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7DD2-C0EC-3842-89B9-57A3F5D9C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F7185-F2CE-8145-BC60-5667B651C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DB51-72D4-6749-8799-D86682EF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0795-2BAE-F148-9E51-5A770CE73EC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0BAB-32D8-C540-945B-81AC4AEE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4652F-22B4-9145-9417-60A0D115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9975-F095-0A49-AEDA-813B1A43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1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804E-B68C-A549-A0FB-E19869C9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AB251-6FB9-C14B-A823-827475824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9D441-E652-3944-82C5-4762F611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0795-2BAE-F148-9E51-5A770CE73EC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8EA0A-83C9-2141-BEEA-82988C52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844CF-18F1-534A-BB02-2E6FEFB0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9975-F095-0A49-AEDA-813B1A43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3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05CF8-F649-D04D-9705-74F4D3AE7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104C4-50C1-4F4B-A833-6E86F360C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BD07D-CD24-0F4D-BEB6-E9A94E35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0795-2BAE-F148-9E51-5A770CE73EC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145D-10DA-504F-B995-0EE52EA0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FEC63-501A-E245-8780-A5A6DC8B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9975-F095-0A49-AEDA-813B1A43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7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58FD-3BFF-2F49-89C1-99CC4A67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2C76-9D65-5244-AEBB-F2E214E1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5314-996A-8E44-B29C-CF2B6F53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0795-2BAE-F148-9E51-5A770CE73EC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0FA6-FFCD-1943-94C3-AB46DBCE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A4FDD-D4EE-324D-AA92-7ADF763E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9975-F095-0A49-AEDA-813B1A43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6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F2BD-0574-834F-963B-86F8BDED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68A87-F2B0-F746-81E6-5B5A9F894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760C-1A03-7542-B086-1C060B9C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0795-2BAE-F148-9E51-5A770CE73EC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4301-BA05-CD4B-AE68-CE415ABD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7963-D11D-AE41-8BF9-B93FD196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9975-F095-0A49-AEDA-813B1A43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4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197-1994-EB4E-9DDB-FAE64D9B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0210-CF7A-344C-A87E-C9DBC7F89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D857E-838F-124C-9F9F-46DDF79FB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91E76-C4CD-1942-A843-866035E3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0795-2BAE-F148-9E51-5A770CE73EC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A2565-5589-2A45-A1C6-2955CFEA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DBA0F-5916-CF49-9321-E8A51311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9975-F095-0A49-AEDA-813B1A43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0CDE-0BDF-0345-A03F-B63AB557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7D0F1-CA51-DD46-ABEF-441ED5F5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B064A-B06B-4A47-B2A8-85E76155F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70BBD-F239-5B48-B02B-A927D09F2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C5989-ECD0-A546-9067-500CC9BB6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C43D0-A034-2148-B8B2-9271FB8E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0795-2BAE-F148-9E51-5A770CE73EC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1BAE2-95E9-7D42-BF95-BB37C26F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79135-93DB-2242-AA5C-5A2A9883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9975-F095-0A49-AEDA-813B1A43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3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3B04-8332-194F-AAB2-50D378CA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AD114-13EB-5247-B4FE-DD4E07B2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0795-2BAE-F148-9E51-5A770CE73EC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621BB-1046-D349-ABC3-852976DB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E4BF0-D820-634D-BBC1-808B956F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9975-F095-0A49-AEDA-813B1A43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0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35553-3DCC-8C4D-9982-B315F323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0795-2BAE-F148-9E51-5A770CE73EC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194F4-25C8-B94B-96F7-B38154A1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94299-C158-4244-9F34-FE1E1AA1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9975-F095-0A49-AEDA-813B1A43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2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6553-1723-9041-9BB6-49C4F113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C871-0A55-E248-A6F7-45D83A35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707C8-5E0C-6842-BE5C-DB7402D3D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4A0EE-0EB6-C94A-96D2-C1C81499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0795-2BAE-F148-9E51-5A770CE73EC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E80F6-41D5-194B-A82F-75F3F853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F257A-7BDE-BC43-8B59-1C1836BB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9975-F095-0A49-AEDA-813B1A43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E361-B9F9-A040-AAC7-AA447340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479C3-20C3-7747-934A-0E30CD8C2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FF698-8C05-8D4F-9D29-4E6589ACA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CC799-B2B7-8140-9B7B-A3A19687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0795-2BAE-F148-9E51-5A770CE73EC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E8729-E062-8F40-9AEE-9383801F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AA1AA-CEC4-BB4F-A2E6-62C671B1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9975-F095-0A49-AEDA-813B1A43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9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920AA-FC0C-4C4F-A29D-83926634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D014D-9F16-5645-AAE8-5C0F6CE5C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11941-8110-5B4B-AAAB-49C1A1E33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30795-2BAE-F148-9E51-5A770CE73EC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967AA-24D8-9347-B9D9-84F509C91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A1FF-A94E-3F4C-AFCF-98E78511E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69975-F095-0A49-AEDA-813B1A43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36CE0DC-9352-2745-8EE5-29C07397C21F}"/>
              </a:ext>
            </a:extLst>
          </p:cNvPr>
          <p:cNvGrpSpPr/>
          <p:nvPr/>
        </p:nvGrpSpPr>
        <p:grpSpPr>
          <a:xfrm>
            <a:off x="3430264" y="2681518"/>
            <a:ext cx="1099693" cy="1063653"/>
            <a:chOff x="1990347" y="1698429"/>
            <a:chExt cx="1099693" cy="1063653"/>
          </a:xfrm>
        </p:grpSpPr>
        <p:pic>
          <p:nvPicPr>
            <p:cNvPr id="9" name="Graphic 8" descr="Teacher with solid fill">
              <a:extLst>
                <a:ext uri="{FF2B5EF4-FFF2-40B4-BE49-F238E27FC236}">
                  <a16:creationId xmlns:a16="http://schemas.microsoft.com/office/drawing/2014/main" id="{95369733-7014-804F-9DEC-6E91EDA2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918" y="1698429"/>
              <a:ext cx="694322" cy="69432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FBA759-8D21-7B44-8B46-7B077A98573E}"/>
                </a:ext>
              </a:extLst>
            </p:cNvPr>
            <p:cNvSpPr txBox="1"/>
            <p:nvPr/>
          </p:nvSpPr>
          <p:spPr>
            <a:xfrm>
              <a:off x="1990347" y="2238862"/>
              <a:ext cx="1099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Consultancy Manager</a:t>
              </a: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8240F27-A3E9-4647-84DF-8BDAB3C52459}"/>
              </a:ext>
            </a:extLst>
          </p:cNvPr>
          <p:cNvSpPr/>
          <p:nvPr/>
        </p:nvSpPr>
        <p:spPr>
          <a:xfrm>
            <a:off x="5516244" y="1351323"/>
            <a:ext cx="1324304" cy="3680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/>
              <a:t>Create new Consultant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C31DD54-8C88-2642-93A7-A6E1A73D4F38}"/>
              </a:ext>
            </a:extLst>
          </p:cNvPr>
          <p:cNvSpPr/>
          <p:nvPr/>
        </p:nvSpPr>
        <p:spPr>
          <a:xfrm>
            <a:off x="5516244" y="2747840"/>
            <a:ext cx="1324304" cy="3680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/>
              <a:t>Create new Client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BB7BEA-852B-2447-B57C-5A1FAFF1D189}"/>
              </a:ext>
            </a:extLst>
          </p:cNvPr>
          <p:cNvSpPr/>
          <p:nvPr/>
        </p:nvSpPr>
        <p:spPr>
          <a:xfrm>
            <a:off x="5516244" y="4144357"/>
            <a:ext cx="1324304" cy="3680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/>
              <a:t>Create new Assignment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D404611-92E4-5740-AD7C-B4CB97A729A8}"/>
              </a:ext>
            </a:extLst>
          </p:cNvPr>
          <p:cNvSpPr/>
          <p:nvPr/>
        </p:nvSpPr>
        <p:spPr>
          <a:xfrm>
            <a:off x="5516244" y="1816829"/>
            <a:ext cx="1324304" cy="3680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/>
              <a:t>Edit Consultant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979BA9F-BE24-6D42-963A-4E663F4B03F4}"/>
              </a:ext>
            </a:extLst>
          </p:cNvPr>
          <p:cNvSpPr/>
          <p:nvPr/>
        </p:nvSpPr>
        <p:spPr>
          <a:xfrm>
            <a:off x="5516244" y="2282335"/>
            <a:ext cx="1324304" cy="3680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/>
              <a:t>Delete Consultant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C9DF28F-EE22-6B44-A05E-721B04B2D91B}"/>
              </a:ext>
            </a:extLst>
          </p:cNvPr>
          <p:cNvSpPr/>
          <p:nvPr/>
        </p:nvSpPr>
        <p:spPr>
          <a:xfrm>
            <a:off x="5516244" y="3213345"/>
            <a:ext cx="1324304" cy="3680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/>
              <a:t>Edit Client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F906D2B-C06E-C54A-9575-A27E6B658DE7}"/>
              </a:ext>
            </a:extLst>
          </p:cNvPr>
          <p:cNvSpPr/>
          <p:nvPr/>
        </p:nvSpPr>
        <p:spPr>
          <a:xfrm>
            <a:off x="5516244" y="3678851"/>
            <a:ext cx="1324304" cy="3680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/>
              <a:t>Delete Client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A52AD78-74AA-264C-A7E4-7DD3B0AEDF4D}"/>
              </a:ext>
            </a:extLst>
          </p:cNvPr>
          <p:cNvSpPr/>
          <p:nvPr/>
        </p:nvSpPr>
        <p:spPr>
          <a:xfrm>
            <a:off x="5516244" y="4609863"/>
            <a:ext cx="1324304" cy="3680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/>
              <a:t>Edit Assignment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647CC2D-0F92-1A41-A393-100074F8C4A1}"/>
              </a:ext>
            </a:extLst>
          </p:cNvPr>
          <p:cNvSpPr/>
          <p:nvPr/>
        </p:nvSpPr>
        <p:spPr>
          <a:xfrm>
            <a:off x="5516244" y="5075367"/>
            <a:ext cx="1324304" cy="3680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/>
              <a:t>Delete Assignment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B4D9D7-1D06-2E48-9158-A0F4E6275A39}"/>
              </a:ext>
            </a:extLst>
          </p:cNvPr>
          <p:cNvGrpSpPr/>
          <p:nvPr/>
        </p:nvGrpSpPr>
        <p:grpSpPr>
          <a:xfrm>
            <a:off x="7992772" y="2816000"/>
            <a:ext cx="975908" cy="932316"/>
            <a:chOff x="6500303" y="2676740"/>
            <a:chExt cx="975908" cy="932316"/>
          </a:xfrm>
        </p:grpSpPr>
        <p:pic>
          <p:nvPicPr>
            <p:cNvPr id="26" name="Graphic 25" descr="User with solid fill">
              <a:extLst>
                <a:ext uri="{FF2B5EF4-FFF2-40B4-BE49-F238E27FC236}">
                  <a16:creationId xmlns:a16="http://schemas.microsoft.com/office/drawing/2014/main" id="{B87E90EF-C18D-0D42-B522-E83F69AB7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25211" y="2676740"/>
              <a:ext cx="726093" cy="72609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D89A25-7140-3044-B72D-B8C4D4E5D887}"/>
                </a:ext>
              </a:extLst>
            </p:cNvPr>
            <p:cNvSpPr txBox="1"/>
            <p:nvPr/>
          </p:nvSpPr>
          <p:spPr>
            <a:xfrm>
              <a:off x="6500303" y="3301279"/>
              <a:ext cx="975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Consultant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3776EBF-28BB-7C49-94E4-76F1985461BD}"/>
              </a:ext>
            </a:extLst>
          </p:cNvPr>
          <p:cNvSpPr/>
          <p:nvPr/>
        </p:nvSpPr>
        <p:spPr>
          <a:xfrm>
            <a:off x="4824250" y="1001110"/>
            <a:ext cx="2722179" cy="485577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9BFFF9-6051-1B48-9C1F-0AED8C592FE9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4267157" y="1535334"/>
            <a:ext cx="1249087" cy="1493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1BAEB2-66B5-6A4D-98D4-2D76B7F9FF3F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4267157" y="2000840"/>
            <a:ext cx="1249087" cy="1027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43D76C-8D73-154A-B528-EE0C543BE8A3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4267157" y="2931851"/>
            <a:ext cx="1249087" cy="96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A23CC6-29FE-9943-82FC-73F3C74C6161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4267157" y="2466346"/>
            <a:ext cx="1249087" cy="562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F0E8F8-AF7E-2445-8F7B-8A2BF54D0FCC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4267157" y="3028679"/>
            <a:ext cx="1249087" cy="368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3400DA-F860-6241-BB79-27D6437B7258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4267157" y="3028679"/>
            <a:ext cx="1249087" cy="834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B2CB5B-87E4-AB48-97A5-F68DA78EBDA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267157" y="3028679"/>
            <a:ext cx="1249087" cy="1299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927467D-B400-8748-9DB7-92DA6C9332B6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4267157" y="3028679"/>
            <a:ext cx="1249087" cy="2230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5342F41-1CDD-A345-826C-81BE4A517C45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4267157" y="3028679"/>
            <a:ext cx="1249087" cy="1765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0C73D15-62A2-EF44-B327-53B0798C56F0}"/>
              </a:ext>
            </a:extLst>
          </p:cNvPr>
          <p:cNvCxnSpPr>
            <a:cxnSpLocks/>
            <a:stCxn id="26" idx="1"/>
            <a:endCxn id="19" idx="3"/>
          </p:cNvCxnSpPr>
          <p:nvPr/>
        </p:nvCxnSpPr>
        <p:spPr>
          <a:xfrm flipH="1" flipV="1">
            <a:off x="6840548" y="2000840"/>
            <a:ext cx="1277132" cy="1178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5524249-146F-3345-AE70-AA2F72DDBBE3}"/>
              </a:ext>
            </a:extLst>
          </p:cNvPr>
          <p:cNvCxnSpPr>
            <a:cxnSpLocks/>
            <a:stCxn id="26" idx="1"/>
            <a:endCxn id="17" idx="3"/>
          </p:cNvCxnSpPr>
          <p:nvPr/>
        </p:nvCxnSpPr>
        <p:spPr>
          <a:xfrm flipH="1" flipV="1">
            <a:off x="6840548" y="2931851"/>
            <a:ext cx="1277132" cy="247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5BE6E0-9127-7B47-BE7E-4F98218F1351}"/>
              </a:ext>
            </a:extLst>
          </p:cNvPr>
          <p:cNvCxnSpPr>
            <a:cxnSpLocks/>
            <a:stCxn id="26" idx="1"/>
            <a:endCxn id="18" idx="3"/>
          </p:cNvCxnSpPr>
          <p:nvPr/>
        </p:nvCxnSpPr>
        <p:spPr>
          <a:xfrm flipH="1">
            <a:off x="6840548" y="3179047"/>
            <a:ext cx="1277132" cy="1149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E739B10-17D7-804E-9B4A-F81549BB580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6840548" y="3179047"/>
            <a:ext cx="1277132" cy="1614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950132-C9BC-E442-A7F8-7F1CBF839DC3}"/>
              </a:ext>
            </a:extLst>
          </p:cNvPr>
          <p:cNvCxnSpPr>
            <a:cxnSpLocks/>
            <a:stCxn id="26" idx="1"/>
            <a:endCxn id="21" idx="3"/>
          </p:cNvCxnSpPr>
          <p:nvPr/>
        </p:nvCxnSpPr>
        <p:spPr>
          <a:xfrm flipH="1">
            <a:off x="6840548" y="3179047"/>
            <a:ext cx="1277132" cy="218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4EF2196-0EAB-AB45-9D13-7E7F90D356C3}"/>
              </a:ext>
            </a:extLst>
          </p:cNvPr>
          <p:cNvSpPr txBox="1"/>
          <p:nvPr/>
        </p:nvSpPr>
        <p:spPr>
          <a:xfrm>
            <a:off x="3953683" y="335918"/>
            <a:ext cx="435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Use Case for Consultancy Management App</a:t>
            </a:r>
          </a:p>
        </p:txBody>
      </p:sp>
    </p:spTree>
    <p:extLst>
      <p:ext uri="{BB962C8B-B14F-4D97-AF65-F5344CB8AC3E}">
        <p14:creationId xmlns:p14="http://schemas.microsoft.com/office/powerpoint/2010/main" val="42076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2021-03-28T11:25:09Z</dcterms:created>
  <dcterms:modified xsi:type="dcterms:W3CDTF">2021-03-28T11:41:24Z</dcterms:modified>
</cp:coreProperties>
</file>