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38"/>
  </p:notesMasterIdLst>
  <p:handoutMasterIdLst>
    <p:handoutMasterId r:id="rId39"/>
  </p:handoutMasterIdLst>
  <p:sldIdLst>
    <p:sldId id="257" r:id="rId5"/>
    <p:sldId id="294" r:id="rId6"/>
    <p:sldId id="295" r:id="rId7"/>
    <p:sldId id="296" r:id="rId8"/>
    <p:sldId id="272" r:id="rId9"/>
    <p:sldId id="263" r:id="rId10"/>
    <p:sldId id="271" r:id="rId11"/>
    <p:sldId id="273" r:id="rId12"/>
    <p:sldId id="274" r:id="rId13"/>
    <p:sldId id="265" r:id="rId14"/>
    <p:sldId id="276" r:id="rId15"/>
    <p:sldId id="277" r:id="rId16"/>
    <p:sldId id="278" r:id="rId17"/>
    <p:sldId id="279" r:id="rId18"/>
    <p:sldId id="280" r:id="rId19"/>
    <p:sldId id="281" r:id="rId20"/>
    <p:sldId id="282" r:id="rId21"/>
    <p:sldId id="283" r:id="rId22"/>
    <p:sldId id="284" r:id="rId23"/>
    <p:sldId id="285" r:id="rId24"/>
    <p:sldId id="286" r:id="rId25"/>
    <p:sldId id="287" r:id="rId26"/>
    <p:sldId id="288" r:id="rId27"/>
    <p:sldId id="289" r:id="rId28"/>
    <p:sldId id="290" r:id="rId29"/>
    <p:sldId id="291" r:id="rId30"/>
    <p:sldId id="292" r:id="rId31"/>
    <p:sldId id="301" r:id="rId32"/>
    <p:sldId id="293" r:id="rId33"/>
    <p:sldId id="297" r:id="rId34"/>
    <p:sldId id="298" r:id="rId35"/>
    <p:sldId id="299" r:id="rId36"/>
    <p:sldId id="300" r:id="rId37"/>
  </p:sldIdLst>
  <p:sldSz cx="12188825" cy="6858000"/>
  <p:notesSz cx="6858000" cy="9144000"/>
  <p:defaultTextStyle>
    <a:defPPr rtl="0">
      <a:defRPr lang="es-e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6395" autoAdjust="0"/>
  </p:normalViewPr>
  <p:slideViewPr>
    <p:cSldViewPr>
      <p:cViewPr varScale="1">
        <p:scale>
          <a:sx n="114" d="100"/>
          <a:sy n="114" d="100"/>
        </p:scale>
        <p:origin x="186" y="-174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8" d="100"/>
          <a:sy n="88" d="100"/>
        </p:scale>
        <p:origin x="2478" y="6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C8F1D84B-F747-4821-8617-FBD61E8F4308}" type="datetime1">
              <a:rPr lang="es-ES" smtClean="0"/>
              <a:t>13/10/2020</a:t>
            </a:fld>
            <a:endParaRPr lang="es-ES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79429053-DC2A-4342-ADD4-2FD729D91E2C}" type="slidenum">
              <a:rPr lang="es-ES" smtClean="0"/>
              <a:pPr algn="r" rtl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DA87C823-BB9F-45DA-99AB-416A32E1B948}" type="datetime1">
              <a:rPr lang="es-ES" noProof="0" smtClean="0"/>
              <a:pPr/>
              <a:t>13/10/2020</a:t>
            </a:fld>
            <a:endParaRPr lang="es-ES" noProof="0" dirty="0"/>
          </a:p>
        </p:txBody>
      </p:sp>
      <p:sp>
        <p:nvSpPr>
          <p:cNvPr id="4" name="Marcador de posición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Haga clic para modificar el estilo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3EBA5BD7-F043-4D1B-AA17-CD412FC534DE}" type="slidenum">
              <a:rPr lang="es-ES" noProof="0" smtClean="0"/>
              <a:pPr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s-ES" smtClean="0"/>
              <a:pPr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886723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s-ES" noProof="0" smtClean="0"/>
              <a:pPr/>
              <a:t>18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1571248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s-ES" smtClean="0"/>
              <a:pPr/>
              <a:t>19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414039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s-ES" noProof="0" smtClean="0"/>
              <a:pPr/>
              <a:t>21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0379791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s-ES" smtClean="0"/>
              <a:pPr/>
              <a:t>22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658304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s-ES" noProof="0" smtClean="0"/>
              <a:pPr/>
              <a:t>24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1896054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s-ES" smtClean="0"/>
              <a:pPr/>
              <a:t>25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900386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s-ES" noProof="0" smtClean="0"/>
              <a:pPr/>
              <a:t>27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1283927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s-ES" smtClean="0"/>
              <a:pPr/>
              <a:t>29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194095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s-ES" noProof="0" smtClean="0"/>
              <a:pPr/>
              <a:t>6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8376367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s-ES" noProof="0" smtClean="0"/>
              <a:pPr/>
              <a:t>7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1833372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s-ES" noProof="0" smtClean="0"/>
              <a:pPr/>
              <a:t>9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72892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s-ES" smtClean="0"/>
              <a:pPr/>
              <a:t>10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138650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s-ES" noProof="0" smtClean="0"/>
              <a:pPr/>
              <a:t>12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054552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s-ES" smtClean="0"/>
              <a:pPr/>
              <a:t>13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121773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s-ES" noProof="0" smtClean="0"/>
              <a:pPr/>
              <a:t>15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7965519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s-ES" smtClean="0"/>
              <a:pPr/>
              <a:t>16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983328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e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Conector recto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Conector recto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Conector recto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líneas inferior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orma libre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es-ES" noProof="0" dirty="0"/>
            </a:p>
          </p:txBody>
        </p:sp>
        <p:sp>
          <p:nvSpPr>
            <p:cNvPr id="10" name="Forma libre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es-ES" noProof="0" dirty="0"/>
            </a:p>
          </p:txBody>
        </p:sp>
        <p:sp>
          <p:nvSpPr>
            <p:cNvPr id="11" name="Forma libre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es-ES" noProof="0" dirty="0"/>
            </a:p>
          </p:txBody>
        </p:sp>
      </p:grp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 rtlCol="0">
            <a:normAutofit/>
          </a:bodyPr>
          <a:lstStyle>
            <a:lvl1pPr algn="l" rtl="0">
              <a:defRPr sz="54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s-ES" noProof="0"/>
              <a:t>Haga clic para modificar el estilo de subtítulo del patrón</a:t>
            </a:r>
            <a:endParaRPr lang="es-ES" noProof="0" dirty="0"/>
          </a:p>
        </p:txBody>
      </p:sp>
      <p:sp>
        <p:nvSpPr>
          <p:cNvPr id="22" name="Marcador de posición de fecha 2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042E67D-14C0-4ED9-A218-9C14494A6A84}" type="datetime1">
              <a:rPr lang="es-ES" noProof="0" smtClean="0"/>
              <a:pPr/>
              <a:t>13/10/2020</a:t>
            </a:fld>
            <a:endParaRPr lang="es-ES" noProof="0" dirty="0"/>
          </a:p>
        </p:txBody>
      </p:sp>
      <p:sp>
        <p:nvSpPr>
          <p:cNvPr id="23" name="Marcador de posición de pie de página 2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24" name="Marcador de posición de número de diapositiva 2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0A1DB83-C382-4684-8887-65A03EA4FFF0}" type="datetime1">
              <a:rPr lang="es-ES" noProof="0" smtClean="0"/>
              <a:pPr/>
              <a:t>13/10/2020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60E81D3-9B82-44CA-B1F9-FCEFDC87935B}" type="datetime1">
              <a:rPr lang="es-ES" noProof="0" smtClean="0"/>
              <a:pPr/>
              <a:t>13/10/2020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2E48AAE-5AE8-418A-A225-B506C222F2F9}" type="datetime1">
              <a:rPr lang="es-ES" noProof="0" smtClean="0"/>
              <a:pPr/>
              <a:t>13/10/2020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e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Conector recto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Conector recto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Conector recto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rtlCol="0" anchor="b">
            <a:normAutofit/>
          </a:bodyPr>
          <a:lstStyle>
            <a:lvl1pPr algn="l" rtl="0">
              <a:defRPr sz="5400" b="0" cap="none" baseline="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l" rtl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A1D35CA-82F5-4AD4-B9EC-66E805B73542}" type="datetime1">
              <a:rPr lang="es-ES" noProof="0" smtClean="0"/>
              <a:pPr/>
              <a:t>13/10/2020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/>
            </a:lvl8pPr>
            <a:lvl9pPr algn="l" rtl="0">
              <a:defRPr sz="2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34CCE92-710B-4678-B1B1-EFCAA5CDF075}" type="datetime1">
              <a:rPr lang="es-ES" noProof="0" smtClean="0"/>
              <a:pPr/>
              <a:t>13/10/2020</a:t>
            </a:fld>
            <a:endParaRPr lang="es-ES" noProof="0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 baseline="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7" name="Marcador de posición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3FB0F2C-25D9-4D7E-B43A-29A2E16C960D}" type="datetime1">
              <a:rPr lang="es-ES" noProof="0" smtClean="0"/>
              <a:pPr/>
              <a:t>13/10/2020</a:t>
            </a:fld>
            <a:endParaRPr lang="es-ES" noProof="0" dirty="0"/>
          </a:p>
        </p:txBody>
      </p:sp>
      <p:sp>
        <p:nvSpPr>
          <p:cNvPr id="8" name="Marcador de posición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9" name="Marcador de posición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D34687D-B11B-47A5-95F6-B79DA932A6DF}" type="datetime1">
              <a:rPr lang="es-ES" noProof="0" smtClean="0"/>
              <a:pPr/>
              <a:t>13/10/2020</a:t>
            </a:fld>
            <a:endParaRPr lang="es-ES" noProof="0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3C656DE-1E46-4450-9484-A739B4FADFBC}" type="datetime1">
              <a:rPr lang="es-ES" noProof="0" smtClean="0"/>
              <a:pPr/>
              <a:t>13/10/2020</a:t>
            </a:fld>
            <a:endParaRPr lang="es-ES" noProof="0" dirty="0"/>
          </a:p>
        </p:txBody>
      </p:sp>
      <p:sp>
        <p:nvSpPr>
          <p:cNvPr id="3" name="Marcador de posición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EA77F8B-D469-4ECD-B91E-3B01AD692331}" type="datetime1">
              <a:rPr lang="es-ES" noProof="0" smtClean="0"/>
              <a:pPr/>
              <a:t>13/10/2020</a:t>
            </a:fld>
            <a:endParaRPr lang="es-ES" noProof="0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3" name="Marcador de posición de imagen 2" descr="Marcador de posición vacío para agregar una imagen. Haga clic en el marcador de posición y seleccione la imagen que desee agregar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l" rtl="0">
              <a:buNone/>
              <a:defRPr sz="2800"/>
            </a:lvl1pPr>
            <a:lvl2pPr marL="609493" indent="0" algn="l" rtl="0">
              <a:buNone/>
              <a:defRPr sz="3700"/>
            </a:lvl2pPr>
            <a:lvl3pPr marL="1218987" indent="0" algn="l" rtl="0">
              <a:buNone/>
              <a:defRPr sz="3200"/>
            </a:lvl3pPr>
            <a:lvl4pPr marL="1828480" indent="0" algn="l" rtl="0">
              <a:buNone/>
              <a:defRPr sz="2700"/>
            </a:lvl4pPr>
            <a:lvl5pPr marL="2437973" indent="0" algn="l" rtl="0">
              <a:buNone/>
              <a:defRPr sz="2700"/>
            </a:lvl5pPr>
            <a:lvl6pPr marL="3047467" indent="0" algn="l" rtl="0">
              <a:buNone/>
              <a:defRPr sz="2700"/>
            </a:lvl6pPr>
            <a:lvl7pPr marL="3656960" indent="0" algn="l" rtl="0">
              <a:buNone/>
              <a:defRPr sz="2700"/>
            </a:lvl7pPr>
            <a:lvl8pPr marL="4266453" indent="0" algn="l" rtl="0">
              <a:buNone/>
              <a:defRPr sz="2700"/>
            </a:lvl8pPr>
            <a:lvl9pPr marL="4875947" indent="0" algn="l" rtl="0">
              <a:buNone/>
              <a:defRPr sz="27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9BA7B1C-709E-4257-93A5-EC2F0807D42F}" type="datetime1">
              <a:rPr lang="es-ES" noProof="0" smtClean="0"/>
              <a:pPr/>
              <a:t>13/10/2020</a:t>
            </a:fld>
            <a:endParaRPr lang="es-ES" noProof="0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íneas a la izquierda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orma libre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  <p:sp>
          <p:nvSpPr>
            <p:cNvPr id="11" name="Forma libre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  <p:sp>
          <p:nvSpPr>
            <p:cNvPr id="14" name="Forma libre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</p:grpSp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es-ES" noProof="0" dirty="0"/>
              <a:t>Editar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C83AD5-F5AF-4BDC-901E-85A05CCFFAAA}" type="datetime1">
              <a:rPr lang="es-ES" noProof="0" smtClean="0"/>
              <a:pPr/>
              <a:t>13/10/2020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726749" y="1844824"/>
            <a:ext cx="8735325" cy="2000251"/>
          </a:xfrm>
        </p:spPr>
        <p:txBody>
          <a:bodyPr rtlCol="0"/>
          <a:lstStyle/>
          <a:p>
            <a:pPr rtl="0"/>
            <a:r>
              <a:rPr lang="es-ES" dirty="0"/>
              <a:t>Métodos de ordenamiento usando OMP </a:t>
            </a:r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Resultados de ordenamiento burbujeo en paralelo 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BF228252-1011-4F84-BCD3-2028E0F206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2484" y="2448012"/>
            <a:ext cx="4476750" cy="338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339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0F7976-EC4C-4F29-A75B-01B45C266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828" y="1988840"/>
            <a:ext cx="9738931" cy="1223963"/>
          </a:xfrm>
        </p:spPr>
        <p:txBody>
          <a:bodyPr/>
          <a:lstStyle/>
          <a:p>
            <a:r>
              <a:rPr lang="es-ES" dirty="0"/>
              <a:t>     Ordenamiento </a:t>
            </a:r>
            <a:r>
              <a:rPr lang="es-ES" dirty="0" err="1"/>
              <a:t>Cocktail</a:t>
            </a:r>
            <a:r>
              <a:rPr lang="es-ES" dirty="0"/>
              <a:t> </a:t>
            </a:r>
            <a:r>
              <a:rPr lang="es-ES" dirty="0" err="1"/>
              <a:t>Sort</a:t>
            </a:r>
            <a:r>
              <a:rPr lang="es-ES" dirty="0"/>
              <a:t> lineal o secuencial 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489004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950703D6-2E27-42A8-B39F-3CD5C5432B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1964" y="122633"/>
            <a:ext cx="7585364" cy="6612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107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Resultados de ordenamiento </a:t>
            </a:r>
            <a:r>
              <a:rPr lang="es-ES" dirty="0" err="1"/>
              <a:t>Cocktail</a:t>
            </a:r>
            <a:r>
              <a:rPr lang="es-ES" dirty="0"/>
              <a:t> </a:t>
            </a:r>
            <a:r>
              <a:rPr lang="es-ES" dirty="0" err="1"/>
              <a:t>Sort</a:t>
            </a:r>
            <a:r>
              <a:rPr lang="es-ES" dirty="0"/>
              <a:t> secuencial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C142851-4326-40DA-82B4-40313B5E9E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3439" y="1556792"/>
            <a:ext cx="4536504" cy="3237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392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0F7976-EC4C-4F29-A75B-01B45C266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828" y="1988840"/>
            <a:ext cx="9738931" cy="1223963"/>
          </a:xfrm>
        </p:spPr>
        <p:txBody>
          <a:bodyPr/>
          <a:lstStyle/>
          <a:p>
            <a:r>
              <a:rPr lang="es-ES" dirty="0"/>
              <a:t>     Ordenamiento </a:t>
            </a:r>
            <a:r>
              <a:rPr lang="es-ES" dirty="0" err="1"/>
              <a:t>Cocktail</a:t>
            </a:r>
            <a:r>
              <a:rPr lang="es-ES" dirty="0"/>
              <a:t> </a:t>
            </a:r>
            <a:r>
              <a:rPr lang="es-ES" dirty="0" err="1"/>
              <a:t>Sort</a:t>
            </a:r>
            <a:r>
              <a:rPr lang="es-ES" dirty="0"/>
              <a:t> </a:t>
            </a:r>
            <a:r>
              <a:rPr lang="es-ES" dirty="0" err="1"/>
              <a:t>Parelelo</a:t>
            </a:r>
            <a:r>
              <a:rPr lang="es-ES" dirty="0"/>
              <a:t> OMP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732187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CE3D8A01-18EF-447F-A4B7-6F0361CE7A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9876" y="133350"/>
            <a:ext cx="8056364" cy="659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978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Resultados de ordenamiento </a:t>
            </a:r>
            <a:r>
              <a:rPr lang="es-ES" dirty="0" err="1"/>
              <a:t>Cocktail</a:t>
            </a:r>
            <a:r>
              <a:rPr lang="es-ES" dirty="0"/>
              <a:t> </a:t>
            </a:r>
            <a:r>
              <a:rPr lang="es-ES" dirty="0" err="1"/>
              <a:t>Sort</a:t>
            </a:r>
            <a:r>
              <a:rPr lang="es-ES" dirty="0"/>
              <a:t> Paralelo OMP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1F2ABC0-BD18-4093-9554-440A92982D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0476" y="2132856"/>
            <a:ext cx="3933825" cy="18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017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0F7976-EC4C-4F29-A75B-01B45C266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828" y="1988840"/>
            <a:ext cx="9738931" cy="1223963"/>
          </a:xfrm>
        </p:spPr>
        <p:txBody>
          <a:bodyPr/>
          <a:lstStyle/>
          <a:p>
            <a:r>
              <a:rPr lang="es-ES" dirty="0"/>
              <a:t>     Ordenamiento Secuencial Shell </a:t>
            </a:r>
            <a:r>
              <a:rPr lang="es-ES" dirty="0" err="1"/>
              <a:t>Sort</a:t>
            </a:r>
            <a:r>
              <a:rPr lang="es-ES" dirty="0"/>
              <a:t> 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739303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6F984268-CED9-4D05-A843-3F93B3E56A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3892" y="188640"/>
            <a:ext cx="8486775" cy="627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940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1845940" y="1772816"/>
            <a:ext cx="4062942" cy="2438400"/>
          </a:xfrm>
        </p:spPr>
        <p:txBody>
          <a:bodyPr rtlCol="0"/>
          <a:lstStyle/>
          <a:p>
            <a:pPr rtl="0"/>
            <a:r>
              <a:rPr lang="es-ES" dirty="0"/>
              <a:t>Resultados de ordenamiento secuencial Shell </a:t>
            </a:r>
            <a:r>
              <a:rPr lang="es-ES" dirty="0" err="1"/>
              <a:t>sort</a:t>
            </a:r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6300460-525E-4008-84D1-60F7C93852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6500" y="1700808"/>
            <a:ext cx="3952875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865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A41008FF-FC04-41BC-BD99-61C23E48B2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6375" y="1484784"/>
            <a:ext cx="8096074" cy="2933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297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0F7976-EC4C-4F29-A75B-01B45C266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828" y="1988840"/>
            <a:ext cx="9738931" cy="1223963"/>
          </a:xfrm>
        </p:spPr>
        <p:txBody>
          <a:bodyPr/>
          <a:lstStyle/>
          <a:p>
            <a:r>
              <a:rPr lang="es-ES" dirty="0"/>
              <a:t>     Ordenamiento Paralelo Shell </a:t>
            </a:r>
            <a:r>
              <a:rPr lang="es-ES" dirty="0" err="1"/>
              <a:t>Sort</a:t>
            </a:r>
            <a:r>
              <a:rPr lang="es-ES" dirty="0"/>
              <a:t> 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134245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F7820351-D90E-4098-8513-892B6E31C7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9916" y="476672"/>
            <a:ext cx="8477250" cy="607695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83835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1845940" y="1772816"/>
            <a:ext cx="4062942" cy="2438400"/>
          </a:xfrm>
        </p:spPr>
        <p:txBody>
          <a:bodyPr rtlCol="0"/>
          <a:lstStyle/>
          <a:p>
            <a:pPr rtl="0"/>
            <a:r>
              <a:rPr lang="es-ES" dirty="0"/>
              <a:t>Resultados de ordenamiento paralelo Shell </a:t>
            </a:r>
            <a:r>
              <a:rPr lang="es-ES" dirty="0" err="1"/>
              <a:t>sort</a:t>
            </a:r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E71E427-0DDE-4074-92CC-C435143CD2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6500" y="2348880"/>
            <a:ext cx="468052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754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0F7976-EC4C-4F29-A75B-01B45C266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828" y="1988840"/>
            <a:ext cx="9738931" cy="1223963"/>
          </a:xfrm>
        </p:spPr>
        <p:txBody>
          <a:bodyPr/>
          <a:lstStyle/>
          <a:p>
            <a:r>
              <a:rPr lang="es-ES" dirty="0"/>
              <a:t>     Ordenamiento Secuencial </a:t>
            </a:r>
            <a:r>
              <a:rPr lang="es-ES" dirty="0" err="1"/>
              <a:t>insertion</a:t>
            </a:r>
            <a:r>
              <a:rPr lang="es-ES" dirty="0"/>
              <a:t>  </a:t>
            </a:r>
            <a:r>
              <a:rPr lang="es-ES" dirty="0" err="1"/>
              <a:t>Sort</a:t>
            </a:r>
            <a:r>
              <a:rPr lang="es-ES" dirty="0"/>
              <a:t> 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092526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7E4D5064-2914-4611-9A70-D46F30344E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2004" y="548680"/>
            <a:ext cx="7670229" cy="5386536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17338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1845940" y="1772816"/>
            <a:ext cx="4062942" cy="2438400"/>
          </a:xfrm>
        </p:spPr>
        <p:txBody>
          <a:bodyPr rtlCol="0"/>
          <a:lstStyle/>
          <a:p>
            <a:pPr rtl="0"/>
            <a:r>
              <a:rPr lang="es-ES" dirty="0"/>
              <a:t>Resultados de ordenamiento paralelo Shell </a:t>
            </a:r>
            <a:r>
              <a:rPr lang="es-ES" dirty="0" err="1"/>
              <a:t>sort</a:t>
            </a:r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E69D6A0-CD16-4041-9019-87320C8FE6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8508" y="2276872"/>
            <a:ext cx="4171950" cy="2232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286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0F7976-EC4C-4F29-A75B-01B45C266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828" y="1988840"/>
            <a:ext cx="9738931" cy="1223963"/>
          </a:xfrm>
        </p:spPr>
        <p:txBody>
          <a:bodyPr/>
          <a:lstStyle/>
          <a:p>
            <a:r>
              <a:rPr lang="es-ES" dirty="0"/>
              <a:t>     Ordenamiento Paralelo </a:t>
            </a:r>
            <a:r>
              <a:rPr lang="es-ES" dirty="0" err="1"/>
              <a:t>insertion</a:t>
            </a:r>
            <a:r>
              <a:rPr lang="es-ES" dirty="0"/>
              <a:t>  </a:t>
            </a:r>
            <a:r>
              <a:rPr lang="es-ES" dirty="0" err="1"/>
              <a:t>Sort</a:t>
            </a:r>
            <a:r>
              <a:rPr lang="es-ES" dirty="0"/>
              <a:t> 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651991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6F54EFEC-0531-46BF-99CD-74C6C56D5D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9956" y="908720"/>
            <a:ext cx="8280920" cy="5184576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74226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F9ABA594-EEAE-461A-81C7-0811648A96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7948" y="795337"/>
            <a:ext cx="7749852" cy="526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073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1845940" y="1772816"/>
            <a:ext cx="4062942" cy="2438400"/>
          </a:xfrm>
        </p:spPr>
        <p:txBody>
          <a:bodyPr rtlCol="0"/>
          <a:lstStyle/>
          <a:p>
            <a:pPr rtl="0"/>
            <a:r>
              <a:rPr lang="es-ES" dirty="0"/>
              <a:t>Resultados de ordenamiento paralelo Shell </a:t>
            </a:r>
            <a:r>
              <a:rPr lang="es-ES" dirty="0" err="1"/>
              <a:t>sort</a:t>
            </a:r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8817120-65FB-467F-B1EA-12E4FF4904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0476" y="1844824"/>
            <a:ext cx="421005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095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F3B3288F-BD8D-435E-90E3-8BD50330F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3893" y="1988840"/>
            <a:ext cx="7704855" cy="1223963"/>
          </a:xfrm>
        </p:spPr>
        <p:txBody>
          <a:bodyPr/>
          <a:lstStyle/>
          <a:p>
            <a:r>
              <a:rPr lang="es-ES" dirty="0"/>
              <a:t>  ¿Por qué implementar un algoritmo de                      ordenamiento en paralelo?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28887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D50ED6C-E0A4-4E3B-9CA0-F42AE50606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494012" y="548680"/>
            <a:ext cx="4062942" cy="843384"/>
          </a:xfrm>
        </p:spPr>
        <p:txBody>
          <a:bodyPr/>
          <a:lstStyle/>
          <a:p>
            <a:r>
              <a:rPr lang="es-ES" dirty="0"/>
              <a:t>Resultados </a:t>
            </a:r>
            <a:endParaRPr lang="es-PE" dirty="0"/>
          </a:p>
        </p:txBody>
      </p:sp>
      <p:pic>
        <p:nvPicPr>
          <p:cNvPr id="5" name="Marcador de contenido 5">
            <a:extLst>
              <a:ext uri="{FF2B5EF4-FFF2-40B4-BE49-F238E27FC236}">
                <a16:creationId xmlns:a16="http://schemas.microsoft.com/office/drawing/2014/main" id="{48F4C30A-6098-45F8-B4C9-9CB6149293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1884" y="2204864"/>
            <a:ext cx="4752528" cy="2880320"/>
          </a:xfrm>
          <a:prstGeom prst="rect">
            <a:avLst/>
          </a:prstGeo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DF890C0F-8EEB-4012-89B4-62C0DAFEFA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6954" y="2204864"/>
            <a:ext cx="4476750" cy="2880320"/>
          </a:xfrm>
          <a:prstGeom prst="rect">
            <a:avLst/>
          </a:prstGeom>
        </p:spPr>
      </p:pic>
      <p:sp>
        <p:nvSpPr>
          <p:cNvPr id="6" name="Marcador de texto 2">
            <a:extLst>
              <a:ext uri="{FF2B5EF4-FFF2-40B4-BE49-F238E27FC236}">
                <a16:creationId xmlns:a16="http://schemas.microsoft.com/office/drawing/2014/main" id="{F6262E45-EBAE-4145-BB59-3A559EF08FF3}"/>
              </a:ext>
            </a:extLst>
          </p:cNvPr>
          <p:cNvSpPr txBox="1">
            <a:spLocks/>
          </p:cNvSpPr>
          <p:nvPr/>
        </p:nvSpPr>
        <p:spPr>
          <a:xfrm>
            <a:off x="7433304" y="1364006"/>
            <a:ext cx="4062942" cy="843384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0" indent="0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PARALELO </a:t>
            </a:r>
            <a:endParaRPr lang="es-PE" dirty="0"/>
          </a:p>
        </p:txBody>
      </p:sp>
      <p:sp>
        <p:nvSpPr>
          <p:cNvPr id="2" name="Marcador de texto 2">
            <a:extLst>
              <a:ext uri="{FF2B5EF4-FFF2-40B4-BE49-F238E27FC236}">
                <a16:creationId xmlns:a16="http://schemas.microsoft.com/office/drawing/2014/main" id="{DD022E8B-2C8A-428F-BE69-048D9E5D7EAA}"/>
              </a:ext>
            </a:extLst>
          </p:cNvPr>
          <p:cNvSpPr txBox="1">
            <a:spLocks/>
          </p:cNvSpPr>
          <p:nvPr/>
        </p:nvSpPr>
        <p:spPr>
          <a:xfrm>
            <a:off x="2262741" y="1364006"/>
            <a:ext cx="4062942" cy="843384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0" indent="0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SECUENCIAL 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385794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83409769-38CB-4CF7-A27F-961D86ACAA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875" y="2204864"/>
            <a:ext cx="4536504" cy="3237383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3C408051-0488-4220-8C96-8B3EF8F6B5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3663" y="2175876"/>
            <a:ext cx="4824534" cy="3237382"/>
          </a:xfrm>
          <a:prstGeom prst="rect">
            <a:avLst/>
          </a:prstGeom>
        </p:spPr>
      </p:pic>
      <p:sp>
        <p:nvSpPr>
          <p:cNvPr id="2" name="Marcador de texto 2">
            <a:extLst>
              <a:ext uri="{FF2B5EF4-FFF2-40B4-BE49-F238E27FC236}">
                <a16:creationId xmlns:a16="http://schemas.microsoft.com/office/drawing/2014/main" id="{F89F7093-891F-4882-9157-C30C97053187}"/>
              </a:ext>
            </a:extLst>
          </p:cNvPr>
          <p:cNvSpPr txBox="1">
            <a:spLocks/>
          </p:cNvSpPr>
          <p:nvPr/>
        </p:nvSpPr>
        <p:spPr>
          <a:xfrm>
            <a:off x="7511284" y="1196752"/>
            <a:ext cx="4062942" cy="843384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0" indent="0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PARALELO </a:t>
            </a:r>
            <a:endParaRPr lang="es-PE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FE2C544-DCC9-4E6A-9DC7-FCF87F1D1322}"/>
              </a:ext>
            </a:extLst>
          </p:cNvPr>
          <p:cNvSpPr txBox="1">
            <a:spLocks/>
          </p:cNvSpPr>
          <p:nvPr/>
        </p:nvSpPr>
        <p:spPr>
          <a:xfrm>
            <a:off x="2340721" y="1196752"/>
            <a:ext cx="4062942" cy="843384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0" indent="0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SECUENCIAL 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4150687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24BA95A7-8026-4D38-994B-48483EB4D7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6077" y="2204864"/>
            <a:ext cx="4248472" cy="3642676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60B03A8D-83F4-4A79-B41A-34C2877DA9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4492" y="2351987"/>
            <a:ext cx="4680520" cy="3348430"/>
          </a:xfrm>
          <a:prstGeom prst="rect">
            <a:avLst/>
          </a:prstGeom>
        </p:spPr>
      </p:pic>
      <p:sp>
        <p:nvSpPr>
          <p:cNvPr id="2" name="Marcador de texto 2">
            <a:extLst>
              <a:ext uri="{FF2B5EF4-FFF2-40B4-BE49-F238E27FC236}">
                <a16:creationId xmlns:a16="http://schemas.microsoft.com/office/drawing/2014/main" id="{89B52307-CC80-4D70-9D9E-2FC2A3903C27}"/>
              </a:ext>
            </a:extLst>
          </p:cNvPr>
          <p:cNvSpPr txBox="1">
            <a:spLocks/>
          </p:cNvSpPr>
          <p:nvPr/>
        </p:nvSpPr>
        <p:spPr>
          <a:xfrm>
            <a:off x="7780775" y="1127557"/>
            <a:ext cx="4062942" cy="843384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0" indent="0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PARALELO </a:t>
            </a:r>
            <a:endParaRPr lang="es-PE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9787744-0A4B-4361-B0D7-D5A3207AD1AE}"/>
              </a:ext>
            </a:extLst>
          </p:cNvPr>
          <p:cNvSpPr txBox="1">
            <a:spLocks/>
          </p:cNvSpPr>
          <p:nvPr/>
        </p:nvSpPr>
        <p:spPr>
          <a:xfrm>
            <a:off x="2376579" y="1127557"/>
            <a:ext cx="4062942" cy="843384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0" indent="0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SECUENCIAL 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814193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EBB948C1-B785-468A-86E4-6A8CE2F59F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2422" y="2708920"/>
            <a:ext cx="4531990" cy="2952328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6F107490-D365-4102-B9FC-C2333D90C0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4492" y="2708920"/>
            <a:ext cx="4210050" cy="2952328"/>
          </a:xfrm>
          <a:prstGeom prst="rect">
            <a:avLst/>
          </a:prstGeom>
        </p:spPr>
      </p:pic>
      <p:sp>
        <p:nvSpPr>
          <p:cNvPr id="2" name="Marcador de texto 2">
            <a:extLst>
              <a:ext uri="{FF2B5EF4-FFF2-40B4-BE49-F238E27FC236}">
                <a16:creationId xmlns:a16="http://schemas.microsoft.com/office/drawing/2014/main" id="{AAD16718-A97D-41FB-9ACC-3EAEE7C675EB}"/>
              </a:ext>
            </a:extLst>
          </p:cNvPr>
          <p:cNvSpPr txBox="1">
            <a:spLocks/>
          </p:cNvSpPr>
          <p:nvPr/>
        </p:nvSpPr>
        <p:spPr>
          <a:xfrm>
            <a:off x="7202033" y="1196752"/>
            <a:ext cx="4062942" cy="843384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0" indent="0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PARALELO </a:t>
            </a:r>
            <a:endParaRPr lang="es-PE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B3CBAB0-76DD-4992-BB9B-E05C15093084}"/>
              </a:ext>
            </a:extLst>
          </p:cNvPr>
          <p:cNvSpPr txBox="1">
            <a:spLocks/>
          </p:cNvSpPr>
          <p:nvPr/>
        </p:nvSpPr>
        <p:spPr>
          <a:xfrm>
            <a:off x="2031470" y="1196752"/>
            <a:ext cx="4062942" cy="843384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0" indent="0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SECUENCIAL 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210175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AB6DDE8E-CBFC-43CC-B4DF-5F319C018A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2193" y="446500"/>
            <a:ext cx="9344437" cy="5964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472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0F7976-EC4C-4F29-A75B-01B45C266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089" y="1988840"/>
            <a:ext cx="9738931" cy="1223963"/>
          </a:xfrm>
        </p:spPr>
        <p:txBody>
          <a:bodyPr/>
          <a:lstStyle/>
          <a:p>
            <a:r>
              <a:rPr lang="es-ES" dirty="0"/>
              <a:t>              Ordenamiento burbujeo lineal o secuencial 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028579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3A4DB6BB-B675-4B60-8332-D70FDD06BC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948" y="404665"/>
            <a:ext cx="11305256" cy="6453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850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7185" y="1484784"/>
            <a:ext cx="4062942" cy="2438400"/>
          </a:xfrm>
        </p:spPr>
        <p:txBody>
          <a:bodyPr rtlCol="0"/>
          <a:lstStyle/>
          <a:p>
            <a:pPr rtl="0"/>
            <a:r>
              <a:rPr lang="es-ES" dirty="0"/>
              <a:t>Resultado de ordenamiento burbujeo lineal</a:t>
            </a:r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118E76B5-7769-497E-ACFA-1CFF418022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597682" y="1088740"/>
            <a:ext cx="6041346" cy="4680520"/>
          </a:xfrm>
        </p:spPr>
      </p:pic>
    </p:spTree>
    <p:extLst>
      <p:ext uri="{BB962C8B-B14F-4D97-AF65-F5344CB8AC3E}">
        <p14:creationId xmlns:p14="http://schemas.microsoft.com/office/powerpoint/2010/main" val="2319046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0F7976-EC4C-4F29-A75B-01B45C266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089" y="1988840"/>
            <a:ext cx="9738931" cy="1223963"/>
          </a:xfrm>
        </p:spPr>
        <p:txBody>
          <a:bodyPr/>
          <a:lstStyle/>
          <a:p>
            <a:r>
              <a:rPr lang="es-ES" dirty="0"/>
              <a:t>              Ordenamiento burbujeo paralelo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654947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5CEFC7C7-CA30-48E1-B7F3-28BF1B95D6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5712" y="188640"/>
            <a:ext cx="9677400" cy="678180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58773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nología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33260_TF02787990_TF02787990.potx" id="{711CCDD4-BD90-4388-A31E-EA977055FCFF}" vid="{C5F9FE6A-8390-4E5A-B0DB-91EA047CC61C}"/>
    </a:ext>
  </a:extLst>
</a:theme>
</file>

<file path=ppt/theme/theme2.xml><?xml version="1.0" encoding="utf-8"?>
<a:theme xmlns:a="http://schemas.openxmlformats.org/drawingml/2006/main" name="Tema de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Presentación de circuito de líneas triple (pantalla panorámica)</Template>
  <TotalTime>262</TotalTime>
  <Words>134</Words>
  <Application>Microsoft Office PowerPoint</Application>
  <PresentationFormat>Personalizado</PresentationFormat>
  <Paragraphs>44</Paragraphs>
  <Slides>33</Slides>
  <Notes>17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33</vt:i4>
      </vt:variant>
    </vt:vector>
  </HeadingPairs>
  <TitlesOfParts>
    <vt:vector size="36" baseType="lpstr">
      <vt:lpstr>Arial</vt:lpstr>
      <vt:lpstr>Calibri</vt:lpstr>
      <vt:lpstr>Tecnología 16x9</vt:lpstr>
      <vt:lpstr>Métodos de ordenamiento usando OMP </vt:lpstr>
      <vt:lpstr>Presentación de PowerPoint</vt:lpstr>
      <vt:lpstr>  ¿Por qué implementar un algoritmo de                      ordenamiento en paralelo?</vt:lpstr>
      <vt:lpstr>Presentación de PowerPoint</vt:lpstr>
      <vt:lpstr>              Ordenamiento burbujeo lineal o secuencial </vt:lpstr>
      <vt:lpstr>Presentación de PowerPoint</vt:lpstr>
      <vt:lpstr>Resultado de ordenamiento burbujeo lineal</vt:lpstr>
      <vt:lpstr>              Ordenamiento burbujeo paralelo</vt:lpstr>
      <vt:lpstr>Presentación de PowerPoint</vt:lpstr>
      <vt:lpstr>Resultados de ordenamiento burbujeo en paralelo </vt:lpstr>
      <vt:lpstr>     Ordenamiento Cocktail Sort lineal o secuencial </vt:lpstr>
      <vt:lpstr>Presentación de PowerPoint</vt:lpstr>
      <vt:lpstr>Resultados de ordenamiento Cocktail Sort secuencial</vt:lpstr>
      <vt:lpstr>     Ordenamiento Cocktail Sort Parelelo OMP</vt:lpstr>
      <vt:lpstr>Presentación de PowerPoint</vt:lpstr>
      <vt:lpstr>Resultados de ordenamiento Cocktail Sort Paralelo OMP</vt:lpstr>
      <vt:lpstr>     Ordenamiento Secuencial Shell Sort </vt:lpstr>
      <vt:lpstr>Presentación de PowerPoint</vt:lpstr>
      <vt:lpstr>Resultados de ordenamiento secuencial Shell sort</vt:lpstr>
      <vt:lpstr>     Ordenamiento Paralelo Shell Sort </vt:lpstr>
      <vt:lpstr>Presentación de PowerPoint</vt:lpstr>
      <vt:lpstr>Resultados de ordenamiento paralelo Shell sort</vt:lpstr>
      <vt:lpstr>     Ordenamiento Secuencial insertion  Sort </vt:lpstr>
      <vt:lpstr>Presentación de PowerPoint</vt:lpstr>
      <vt:lpstr>Resultados de ordenamiento paralelo Shell sort</vt:lpstr>
      <vt:lpstr>     Ordenamiento Paralelo insertion  Sort </vt:lpstr>
      <vt:lpstr>Presentación de PowerPoint</vt:lpstr>
      <vt:lpstr>Presentación de PowerPoint</vt:lpstr>
      <vt:lpstr>Resultados de ordenamiento paralelo Shell sort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Diseño del título</dc:title>
  <dc:creator>PC-1</dc:creator>
  <cp:lastModifiedBy>PC-1</cp:lastModifiedBy>
  <cp:revision>16</cp:revision>
  <dcterms:created xsi:type="dcterms:W3CDTF">2020-10-13T15:59:09Z</dcterms:created>
  <dcterms:modified xsi:type="dcterms:W3CDTF">2020-10-13T23:43:18Z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