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93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2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0E91-64E1-4A21-8C67-530A17D773B4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5D73-A6A8-4209-81D8-2F3742584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erficient.com/~/media/Images/About/perficient_HORIZ_jpg.jp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1984" y="716818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51984" y="716818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&lt;site name&gt;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3379" y="1779982"/>
            <a:ext cx="2116722" cy="2263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26642" y="1778450"/>
            <a:ext cx="4889249" cy="4147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Placeholder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406" y="1342308"/>
            <a:ext cx="31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 URL: </a:t>
            </a:r>
            <a:r>
              <a:rPr lang="en-US" sz="1200" dirty="0">
                <a:hlinkClick r:id="rId2"/>
              </a:rPr>
              <a:t>http://www.perficient.com/~/media/Images/About/perficient_HORIZ_jpg.jpg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606708" y="2319140"/>
            <a:ext cx="1751682" cy="291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6708" y="2950233"/>
            <a:ext cx="1751682" cy="291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06708" y="204214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Username: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590989" y="2706122"/>
            <a:ext cx="8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Password: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0139671" y="3404217"/>
            <a:ext cx="1218719" cy="282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erficien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08" y="905883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8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2511" y="209764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0967" y="221059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20949" y="53045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sp>
        <p:nvSpPr>
          <p:cNvPr id="8" name="Rectangle 7"/>
          <p:cNvSpPr/>
          <p:nvPr/>
        </p:nvSpPr>
        <p:spPr>
          <a:xfrm>
            <a:off x="5529403" y="1188527"/>
            <a:ext cx="5838566" cy="11470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/>
              <a:t>My Work List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92968"/>
              </p:ext>
            </p:extLst>
          </p:nvPr>
        </p:nvGraphicFramePr>
        <p:xfrm>
          <a:off x="5638655" y="1481252"/>
          <a:ext cx="5613860" cy="75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5865"/>
                <a:gridCol w="804232"/>
                <a:gridCol w="1167788"/>
                <a:gridCol w="1755975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Action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Project</a:t>
                      </a:r>
                      <a:r>
                        <a:rPr lang="en-US" sz="1050" baseline="0" dirty="0" smtClean="0"/>
                        <a:t> ABC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Project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Started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 smtClean="0"/>
                        <a:t>Select Peers</a:t>
                      </a:r>
                      <a:endParaRPr lang="en-US" sz="1050" u="sng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Annual 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Annual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Draft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 smtClean="0"/>
                        <a:t>Edit</a:t>
                      </a:r>
                      <a:endParaRPr lang="en-US" sz="1050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29403" y="2467714"/>
            <a:ext cx="5838566" cy="11237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/>
              <a:t>In Process Reviews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82716"/>
              </p:ext>
            </p:extLst>
          </p:nvPr>
        </p:nvGraphicFramePr>
        <p:xfrm>
          <a:off x="5641756" y="2779100"/>
          <a:ext cx="5613860" cy="75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885"/>
                <a:gridCol w="1762699"/>
                <a:gridCol w="901811"/>
                <a:gridCol w="1403465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/>
                        <a:t>Reviewee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Last Name, First 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Project</a:t>
                      </a:r>
                      <a:r>
                        <a:rPr lang="en-US" sz="1050" baseline="0" dirty="0" smtClean="0"/>
                        <a:t> BBB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Project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Last Name, First 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Title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Annual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Status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668616" y="1188529"/>
            <a:ext cx="1663547" cy="137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My Dashboard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Create My Review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40967" y="221059"/>
            <a:ext cx="8197488" cy="835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&lt;site name&gt;</a:t>
            </a:r>
            <a:endParaRPr lang="en-US" dirty="0"/>
          </a:p>
        </p:txBody>
      </p:sp>
      <p:pic>
        <p:nvPicPr>
          <p:cNvPr id="16" name="Picture 2" descr="Perfici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91" y="410124"/>
            <a:ext cx="1905000" cy="4572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529403" y="3723636"/>
            <a:ext cx="5838566" cy="11237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/>
              <a:t>My Completed Reviews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00533"/>
              </p:ext>
            </p:extLst>
          </p:nvPr>
        </p:nvGraphicFramePr>
        <p:xfrm>
          <a:off x="5641756" y="4035022"/>
          <a:ext cx="5595450" cy="75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916"/>
                <a:gridCol w="1683085"/>
                <a:gridCol w="1930449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 Period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Project</a:t>
                      </a:r>
                      <a:r>
                        <a:rPr lang="en-US" sz="1050" baseline="0" dirty="0" smtClean="0"/>
                        <a:t> BBB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Project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Start</a:t>
                      </a:r>
                      <a:r>
                        <a:rPr lang="en-US" sz="1050" baseline="0" dirty="0" smtClean="0"/>
                        <a:t> Date – End Date</a:t>
                      </a:r>
                      <a:endParaRPr lang="en-US" sz="1050" dirty="0"/>
                    </a:p>
                  </a:txBody>
                  <a:tcPr/>
                </a:tc>
              </a:tr>
              <a:tr h="17827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2013</a:t>
                      </a:r>
                      <a:r>
                        <a:rPr lang="en-US" sz="1050" baseline="0" dirty="0" smtClean="0"/>
                        <a:t> Annual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Annual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Start Date – End Date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90" t="62286" r="2727" b="16929"/>
          <a:stretch/>
        </p:blipFill>
        <p:spPr>
          <a:xfrm>
            <a:off x="5566121" y="5248436"/>
            <a:ext cx="5715151" cy="88796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29403" y="4979558"/>
            <a:ext cx="5838566" cy="1196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/>
              <a:t>Completed Review for Colleagues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88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2511" y="209764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0967" y="221059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20949" y="53045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sp>
        <p:nvSpPr>
          <p:cNvPr id="14" name="Rectangle 13"/>
          <p:cNvSpPr/>
          <p:nvPr/>
        </p:nvSpPr>
        <p:spPr>
          <a:xfrm>
            <a:off x="3668616" y="1188529"/>
            <a:ext cx="1663547" cy="137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My Dashboard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Create My Review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40967" y="221059"/>
            <a:ext cx="8197488" cy="835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&lt;site name&gt;</a:t>
            </a:r>
            <a:endParaRPr lang="en-US" dirty="0"/>
          </a:p>
        </p:txBody>
      </p:sp>
      <p:pic>
        <p:nvPicPr>
          <p:cNvPr id="16" name="Picture 2" descr="Perfici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91" y="410124"/>
            <a:ext cx="1905000" cy="4572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540036" y="1869113"/>
            <a:ext cx="5838566" cy="1123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000" dirty="0" smtClean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35884"/>
              </p:ext>
            </p:extLst>
          </p:nvPr>
        </p:nvGraphicFramePr>
        <p:xfrm>
          <a:off x="5529403" y="1188529"/>
          <a:ext cx="5838566" cy="251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8028"/>
                <a:gridCol w="1756213"/>
                <a:gridCol w="2014325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Basic Information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Peer</a:t>
                      </a:r>
                      <a:r>
                        <a:rPr lang="en-US" sz="1050" baseline="0" dirty="0" smtClean="0"/>
                        <a:t> Selection</a:t>
                      </a:r>
                      <a:endParaRPr 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 Details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540036" y="1869113"/>
            <a:ext cx="5838566" cy="2693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27430" y="1898769"/>
            <a:ext cx="2378885" cy="187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for peers by entering their name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463517" y="2138460"/>
            <a:ext cx="0" cy="8544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40036" y="2138460"/>
            <a:ext cx="2923481" cy="85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</a:p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</a:p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</a:p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en-US" sz="1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en-US" sz="1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06621" y="1892239"/>
            <a:ext cx="7697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Remove All</a:t>
            </a:r>
            <a:endParaRPr lang="en-US" sz="1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9319" y="2138460"/>
            <a:ext cx="2923481" cy="85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Remove</a:t>
            </a:r>
          </a:p>
          <a:p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Remove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7259"/>
              </p:ext>
            </p:extLst>
          </p:nvPr>
        </p:nvGraphicFramePr>
        <p:xfrm>
          <a:off x="5529403" y="3459693"/>
          <a:ext cx="5842765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139853"/>
                <a:gridCol w="1351456"/>
                <a:gridCol w="135145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Action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Send a Reminder</a:t>
                      </a:r>
                      <a:endParaRPr lang="en-US" sz="1200" u="sng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Not Sent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Remove</a:t>
                      </a:r>
                      <a:endParaRPr lang="en-US" sz="1200" u="sng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r>
                        <a:rPr lang="en-US" sz="1200" baseline="0" dirty="0" smtClean="0"/>
                        <a:t> 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Not Sent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Remove</a:t>
                      </a:r>
                      <a:endParaRPr lang="en-US" sz="1200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35838" y="1590992"/>
            <a:ext cx="10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Select Peers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35838" y="3180208"/>
            <a:ext cx="102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Peer Status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8261496" y="2138460"/>
            <a:ext cx="165924" cy="854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8295631" y="2173636"/>
            <a:ext cx="116958" cy="11695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V="1">
            <a:off x="8277909" y="2826459"/>
            <a:ext cx="134680" cy="12268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2511" y="209764"/>
            <a:ext cx="8197488" cy="5657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0967" y="221059"/>
            <a:ext cx="8197488" cy="83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20949" y="53045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Welcome, John Spyers</a:t>
            </a:r>
          </a:p>
          <a:p>
            <a:pPr algn="r"/>
            <a:r>
              <a:rPr lang="en-US" sz="1200" dirty="0" smtClean="0"/>
              <a:t>	</a:t>
            </a:r>
            <a:r>
              <a:rPr lang="en-US" sz="1100" u="sng" dirty="0" smtClean="0"/>
              <a:t>Logout</a:t>
            </a:r>
            <a:endParaRPr lang="en-US" sz="1200" u="sng" dirty="0"/>
          </a:p>
        </p:txBody>
      </p:sp>
      <p:sp>
        <p:nvSpPr>
          <p:cNvPr id="14" name="Rectangle 13"/>
          <p:cNvSpPr/>
          <p:nvPr/>
        </p:nvSpPr>
        <p:spPr>
          <a:xfrm>
            <a:off x="3668616" y="1188529"/>
            <a:ext cx="1663547" cy="137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My Dashboard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Create My Review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40967" y="221059"/>
            <a:ext cx="8197488" cy="835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&lt;site name&gt;</a:t>
            </a:r>
            <a:endParaRPr lang="en-US" dirty="0"/>
          </a:p>
        </p:txBody>
      </p:sp>
      <p:pic>
        <p:nvPicPr>
          <p:cNvPr id="16" name="Picture 2" descr="Perfici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91" y="410124"/>
            <a:ext cx="1905000" cy="457200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85161"/>
              </p:ext>
            </p:extLst>
          </p:nvPr>
        </p:nvGraphicFramePr>
        <p:xfrm>
          <a:off x="5529403" y="1188529"/>
          <a:ext cx="5838566" cy="251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8028"/>
                <a:gridCol w="1756213"/>
                <a:gridCol w="2014325"/>
              </a:tblGrid>
              <a:tr h="1782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Basic Information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Peer</a:t>
                      </a:r>
                      <a:r>
                        <a:rPr lang="en-US" sz="1050" baseline="0" dirty="0" smtClean="0"/>
                        <a:t> Selection</a:t>
                      </a:r>
                      <a:endParaRPr lang="en-US" sz="105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Review Details</a:t>
                      </a:r>
                      <a:endParaRPr lang="en-US" sz="105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68" y="1578233"/>
            <a:ext cx="6014262" cy="2628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20949" y="1877104"/>
            <a:ext cx="797654" cy="408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269" y="4261533"/>
            <a:ext cx="6014262" cy="35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79A82A7DF5A4098EF4FA906FB9DC0" ma:contentTypeVersion="0" ma:contentTypeDescription="Create a new document." ma:contentTypeScope="" ma:versionID="e6afe4e160a11dbeba22ed51bd83d4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8FEEE-2000-48A5-9F16-30E0642B0945}"/>
</file>

<file path=customXml/itemProps2.xml><?xml version="1.0" encoding="utf-8"?>
<ds:datastoreItem xmlns:ds="http://schemas.openxmlformats.org/officeDocument/2006/customXml" ds:itemID="{5011E841-B452-4597-B03B-36C1E9EBA9A1}"/>
</file>

<file path=customXml/itemProps3.xml><?xml version="1.0" encoding="utf-8"?>
<ds:datastoreItem xmlns:ds="http://schemas.openxmlformats.org/officeDocument/2006/customXml" ds:itemID="{65B30BB0-B7E9-4B5F-AC6B-983BF4912E03}"/>
</file>

<file path=docProps/app.xml><?xml version="1.0" encoding="utf-8"?>
<Properties xmlns="http://schemas.openxmlformats.org/officeDocument/2006/extended-properties" xmlns:vt="http://schemas.openxmlformats.org/officeDocument/2006/docPropsVTypes">
  <TotalTime>20778</TotalTime>
  <Words>175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Perficient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Spyers</dc:creator>
  <cp:lastModifiedBy>Ellie Huss</cp:lastModifiedBy>
  <cp:revision>33</cp:revision>
  <dcterms:created xsi:type="dcterms:W3CDTF">2014-01-03T19:45:32Z</dcterms:created>
  <dcterms:modified xsi:type="dcterms:W3CDTF">2014-01-23T15:30:54Z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0x0101005F379A82A7DF5A4098EF4FA906FB9DC0</vt:lpwstr>
  </property>
</Properties>
</file>