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61D"/>
    <a:srgbClr val="233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4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83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638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472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1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49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96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67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446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1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556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018A-CD64-8045-893E-863B48DB402F}" type="datetimeFigureOut">
              <a:rPr kumimoji="1" lang="zh-TW" altLang="en-US" smtClean="0"/>
              <a:t>2021/9/17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7ED8-4586-0C44-A6F8-B0801E85D2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150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EEBF5CF1-9F28-D34E-A34A-0944C51F09C3}"/>
              </a:ext>
            </a:extLst>
          </p:cNvPr>
          <p:cNvGrpSpPr/>
          <p:nvPr/>
        </p:nvGrpSpPr>
        <p:grpSpPr>
          <a:xfrm>
            <a:off x="2307265" y="1594884"/>
            <a:ext cx="3880883" cy="3423683"/>
            <a:chOff x="2307265" y="1594884"/>
            <a:chExt cx="3880883" cy="3423683"/>
          </a:xfrm>
        </p:grpSpPr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E5CBBB6C-C1B6-AD46-94CE-474D224C27E3}"/>
                </a:ext>
              </a:extLst>
            </p:cNvPr>
            <p:cNvSpPr/>
            <p:nvPr/>
          </p:nvSpPr>
          <p:spPr>
            <a:xfrm>
              <a:off x="2307265" y="1594884"/>
              <a:ext cx="3880883" cy="34236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8D6AC3D-D87A-5140-9FC1-DEE1288D1557}"/>
                </a:ext>
              </a:extLst>
            </p:cNvPr>
            <p:cNvGrpSpPr/>
            <p:nvPr/>
          </p:nvGrpSpPr>
          <p:grpSpPr>
            <a:xfrm>
              <a:off x="2791585" y="1894700"/>
              <a:ext cx="3045690" cy="2721309"/>
              <a:chOff x="2808067" y="1967357"/>
              <a:chExt cx="3034617" cy="2721309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852A09F-DDC5-1E47-A576-F94319C7F212}"/>
                  </a:ext>
                </a:extLst>
              </p:cNvPr>
              <p:cNvSpPr txBox="1"/>
              <p:nvPr/>
            </p:nvSpPr>
            <p:spPr>
              <a:xfrm>
                <a:off x="2808067" y="1967357"/>
                <a:ext cx="2986864" cy="26468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TW" sz="16600" b="1" dirty="0">
                    <a:solidFill>
                      <a:schemeClr val="bg1"/>
                    </a:solidFill>
                    <a:latin typeface="Noto Sans CJK TC Black" panose="020B0500000000000000" pitchFamily="34" charset="-128"/>
                    <a:ea typeface="Noto Sans CJK TC Black" panose="020B0500000000000000" pitchFamily="34" charset="-128"/>
                  </a:rPr>
                  <a:t>YL</a:t>
                </a:r>
                <a:endParaRPr kumimoji="1" lang="zh-TW" altLang="en-US" sz="16600" b="1" dirty="0">
                  <a:solidFill>
                    <a:schemeClr val="bg1"/>
                  </a:solidFill>
                  <a:latin typeface="Noto Sans CJK TC Black" panose="020B0500000000000000" pitchFamily="34" charset="-128"/>
                  <a:ea typeface="Noto Sans CJK TC Black" panose="020B0500000000000000" pitchFamily="34" charset="-128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29B843-3C94-4B4D-BB49-A623DDD724C2}"/>
                  </a:ext>
                </a:extLst>
              </p:cNvPr>
              <p:cNvSpPr txBox="1"/>
              <p:nvPr/>
            </p:nvSpPr>
            <p:spPr>
              <a:xfrm>
                <a:off x="2855820" y="4165446"/>
                <a:ext cx="2986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b="1" dirty="0">
                    <a:solidFill>
                      <a:schemeClr val="bg1"/>
                    </a:solidFill>
                    <a:latin typeface="Noto Sans CJK TC Black" panose="020B0500000000000000" pitchFamily="34" charset="-128"/>
                    <a:ea typeface="Noto Sans CJK TC Black" panose="020B0500000000000000" pitchFamily="34" charset="-128"/>
                  </a:rPr>
                  <a:t> Y    U    -    L  U  N</a:t>
                </a:r>
                <a:endParaRPr kumimoji="1" lang="zh-TW" altLang="en-US" sz="2800" b="1" dirty="0">
                  <a:solidFill>
                    <a:schemeClr val="bg1"/>
                  </a:solidFill>
                  <a:latin typeface="Noto Sans CJK TC Black" panose="020B0500000000000000" pitchFamily="34" charset="-128"/>
                  <a:ea typeface="Noto Sans CJK TC Black" panose="020B05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45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6862</TotalTime>
  <Words>8</Words>
  <Application>Microsoft Macintosh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TC Black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侑倫 江</dc:creator>
  <cp:lastModifiedBy>侑倫 江</cp:lastModifiedBy>
  <cp:revision>1</cp:revision>
  <dcterms:created xsi:type="dcterms:W3CDTF">2021-09-17T06:22:45Z</dcterms:created>
  <dcterms:modified xsi:type="dcterms:W3CDTF">2021-09-22T00:44:49Z</dcterms:modified>
</cp:coreProperties>
</file>