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5" r:id="rId4"/>
    <p:sldId id="259" r:id="rId5"/>
    <p:sldId id="262" r:id="rId6"/>
    <p:sldId id="263" r:id="rId7"/>
    <p:sldId id="264" r:id="rId8"/>
    <p:sldId id="261" r:id="rId9"/>
    <p:sldId id="266" r:id="rId10"/>
    <p:sldId id="267" r:id="rId11"/>
    <p:sldId id="257" r:id="rId1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09F47-9733-4F0E-B302-712FDA73D6E8}" v="603" dt="2019-06-02T07:50:44.500"/>
    <p1510:client id="{455ABB34-7B48-564F-88B8-D81BD1495237}" v="448" dt="2019-06-02T08:03:50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oritz" userId="305407455147e30f" providerId="LiveId" clId="{43E09F47-9733-4F0E-B302-712FDA73D6E8}"/>
    <pc:docChg chg="undo custSel addSld modSld">
      <pc:chgData name="Michael Moritz" userId="305407455147e30f" providerId="LiveId" clId="{43E09F47-9733-4F0E-B302-712FDA73D6E8}" dt="2019-06-02T07:50:44.500" v="599" actId="20577"/>
      <pc:docMkLst>
        <pc:docMk/>
      </pc:docMkLst>
      <pc:sldChg chg="addSp delSp modSp">
        <pc:chgData name="Michael Moritz" userId="305407455147e30f" providerId="LiveId" clId="{43E09F47-9733-4F0E-B302-712FDA73D6E8}" dt="2019-06-02T07:33:59.591" v="23" actId="14100"/>
        <pc:sldMkLst>
          <pc:docMk/>
          <pc:sldMk cId="2376070004" sldId="261"/>
        </pc:sldMkLst>
        <pc:spChg chg="mod">
          <ac:chgData name="Michael Moritz" userId="305407455147e30f" providerId="LiveId" clId="{43E09F47-9733-4F0E-B302-712FDA73D6E8}" dt="2019-06-02T07:33:03.946" v="20" actId="20577"/>
          <ac:spMkLst>
            <pc:docMk/>
            <pc:sldMk cId="2376070004" sldId="261"/>
            <ac:spMk id="2" creationId="{A2CA2A46-D972-4141-B196-D0A18651E405}"/>
          </ac:spMkLst>
        </pc:spChg>
        <pc:spChg chg="del">
          <ac:chgData name="Michael Moritz" userId="305407455147e30f" providerId="LiveId" clId="{43E09F47-9733-4F0E-B302-712FDA73D6E8}" dt="2019-06-02T07:33:50.844" v="21"/>
          <ac:spMkLst>
            <pc:docMk/>
            <pc:sldMk cId="2376070004" sldId="261"/>
            <ac:spMk id="3" creationId="{E9E4CEB6-7904-2243-BA39-A954328B681F}"/>
          </ac:spMkLst>
        </pc:spChg>
        <pc:picChg chg="add mod">
          <ac:chgData name="Michael Moritz" userId="305407455147e30f" providerId="LiveId" clId="{43E09F47-9733-4F0E-B302-712FDA73D6E8}" dt="2019-06-02T07:33:59.591" v="23" actId="14100"/>
          <ac:picMkLst>
            <pc:docMk/>
            <pc:sldMk cId="2376070004" sldId="261"/>
            <ac:picMk id="5" creationId="{E841E061-80D7-44E5-8916-7B2A7588D2F3}"/>
          </ac:picMkLst>
        </pc:picChg>
      </pc:sldChg>
      <pc:sldChg chg="modSp">
        <pc:chgData name="Michael Moritz" userId="305407455147e30f" providerId="LiveId" clId="{43E09F47-9733-4F0E-B302-712FDA73D6E8}" dt="2019-06-02T07:32:42.836" v="8" actId="20577"/>
        <pc:sldMkLst>
          <pc:docMk/>
          <pc:sldMk cId="2689271714" sldId="265"/>
        </pc:sldMkLst>
        <pc:spChg chg="mod">
          <ac:chgData name="Michael Moritz" userId="305407455147e30f" providerId="LiveId" clId="{43E09F47-9733-4F0E-B302-712FDA73D6E8}" dt="2019-06-02T07:32:42.836" v="8" actId="20577"/>
          <ac:spMkLst>
            <pc:docMk/>
            <pc:sldMk cId="2689271714" sldId="265"/>
            <ac:spMk id="3" creationId="{A2E00118-15C9-6B4D-A016-6BC8CF5AC024}"/>
          </ac:spMkLst>
        </pc:spChg>
      </pc:sldChg>
      <pc:sldChg chg="addSp delSp modSp add">
        <pc:chgData name="Michael Moritz" userId="305407455147e30f" providerId="LiveId" clId="{43E09F47-9733-4F0E-B302-712FDA73D6E8}" dt="2019-06-02T07:43:28.748" v="241" actId="1076"/>
        <pc:sldMkLst>
          <pc:docMk/>
          <pc:sldMk cId="577880105" sldId="266"/>
        </pc:sldMkLst>
        <pc:spChg chg="mod">
          <ac:chgData name="Michael Moritz" userId="305407455147e30f" providerId="LiveId" clId="{43E09F47-9733-4F0E-B302-712FDA73D6E8}" dt="2019-06-02T07:34:39.494" v="48" actId="5793"/>
          <ac:spMkLst>
            <pc:docMk/>
            <pc:sldMk cId="577880105" sldId="266"/>
            <ac:spMk id="2" creationId="{A2CA2A46-D972-4141-B196-D0A18651E405}"/>
          </ac:spMkLst>
        </pc:spChg>
        <pc:spChg chg="add mod">
          <ac:chgData name="Michael Moritz" userId="305407455147e30f" providerId="LiveId" clId="{43E09F47-9733-4F0E-B302-712FDA73D6E8}" dt="2019-06-02T07:42:31.737" v="238"/>
          <ac:spMkLst>
            <pc:docMk/>
            <pc:sldMk cId="577880105" sldId="266"/>
            <ac:spMk id="6" creationId="{989D86F9-75AF-4D19-AC54-88AF096BB5AE}"/>
          </ac:spMkLst>
        </pc:spChg>
        <pc:picChg chg="del">
          <ac:chgData name="Michael Moritz" userId="305407455147e30f" providerId="LiveId" clId="{43E09F47-9733-4F0E-B302-712FDA73D6E8}" dt="2019-06-02T07:34:24.119" v="25" actId="478"/>
          <ac:picMkLst>
            <pc:docMk/>
            <pc:sldMk cId="577880105" sldId="266"/>
            <ac:picMk id="5" creationId="{E841E061-80D7-44E5-8916-7B2A7588D2F3}"/>
          </ac:picMkLst>
        </pc:picChg>
        <pc:picChg chg="add mod">
          <ac:chgData name="Michael Moritz" userId="305407455147e30f" providerId="LiveId" clId="{43E09F47-9733-4F0E-B302-712FDA73D6E8}" dt="2019-06-02T07:43:28.748" v="241" actId="1076"/>
          <ac:picMkLst>
            <pc:docMk/>
            <pc:sldMk cId="577880105" sldId="266"/>
            <ac:picMk id="7" creationId="{91998A12-58E6-45C2-B813-98D7DF799F37}"/>
          </ac:picMkLst>
        </pc:picChg>
      </pc:sldChg>
      <pc:sldChg chg="delSp modSp add">
        <pc:chgData name="Michael Moritz" userId="305407455147e30f" providerId="LiveId" clId="{43E09F47-9733-4F0E-B302-712FDA73D6E8}" dt="2019-06-02T07:50:44.500" v="599" actId="20577"/>
        <pc:sldMkLst>
          <pc:docMk/>
          <pc:sldMk cId="3707169171" sldId="267"/>
        </pc:sldMkLst>
        <pc:spChg chg="mod">
          <ac:chgData name="Michael Moritz" userId="305407455147e30f" providerId="LiveId" clId="{43E09F47-9733-4F0E-B302-712FDA73D6E8}" dt="2019-06-02T07:50:44.500" v="599" actId="20577"/>
          <ac:spMkLst>
            <pc:docMk/>
            <pc:sldMk cId="3707169171" sldId="267"/>
            <ac:spMk id="6" creationId="{989D86F9-75AF-4D19-AC54-88AF096BB5AE}"/>
          </ac:spMkLst>
        </pc:spChg>
        <pc:picChg chg="del">
          <ac:chgData name="Michael Moritz" userId="305407455147e30f" providerId="LiveId" clId="{43E09F47-9733-4F0E-B302-712FDA73D6E8}" dt="2019-06-02T07:44:14.011" v="243" actId="478"/>
          <ac:picMkLst>
            <pc:docMk/>
            <pc:sldMk cId="3707169171" sldId="267"/>
            <ac:picMk id="7" creationId="{91998A12-58E6-45C2-B813-98D7DF799F37}"/>
          </ac:picMkLst>
        </pc:picChg>
      </pc:sldChg>
    </pc:docChg>
  </pc:docChgLst>
  <pc:docChgLst>
    <pc:chgData name="Lukas Sessler" userId="1740c51af7a9dc8e" providerId="Windows Live" clId="Web-{70703E90-9482-4BE5-A5E3-56776E4D338E}"/>
    <pc:docChg chg="addSld delSld modSld">
      <pc:chgData name="Lukas Sessler" userId="1740c51af7a9dc8e" providerId="Windows Live" clId="Web-{70703E90-9482-4BE5-A5E3-56776E4D338E}" dt="2019-03-31T15:45:25.857" v="312" actId="20577"/>
      <pc:docMkLst>
        <pc:docMk/>
      </pc:docMkLst>
      <pc:sldChg chg="modSp">
        <pc:chgData name="Lukas Sessler" userId="1740c51af7a9dc8e" providerId="Windows Live" clId="Web-{70703E90-9482-4BE5-A5E3-56776E4D338E}" dt="2019-03-31T15:45:25.857" v="312" actId="20577"/>
        <pc:sldMkLst>
          <pc:docMk/>
          <pc:sldMk cId="2678398509" sldId="257"/>
        </pc:sldMkLst>
        <pc:spChg chg="mod">
          <ac:chgData name="Lukas Sessler" userId="1740c51af7a9dc8e" providerId="Windows Live" clId="Web-{70703E90-9482-4BE5-A5E3-56776E4D338E}" dt="2019-03-31T15:45:25.857" v="312" actId="20577"/>
          <ac:spMkLst>
            <pc:docMk/>
            <pc:sldMk cId="2678398509" sldId="257"/>
            <ac:spMk id="3" creationId="{27C2E648-0C66-4E33-A7FA-E727F9D0BFD7}"/>
          </ac:spMkLst>
        </pc:spChg>
      </pc:sldChg>
    </pc:docChg>
  </pc:docChgLst>
  <pc:docChgLst>
    <pc:chgData name="Lukas Sessler" userId="1740c51af7a9dc8e" providerId="LiveId" clId="{455ABB34-7B48-564F-88B8-D81BD1495237}"/>
    <pc:docChg chg="undo custSel addSld delSld modSld">
      <pc:chgData name="Lukas Sessler" userId="1740c51af7a9dc8e" providerId="LiveId" clId="{455ABB34-7B48-564F-88B8-D81BD1495237}" dt="2019-06-02T08:03:50.843" v="434" actId="1076"/>
      <pc:docMkLst>
        <pc:docMk/>
      </pc:docMkLst>
      <pc:sldChg chg="modSp">
        <pc:chgData name="Lukas Sessler" userId="1740c51af7a9dc8e" providerId="LiveId" clId="{455ABB34-7B48-564F-88B8-D81BD1495237}" dt="2019-06-02T06:59:43.467" v="107" actId="20577"/>
        <pc:sldMkLst>
          <pc:docMk/>
          <pc:sldMk cId="2678398509" sldId="257"/>
        </pc:sldMkLst>
        <pc:spChg chg="mod">
          <ac:chgData name="Lukas Sessler" userId="1740c51af7a9dc8e" providerId="LiveId" clId="{455ABB34-7B48-564F-88B8-D81BD1495237}" dt="2019-06-02T06:59:43.467" v="107" actId="20577"/>
          <ac:spMkLst>
            <pc:docMk/>
            <pc:sldMk cId="2678398509" sldId="257"/>
            <ac:spMk id="3" creationId="{27C2E648-0C66-4E33-A7FA-E727F9D0BFD7}"/>
          </ac:spMkLst>
        </pc:spChg>
      </pc:sldChg>
      <pc:sldChg chg="add del">
        <pc:chgData name="Lukas Sessler" userId="1740c51af7a9dc8e" providerId="LiveId" clId="{455ABB34-7B48-564F-88B8-D81BD1495237}" dt="2019-06-02T06:57:04.301" v="1" actId="2696"/>
        <pc:sldMkLst>
          <pc:docMk/>
          <pc:sldMk cId="474394821" sldId="258"/>
        </pc:sldMkLst>
      </pc:sldChg>
      <pc:sldChg chg="add del">
        <pc:chgData name="Lukas Sessler" userId="1740c51af7a9dc8e" providerId="LiveId" clId="{455ABB34-7B48-564F-88B8-D81BD1495237}" dt="2019-06-02T06:57:14.712" v="3" actId="2696"/>
        <pc:sldMkLst>
          <pc:docMk/>
          <pc:sldMk cId="673825879" sldId="258"/>
        </pc:sldMkLst>
      </pc:sldChg>
      <pc:sldChg chg="modSp add">
        <pc:chgData name="Lukas Sessler" userId="1740c51af7a9dc8e" providerId="LiveId" clId="{455ABB34-7B48-564F-88B8-D81BD1495237}" dt="2019-06-02T06:58:09.815" v="50" actId="5793"/>
        <pc:sldMkLst>
          <pc:docMk/>
          <pc:sldMk cId="1454318579" sldId="258"/>
        </pc:sldMkLst>
        <pc:spChg chg="mod">
          <ac:chgData name="Lukas Sessler" userId="1740c51af7a9dc8e" providerId="LiveId" clId="{455ABB34-7B48-564F-88B8-D81BD1495237}" dt="2019-06-02T06:57:52.558" v="10" actId="20577"/>
          <ac:spMkLst>
            <pc:docMk/>
            <pc:sldMk cId="1454318579" sldId="258"/>
            <ac:spMk id="2" creationId="{CAC02DD1-E3BA-FB41-BC18-FDCA54AE179A}"/>
          </ac:spMkLst>
        </pc:spChg>
        <pc:spChg chg="mod">
          <ac:chgData name="Lukas Sessler" userId="1740c51af7a9dc8e" providerId="LiveId" clId="{455ABB34-7B48-564F-88B8-D81BD1495237}" dt="2019-06-02T06:58:09.815" v="50" actId="5793"/>
          <ac:spMkLst>
            <pc:docMk/>
            <pc:sldMk cId="1454318579" sldId="258"/>
            <ac:spMk id="3" creationId="{8B5C9946-DD05-9849-B82F-9184CC34B7E4}"/>
          </ac:spMkLst>
        </pc:spChg>
      </pc:sldChg>
      <pc:sldChg chg="addSp delSp modSp add">
        <pc:chgData name="Lukas Sessler" userId="1740c51af7a9dc8e" providerId="LiveId" clId="{455ABB34-7B48-564F-88B8-D81BD1495237}" dt="2019-06-02T07:18:16.580" v="398" actId="20577"/>
        <pc:sldMkLst>
          <pc:docMk/>
          <pc:sldMk cId="364145402" sldId="259"/>
        </pc:sldMkLst>
        <pc:spChg chg="mod">
          <ac:chgData name="Lukas Sessler" userId="1740c51af7a9dc8e" providerId="LiveId" clId="{455ABB34-7B48-564F-88B8-D81BD1495237}" dt="2019-06-02T07:18:16.580" v="398" actId="20577"/>
          <ac:spMkLst>
            <pc:docMk/>
            <pc:sldMk cId="364145402" sldId="259"/>
            <ac:spMk id="2" creationId="{A12E2024-2097-0F49-BF71-CDD2C48D7771}"/>
          </ac:spMkLst>
        </pc:spChg>
        <pc:spChg chg="del mod">
          <ac:chgData name="Lukas Sessler" userId="1740c51af7a9dc8e" providerId="LiveId" clId="{455ABB34-7B48-564F-88B8-D81BD1495237}" dt="2019-06-02T07:05:33.338" v="108"/>
          <ac:spMkLst>
            <pc:docMk/>
            <pc:sldMk cId="364145402" sldId="259"/>
            <ac:spMk id="3" creationId="{4F7B7C88-19C9-534D-89B3-BE3D2B0C3F92}"/>
          </ac:spMkLst>
        </pc:spChg>
        <pc:picChg chg="add mod">
          <ac:chgData name="Lukas Sessler" userId="1740c51af7a9dc8e" providerId="LiveId" clId="{455ABB34-7B48-564F-88B8-D81BD1495237}" dt="2019-06-02T07:05:33.338" v="108"/>
          <ac:picMkLst>
            <pc:docMk/>
            <pc:sldMk cId="364145402" sldId="259"/>
            <ac:picMk id="5" creationId="{59025073-DC07-534A-802B-D7BA5D1B771B}"/>
          </ac:picMkLst>
        </pc:picChg>
      </pc:sldChg>
      <pc:sldChg chg="modSp add del">
        <pc:chgData name="Lukas Sessler" userId="1740c51af7a9dc8e" providerId="LiveId" clId="{455ABB34-7B48-564F-88B8-D81BD1495237}" dt="2019-06-02T07:18:24.207" v="399" actId="2696"/>
        <pc:sldMkLst>
          <pc:docMk/>
          <pc:sldMk cId="3321538973" sldId="260"/>
        </pc:sldMkLst>
        <pc:spChg chg="mod">
          <ac:chgData name="Lukas Sessler" userId="1740c51af7a9dc8e" providerId="LiveId" clId="{455ABB34-7B48-564F-88B8-D81BD1495237}" dt="2019-06-02T07:08:52.377" v="170" actId="20577"/>
          <ac:spMkLst>
            <pc:docMk/>
            <pc:sldMk cId="3321538973" sldId="260"/>
            <ac:spMk id="2" creationId="{C690F7CE-4096-424A-A679-9B4940F46BF2}"/>
          </ac:spMkLst>
        </pc:spChg>
      </pc:sldChg>
      <pc:sldChg chg="modSp add">
        <pc:chgData name="Lukas Sessler" userId="1740c51af7a9dc8e" providerId="LiveId" clId="{455ABB34-7B48-564F-88B8-D81BD1495237}" dt="2019-06-02T06:59:06.352" v="93" actId="20577"/>
        <pc:sldMkLst>
          <pc:docMk/>
          <pc:sldMk cId="2376070004" sldId="261"/>
        </pc:sldMkLst>
        <pc:spChg chg="mod">
          <ac:chgData name="Lukas Sessler" userId="1740c51af7a9dc8e" providerId="LiveId" clId="{455ABB34-7B48-564F-88B8-D81BD1495237}" dt="2019-06-02T06:59:06.352" v="93" actId="20577"/>
          <ac:spMkLst>
            <pc:docMk/>
            <pc:sldMk cId="2376070004" sldId="261"/>
            <ac:spMk id="2" creationId="{A2CA2A46-D972-4141-B196-D0A18651E405}"/>
          </ac:spMkLst>
        </pc:spChg>
      </pc:sldChg>
      <pc:sldChg chg="addSp delSp modSp add">
        <pc:chgData name="Lukas Sessler" userId="1740c51af7a9dc8e" providerId="LiveId" clId="{455ABB34-7B48-564F-88B8-D81BD1495237}" dt="2019-06-02T07:17:56.688" v="387"/>
        <pc:sldMkLst>
          <pc:docMk/>
          <pc:sldMk cId="1931861124" sldId="262"/>
        </pc:sldMkLst>
        <pc:spChg chg="mod">
          <ac:chgData name="Lukas Sessler" userId="1740c51af7a9dc8e" providerId="LiveId" clId="{455ABB34-7B48-564F-88B8-D81BD1495237}" dt="2019-06-02T07:08:31.602" v="153" actId="20577"/>
          <ac:spMkLst>
            <pc:docMk/>
            <pc:sldMk cId="1931861124" sldId="262"/>
            <ac:spMk id="2" creationId="{3ACF6061-5ED8-7A42-BFCC-9BAEB841BA3B}"/>
          </ac:spMkLst>
        </pc:spChg>
        <pc:spChg chg="del">
          <ac:chgData name="Lukas Sessler" userId="1740c51af7a9dc8e" providerId="LiveId" clId="{455ABB34-7B48-564F-88B8-D81BD1495237}" dt="2019-06-02T07:17:56.688" v="387"/>
          <ac:spMkLst>
            <pc:docMk/>
            <pc:sldMk cId="1931861124" sldId="262"/>
            <ac:spMk id="3" creationId="{0C52C2FD-DA8E-F844-A07E-67C505E0557A}"/>
          </ac:spMkLst>
        </pc:spChg>
        <pc:picChg chg="add del">
          <ac:chgData name="Lukas Sessler" userId="1740c51af7a9dc8e" providerId="LiveId" clId="{455ABB34-7B48-564F-88B8-D81BD1495237}" dt="2019-06-02T07:17:55.259" v="386"/>
          <ac:picMkLst>
            <pc:docMk/>
            <pc:sldMk cId="1931861124" sldId="262"/>
            <ac:picMk id="5" creationId="{C185369A-1137-E44B-963E-9FAE62CEAD26}"/>
          </ac:picMkLst>
        </pc:picChg>
        <pc:picChg chg="add mod">
          <ac:chgData name="Lukas Sessler" userId="1740c51af7a9dc8e" providerId="LiveId" clId="{455ABB34-7B48-564F-88B8-D81BD1495237}" dt="2019-06-02T07:17:56.688" v="387"/>
          <ac:picMkLst>
            <pc:docMk/>
            <pc:sldMk cId="1931861124" sldId="262"/>
            <ac:picMk id="6" creationId="{D4E20C5D-53BE-5641-8209-79019B0421D7}"/>
          </ac:picMkLst>
        </pc:picChg>
      </pc:sldChg>
      <pc:sldChg chg="add del">
        <pc:chgData name="Lukas Sessler" userId="1740c51af7a9dc8e" providerId="LiveId" clId="{455ABB34-7B48-564F-88B8-D81BD1495237}" dt="2019-06-02T06:59:13.610" v="95" actId="2696"/>
        <pc:sldMkLst>
          <pc:docMk/>
          <pc:sldMk cId="2190914343" sldId="262"/>
        </pc:sldMkLst>
      </pc:sldChg>
      <pc:sldChg chg="modSp add del">
        <pc:chgData name="Lukas Sessler" userId="1740c51af7a9dc8e" providerId="LiveId" clId="{455ABB34-7B48-564F-88B8-D81BD1495237}" dt="2019-06-02T06:59:39.489" v="101" actId="2696"/>
        <pc:sldMkLst>
          <pc:docMk/>
          <pc:sldMk cId="3996398414" sldId="262"/>
        </pc:sldMkLst>
        <pc:spChg chg="mod">
          <ac:chgData name="Lukas Sessler" userId="1740c51af7a9dc8e" providerId="LiveId" clId="{455ABB34-7B48-564F-88B8-D81BD1495237}" dt="2019-06-02T06:59:28.112" v="100" actId="20577"/>
          <ac:spMkLst>
            <pc:docMk/>
            <pc:sldMk cId="3996398414" sldId="262"/>
            <ac:spMk id="3" creationId="{FF9AEBE9-4506-2D4D-AC95-211DE9457951}"/>
          </ac:spMkLst>
        </pc:spChg>
      </pc:sldChg>
      <pc:sldChg chg="addSp delSp modSp add">
        <pc:chgData name="Lukas Sessler" userId="1740c51af7a9dc8e" providerId="LiveId" clId="{455ABB34-7B48-564F-88B8-D81BD1495237}" dt="2019-06-02T07:18:47.681" v="400"/>
        <pc:sldMkLst>
          <pc:docMk/>
          <pc:sldMk cId="526530751" sldId="263"/>
        </pc:sldMkLst>
        <pc:spChg chg="mod">
          <ac:chgData name="Lukas Sessler" userId="1740c51af7a9dc8e" providerId="LiveId" clId="{455ABB34-7B48-564F-88B8-D81BD1495237}" dt="2019-06-02T07:09:04.185" v="183" actId="20577"/>
          <ac:spMkLst>
            <pc:docMk/>
            <pc:sldMk cId="526530751" sldId="263"/>
            <ac:spMk id="2" creationId="{6EDD00AC-AF5E-6644-8A94-30EFA2CD5DD3}"/>
          </ac:spMkLst>
        </pc:spChg>
        <pc:spChg chg="del">
          <ac:chgData name="Lukas Sessler" userId="1740c51af7a9dc8e" providerId="LiveId" clId="{455ABB34-7B48-564F-88B8-D81BD1495237}" dt="2019-06-02T07:18:47.681" v="400"/>
          <ac:spMkLst>
            <pc:docMk/>
            <pc:sldMk cId="526530751" sldId="263"/>
            <ac:spMk id="3" creationId="{E77E089D-B255-834F-AA32-168C68836A5D}"/>
          </ac:spMkLst>
        </pc:spChg>
        <pc:picChg chg="add mod">
          <ac:chgData name="Lukas Sessler" userId="1740c51af7a9dc8e" providerId="LiveId" clId="{455ABB34-7B48-564F-88B8-D81BD1495237}" dt="2019-06-02T07:18:47.681" v="400"/>
          <ac:picMkLst>
            <pc:docMk/>
            <pc:sldMk cId="526530751" sldId="263"/>
            <ac:picMk id="5" creationId="{CBB9C382-19F0-DC45-8839-6C71C6B2CA94}"/>
          </ac:picMkLst>
        </pc:picChg>
      </pc:sldChg>
      <pc:sldChg chg="addSp delSp modSp add">
        <pc:chgData name="Lukas Sessler" userId="1740c51af7a9dc8e" providerId="LiveId" clId="{455ABB34-7B48-564F-88B8-D81BD1495237}" dt="2019-06-02T07:19:17.817" v="401"/>
        <pc:sldMkLst>
          <pc:docMk/>
          <pc:sldMk cId="3475565406" sldId="264"/>
        </pc:sldMkLst>
        <pc:spChg chg="mod">
          <ac:chgData name="Lukas Sessler" userId="1740c51af7a9dc8e" providerId="LiveId" clId="{455ABB34-7B48-564F-88B8-D81BD1495237}" dt="2019-06-02T07:09:16.788" v="205" actId="20577"/>
          <ac:spMkLst>
            <pc:docMk/>
            <pc:sldMk cId="3475565406" sldId="264"/>
            <ac:spMk id="2" creationId="{33E24194-B813-054A-8A0A-DF024495598F}"/>
          </ac:spMkLst>
        </pc:spChg>
        <pc:spChg chg="del">
          <ac:chgData name="Lukas Sessler" userId="1740c51af7a9dc8e" providerId="LiveId" clId="{455ABB34-7B48-564F-88B8-D81BD1495237}" dt="2019-06-02T07:19:17.817" v="401"/>
          <ac:spMkLst>
            <pc:docMk/>
            <pc:sldMk cId="3475565406" sldId="264"/>
            <ac:spMk id="3" creationId="{732FD518-0C71-804B-BE59-6714A7C1292D}"/>
          </ac:spMkLst>
        </pc:spChg>
        <pc:picChg chg="add mod">
          <ac:chgData name="Lukas Sessler" userId="1740c51af7a9dc8e" providerId="LiveId" clId="{455ABB34-7B48-564F-88B8-D81BD1495237}" dt="2019-06-02T07:19:17.817" v="401"/>
          <ac:picMkLst>
            <pc:docMk/>
            <pc:sldMk cId="3475565406" sldId="264"/>
            <ac:picMk id="5" creationId="{66B0A9F7-8DE4-544E-A743-3773828DD6F8}"/>
          </ac:picMkLst>
        </pc:picChg>
      </pc:sldChg>
      <pc:sldChg chg="addSp modSp add">
        <pc:chgData name="Lukas Sessler" userId="1740c51af7a9dc8e" providerId="LiveId" clId="{455ABB34-7B48-564F-88B8-D81BD1495237}" dt="2019-06-02T08:03:50.843" v="434" actId="1076"/>
        <pc:sldMkLst>
          <pc:docMk/>
          <pc:sldMk cId="2689271714" sldId="265"/>
        </pc:sldMkLst>
        <pc:spChg chg="mod">
          <ac:chgData name="Lukas Sessler" userId="1740c51af7a9dc8e" providerId="LiveId" clId="{455ABB34-7B48-564F-88B8-D81BD1495237}" dt="2019-06-02T07:09:26.287" v="220" actId="20577"/>
          <ac:spMkLst>
            <pc:docMk/>
            <pc:sldMk cId="2689271714" sldId="265"/>
            <ac:spMk id="2" creationId="{8A92F533-B685-9A4A-86E9-0B4310E52A2D}"/>
          </ac:spMkLst>
        </pc:spChg>
        <pc:spChg chg="mod">
          <ac:chgData name="Lukas Sessler" userId="1740c51af7a9dc8e" providerId="LiveId" clId="{455ABB34-7B48-564F-88B8-D81BD1495237}" dt="2019-06-02T08:03:12.108" v="427" actId="20577"/>
          <ac:spMkLst>
            <pc:docMk/>
            <pc:sldMk cId="2689271714" sldId="265"/>
            <ac:spMk id="3" creationId="{A2E00118-15C9-6B4D-A016-6BC8CF5AC024}"/>
          </ac:spMkLst>
        </pc:spChg>
        <pc:picChg chg="add mod modCrop">
          <ac:chgData name="Lukas Sessler" userId="1740c51af7a9dc8e" providerId="LiveId" clId="{455ABB34-7B48-564F-88B8-D81BD1495237}" dt="2019-06-02T07:15:02.231" v="341" actId="1076"/>
          <ac:picMkLst>
            <pc:docMk/>
            <pc:sldMk cId="2689271714" sldId="265"/>
            <ac:picMk id="5" creationId="{5C755743-E6ED-7D4C-8114-B3133FD7BAD7}"/>
          </ac:picMkLst>
        </pc:picChg>
        <pc:picChg chg="add mod">
          <ac:chgData name="Lukas Sessler" userId="1740c51af7a9dc8e" providerId="LiveId" clId="{455ABB34-7B48-564F-88B8-D81BD1495237}" dt="2019-06-02T07:14:57.541" v="340" actId="1076"/>
          <ac:picMkLst>
            <pc:docMk/>
            <pc:sldMk cId="2689271714" sldId="265"/>
            <ac:picMk id="6" creationId="{3FC231E1-08CB-514E-A170-07CFC674B29E}"/>
          </ac:picMkLst>
        </pc:picChg>
        <pc:picChg chg="add mod">
          <ac:chgData name="Lukas Sessler" userId="1740c51af7a9dc8e" providerId="LiveId" clId="{455ABB34-7B48-564F-88B8-D81BD1495237}" dt="2019-06-02T08:03:50.843" v="434" actId="1076"/>
          <ac:picMkLst>
            <pc:docMk/>
            <pc:sldMk cId="2689271714" sldId="265"/>
            <ac:picMk id="7" creationId="{CF1C2D76-A731-7845-A5D0-6E47DAFDDB4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02.06.2019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02.06.2019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7" y="1571812"/>
            <a:ext cx="711814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großes Bild und Text</a:t>
            </a:r>
            <a:endParaRPr lang="de-AT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Formeln</a:t>
            </a:r>
            <a:endParaRPr lang="de-AT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Video</a:t>
            </a:r>
            <a:endParaRPr lang="de-AT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3 kleine Bilder und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schmales Bild und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Titel, Diagramme und Tabellen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 farbi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6" y="563377"/>
            <a:ext cx="193206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ar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JKU Logo gr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87"/>
            <a:ext cx="1932056" cy="1368000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/ Schluss mit Logo far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6" y="563377"/>
            <a:ext cx="193206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6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far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JKU Logo gra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 / Schluss mit Logo farbi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6" y="563377"/>
            <a:ext cx="193206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farb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JKU Logo gr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 / Schluss mit Logo farbi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6" y="563377"/>
            <a:ext cx="193206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farb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JKU Logo gra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 / Schluss mit Logo farbi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6" y="563377"/>
            <a:ext cx="193206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farb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JKU Logo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 / Schluss mit Logo farbi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816" y="563377"/>
            <a:ext cx="1932068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farbi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JKU Lo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7" y="1571812"/>
            <a:ext cx="711814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49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/ Schluss mit Lo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87"/>
            <a:ext cx="1932056" cy="1368000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err="1"/>
              <a:t>Platz</a:t>
            </a:r>
            <a:r>
              <a:rPr lang="en-US"/>
              <a:t> </a:t>
            </a:r>
            <a:r>
              <a:rPr lang="en-US" err="1"/>
              <a:t>für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Partnerlogo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9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Platz für Details und nächste Schritte.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Platz für </a:t>
            </a:r>
            <a:br>
              <a:rPr lang="de-DE"/>
            </a:br>
            <a:r>
              <a:rPr lang="de-DE"/>
              <a:t>den Titel</a:t>
            </a:r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25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/>
              <a:t>Platz für ein Partnerlogo</a:t>
            </a:r>
            <a:endParaRPr lang="en-US"/>
          </a:p>
          <a:p>
            <a:endParaRPr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/>
              <a:t>Kapitel 1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2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3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4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0"/>
            <a:r>
              <a:rPr lang="de-DE"/>
              <a:t>Kapitel 5</a:t>
            </a:r>
          </a:p>
          <a:p>
            <a:pPr lvl="1"/>
            <a:r>
              <a:rPr lang="de-DE"/>
              <a:t>Unterkapitel 1</a:t>
            </a:r>
          </a:p>
          <a:p>
            <a:pPr lvl="1"/>
            <a:r>
              <a:rPr lang="de-DE"/>
              <a:t>Unterkapitel 2</a:t>
            </a:r>
          </a:p>
          <a:p>
            <a:pPr lvl="1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großes Imagebild</a:t>
            </a:r>
            <a:endParaRPr lang="de-AT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großes Imagebild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Platz für</a:t>
            </a:r>
            <a:br>
              <a:rPr lang="de-DE"/>
            </a:br>
            <a:r>
              <a:rPr lang="de-DE"/>
              <a:t>Titel und Vergleich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Titelmusterformat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400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A2A46-D972-4141-B196-D0A18651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REST Backend – Konzepte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332EB-B356-1446-B0A0-D71D3F5386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9D86F9-75AF-4D19-AC54-88AF096B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Schnittstelle HTTP</a:t>
            </a:r>
          </a:p>
          <a:p>
            <a:pPr lvl="1"/>
            <a:r>
              <a:rPr lang="de-DE"/>
              <a:t>Verwendung von GET, POST, DELETE</a:t>
            </a:r>
          </a:p>
          <a:p>
            <a:pPr lvl="1"/>
            <a:r>
              <a:rPr lang="de-DE"/>
              <a:t>Antworten mit HTTP Status Codes </a:t>
            </a:r>
          </a:p>
          <a:p>
            <a:pPr lvl="1"/>
            <a:r>
              <a:rPr lang="de-DE"/>
              <a:t>200: Erfolgreiche Operation</a:t>
            </a:r>
          </a:p>
          <a:p>
            <a:pPr lvl="1"/>
            <a:r>
              <a:rPr lang="de-DE"/>
              <a:t>400: Fehlerhafte Eingabe</a:t>
            </a:r>
          </a:p>
          <a:p>
            <a:pPr lvl="1"/>
            <a:r>
              <a:rPr lang="de-DE"/>
              <a:t>401: Autorisierung fehlgeschlagen</a:t>
            </a:r>
          </a:p>
          <a:p>
            <a:pPr lvl="1"/>
            <a:r>
              <a:rPr lang="de-DE"/>
              <a:t>… </a:t>
            </a:r>
          </a:p>
          <a:p>
            <a:r>
              <a:rPr lang="de-DE"/>
              <a:t>Zustandslosigkeit </a:t>
            </a:r>
          </a:p>
          <a:p>
            <a:pPr lvl="1"/>
            <a:r>
              <a:rPr lang="de-DE"/>
              <a:t>Übergabe von allen Parametern bei jeder Operation</a:t>
            </a:r>
          </a:p>
          <a:p>
            <a:pPr lvl="1"/>
            <a:r>
              <a:rPr lang="de-DE"/>
              <a:t>Parameter in Body oder URI</a:t>
            </a:r>
          </a:p>
          <a:p>
            <a:pPr lvl="1"/>
            <a:r>
              <a:rPr lang="de-DE"/>
              <a:t>Autorisierung über JWT</a:t>
            </a:r>
          </a:p>
        </p:txBody>
      </p:sp>
    </p:spTree>
    <p:extLst>
      <p:ext uri="{BB962C8B-B14F-4D97-AF65-F5344CB8AC3E}">
        <p14:creationId xmlns:p14="http://schemas.microsoft.com/office/powerpoint/2010/main" val="37071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B7A5D89-51CC-46F0-BA6F-7F8FC5E9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7C2E648-0C66-4E33-A7FA-E727F9D0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DEMO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210794D-6DC6-439A-BE99-9B6661CBEC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475DB9E-EA4F-4C89-AC6A-55EE62D7DB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783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02DD1-E3BA-FB41-BC18-FDCA54AE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C9946-DD05-9849-B82F-9184CC34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Einleitung</a:t>
            </a:r>
          </a:p>
          <a:p>
            <a:endParaRPr lang="de-AT"/>
          </a:p>
          <a:p>
            <a:r>
              <a:rPr lang="de-AT"/>
              <a:t>Funktionen</a:t>
            </a:r>
          </a:p>
          <a:p>
            <a:endParaRPr lang="de-AT"/>
          </a:p>
          <a:p>
            <a:r>
              <a:rPr lang="de-AT"/>
              <a:t>Rest</a:t>
            </a:r>
          </a:p>
          <a:p>
            <a:endParaRPr lang="de-AT"/>
          </a:p>
          <a:p>
            <a:r>
              <a:rPr lang="de-AT"/>
              <a:t>Demo</a:t>
            </a:r>
          </a:p>
          <a:p>
            <a:pPr marL="0" indent="0">
              <a:buNone/>
            </a:pP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A748C1-D7A7-DC4D-925E-51D36CDD08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43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2F533-B685-9A4A-86E9-0B4310E5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E00118-15C9-6B4D-A016-6BC8CF5A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/>
              <a:t>Backend:					Datenbank: </a:t>
            </a:r>
          </a:p>
          <a:p>
            <a:endParaRPr lang="de-AT"/>
          </a:p>
          <a:p>
            <a:endParaRPr lang="de-AT"/>
          </a:p>
          <a:p>
            <a:r>
              <a:rPr lang="de-AT"/>
              <a:t>Frontend:</a:t>
            </a:r>
          </a:p>
          <a:p>
            <a:endParaRPr lang="de-AT"/>
          </a:p>
          <a:p>
            <a:pPr marL="0" indent="0">
              <a:buNone/>
            </a:pPr>
            <a:endParaRPr lang="de-AT"/>
          </a:p>
          <a:p>
            <a:r>
              <a:rPr lang="de-AT"/>
              <a:t>Autorisation:</a:t>
            </a:r>
          </a:p>
          <a:p>
            <a:pPr lvl="1"/>
            <a:r>
              <a:rPr lang="de-AT" err="1"/>
              <a:t>Json</a:t>
            </a:r>
            <a:r>
              <a:rPr lang="de-AT"/>
              <a:t> Web Token</a:t>
            </a:r>
          </a:p>
          <a:p>
            <a:pPr marL="0" indent="0">
              <a:buNone/>
            </a:pPr>
            <a:endParaRPr lang="de-AT"/>
          </a:p>
          <a:p>
            <a:r>
              <a:rPr lang="de-AT"/>
              <a:t>Szenario: JKU </a:t>
            </a:r>
            <a:r>
              <a:rPr lang="de-AT" err="1"/>
              <a:t>Veranstaltungs</a:t>
            </a:r>
            <a:r>
              <a:rPr lang="de-AT"/>
              <a:t> Service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7DE26B-24EB-9242-8B91-BB1605DD40E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755743-E6ED-7D4C-8114-B3133FD7B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t="23718" r="23517" b="27042"/>
          <a:stretch/>
        </p:blipFill>
        <p:spPr>
          <a:xfrm>
            <a:off x="2169043" y="2947018"/>
            <a:ext cx="3083440" cy="10746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FC231E1-08CB-514E-A170-07CFC674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43" y="1369963"/>
            <a:ext cx="2760773" cy="1520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1C2D76-A731-7845-A5D0-6E47DAFDD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259" y="1369963"/>
            <a:ext cx="2595822" cy="18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7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E2024-2097-0F49-BF71-CDD2C48D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Funktionen – Login / </a:t>
            </a:r>
            <a:r>
              <a:rPr lang="de-AT" err="1"/>
              <a:t>Signout</a:t>
            </a:r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9025073-DC07-534A-802B-D7BA5D1B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998" y="1620838"/>
            <a:ext cx="7648466" cy="4518025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87D853-9D1D-2041-A224-C86F8C234B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1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F6061-5ED8-7A42-BFCC-9BAEB841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Funktionen - Registration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4E20C5D-53BE-5641-8209-79019B04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350" y="1620838"/>
            <a:ext cx="7641763" cy="4518025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0A6E7F-6BB7-5240-940E-E3D0FDBEC38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186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D00AC-AF5E-6644-8A94-30EFA2CD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Funktionen – Add Event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B9C382-19F0-DC45-8839-6C71C6B2C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10" y="1620838"/>
            <a:ext cx="7680642" cy="4518025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B5AC03-BB28-B24B-9A74-42AE860DFB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5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24194-B813-054A-8A0A-DF024495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Funktionen – Edit/Remove Event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B0A9F7-8DE4-544E-A743-3773828D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617" y="1620838"/>
            <a:ext cx="7671229" cy="4518025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098AF-7AE3-C340-AFF9-32F9CB36A1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56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A2A46-D972-4141-B196-D0A18651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REST Backend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332EB-B356-1446-B0A0-D71D3F5386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841E061-80D7-44E5-8916-7B2A7588D2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69" y="265004"/>
            <a:ext cx="5755890" cy="63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A2A46-D972-4141-B196-D0A18651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REST Backend – Konzepte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332EB-B356-1446-B0A0-D71D3F5386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9D86F9-75AF-4D19-AC54-88AF096B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Ressourcen </a:t>
            </a:r>
          </a:p>
          <a:p>
            <a:pPr lvl="1"/>
            <a:r>
              <a:rPr lang="de-DE"/>
              <a:t>/</a:t>
            </a:r>
            <a:r>
              <a:rPr lang="de-DE" err="1"/>
              <a:t>events</a:t>
            </a:r>
            <a:r>
              <a:rPr lang="de-DE"/>
              <a:t>, /</a:t>
            </a:r>
            <a:r>
              <a:rPr lang="de-DE" err="1"/>
              <a:t>user</a:t>
            </a:r>
            <a:r>
              <a:rPr lang="de-DE"/>
              <a:t> …</a:t>
            </a:r>
          </a:p>
          <a:p>
            <a:r>
              <a:rPr lang="de-DE"/>
              <a:t>Adressierbarkeit (am lokalen PC)</a:t>
            </a:r>
          </a:p>
          <a:p>
            <a:pPr lvl="1"/>
            <a:r>
              <a:rPr lang="de-DE"/>
              <a:t>Localhost:3000/</a:t>
            </a:r>
            <a:r>
              <a:rPr lang="de-DE" err="1"/>
              <a:t>events</a:t>
            </a:r>
            <a:r>
              <a:rPr lang="de-DE"/>
              <a:t> </a:t>
            </a:r>
          </a:p>
          <a:p>
            <a:r>
              <a:rPr lang="de-DE"/>
              <a:t>Repräsentationen</a:t>
            </a:r>
          </a:p>
          <a:p>
            <a:pPr lvl="1"/>
            <a:r>
              <a:rPr lang="de-DE"/>
              <a:t>Ausschließlich </a:t>
            </a:r>
            <a:r>
              <a:rPr lang="de-DE" err="1"/>
              <a:t>Json</a:t>
            </a:r>
            <a:r>
              <a:rPr lang="de-DE"/>
              <a:t> Repräsentationen</a:t>
            </a:r>
          </a:p>
          <a:p>
            <a:pPr lvl="1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998A12-58E6-45C2-B813-98D7DF79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37" y="1771650"/>
            <a:ext cx="5048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67BF848-3DC1-48D8-AB18-D9B855598FF3}" vid="{FF3F6897-9ED5-4868-980F-C18D037079BD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JKU+Praesentation+DE+16_9</Template>
  <TotalTime>0</TotalTime>
  <Words>102</Words>
  <Application>Microsoft Office PowerPoint</Application>
  <PresentationFormat>Breitbild</PresentationFormat>
  <Paragraphs>44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Wingdings</vt:lpstr>
      <vt:lpstr>Wingdings 2</vt:lpstr>
      <vt:lpstr>Office</vt:lpstr>
      <vt:lpstr>PowerPoint-Präsentation</vt:lpstr>
      <vt:lpstr>Agenda</vt:lpstr>
      <vt:lpstr>Einleitung</vt:lpstr>
      <vt:lpstr>Funktionen – Login / Signout</vt:lpstr>
      <vt:lpstr>Funktionen - Registration</vt:lpstr>
      <vt:lpstr>Funktionen – Add Event</vt:lpstr>
      <vt:lpstr>Funktionen – Edit/Remove Event</vt:lpstr>
      <vt:lpstr>REST Backend</vt:lpstr>
      <vt:lpstr>REST Backend – Konzepte </vt:lpstr>
      <vt:lpstr>REST Backend – Konzepte </vt:lpstr>
      <vt:lpstr>DEMO</vt:lpstr>
    </vt:vector>
  </TitlesOfParts>
  <Company>JKU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sSTBXg2nYT@students.jku.at</dc:creator>
  <cp:lastModifiedBy>Michael Moritz</cp:lastModifiedBy>
  <cp:revision>1</cp:revision>
  <cp:lastPrinted>2015-10-19T12:36:16Z</cp:lastPrinted>
  <dcterms:created xsi:type="dcterms:W3CDTF">2018-11-08T17:40:05Z</dcterms:created>
  <dcterms:modified xsi:type="dcterms:W3CDTF">2019-06-02T08:10:04Z</dcterms:modified>
</cp:coreProperties>
</file>