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2" r:id="rId7"/>
    <p:sldId id="265" r:id="rId8"/>
    <p:sldId id="273" r:id="rId9"/>
    <p:sldId id="269" r:id="rId10"/>
    <p:sldId id="27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baM0YleVUV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toWFvXHghD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OaiM_Uhj40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Camille Utterback and Tangible Interaction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Laura Sugiyama-</a:t>
            </a:r>
            <a:r>
              <a:rPr lang="en-US" dirty="0" err="1"/>
              <a:t>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Camille Utterback	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Bloomington Indiana</a:t>
            </a:r>
          </a:p>
          <a:p>
            <a:r>
              <a:rPr lang="en-US" dirty="0"/>
              <a:t>Attended Williams College for her undergraduate and received a masters in the Interactive Telecommunications program at NYU’s </a:t>
            </a:r>
            <a:r>
              <a:rPr lang="en-US" dirty="0" err="1"/>
              <a:t>Tisch</a:t>
            </a:r>
            <a:r>
              <a:rPr lang="en-US" dirty="0"/>
              <a:t> School of the Arts. </a:t>
            </a:r>
          </a:p>
          <a:p>
            <a:r>
              <a:rPr lang="en-US" dirty="0"/>
              <a:t>Taught media art at Parsons, NYU’s </a:t>
            </a:r>
            <a:r>
              <a:rPr lang="en-US" dirty="0" err="1"/>
              <a:t>Tisch</a:t>
            </a:r>
            <a:r>
              <a:rPr lang="en-US" dirty="0"/>
              <a:t> School of the Arts and currently teaches at Stanford University.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1E56-0ABB-4EA1-B459-03A982EA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works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398C-42B0-453D-A47E-A48F281E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 work explores linking movement to computational systems.</a:t>
            </a:r>
          </a:p>
          <a:p>
            <a:r>
              <a:rPr lang="en-US" dirty="0"/>
              <a:t>She writes custom software and combines it with sensing and display technologies.</a:t>
            </a:r>
          </a:p>
          <a:p>
            <a:r>
              <a:rPr lang="en-US" dirty="0"/>
              <a:t>Creates site specific installations as well as reactive objects.</a:t>
            </a:r>
          </a:p>
          <a:p>
            <a:r>
              <a:rPr lang="en-US" dirty="0"/>
              <a:t>“</a:t>
            </a:r>
            <a:r>
              <a:rPr lang="en-US" i="1" dirty="0"/>
              <a:t>Entangled” 2</a:t>
            </a:r>
            <a:r>
              <a:rPr lang="en-US" dirty="0"/>
              <a:t>015</a:t>
            </a:r>
          </a:p>
          <a:p>
            <a:r>
              <a:rPr lang="en-US" i="1" dirty="0"/>
              <a:t>‘Liquid Time Tenderloin” </a:t>
            </a:r>
            <a:r>
              <a:rPr lang="en-US" dirty="0"/>
              <a:t>2009</a:t>
            </a:r>
          </a:p>
          <a:p>
            <a:r>
              <a:rPr lang="en-US" i="1" dirty="0"/>
              <a:t>“Text Rain” </a:t>
            </a:r>
            <a:r>
              <a:rPr lang="en-US" dirty="0"/>
              <a:t>1999, collaboration with Romy </a:t>
            </a:r>
            <a:r>
              <a:rPr lang="en-US" dirty="0" err="1"/>
              <a:t>Achituv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8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2" y="685800"/>
            <a:ext cx="6400800" cy="558800"/>
          </a:xfrm>
        </p:spPr>
        <p:txBody>
          <a:bodyPr>
            <a:normAutofit/>
          </a:bodyPr>
          <a:lstStyle/>
          <a:p>
            <a:r>
              <a:rPr lang="en-US" dirty="0"/>
              <a:t>Liquid time tenderloin 2009</a:t>
            </a: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6CD4B67B-E417-4211-B5AC-681FA264C7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18212" y="1447800"/>
            <a:ext cx="5317067" cy="398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1D1F7-97B2-4974-93B6-B9148C3D4589}"/>
              </a:ext>
            </a:extLst>
          </p:cNvPr>
          <p:cNvSpPr txBox="1"/>
          <p:nvPr/>
        </p:nvSpPr>
        <p:spPr>
          <a:xfrm>
            <a:off x="989012" y="1828800"/>
            <a:ext cx="480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Instillation work in the Tenderloin district in San Francisco 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Projects pre-recorded video clips from around the neighborhood.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Displayed in the window of the Gray Area Foundation for the Arts.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Passerby movement fragments time in the clips as people walk by.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Meant to create a space that includes multiple times and perspectives.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C270-A92F-4D02-BA99-6EA65BA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8" y="381000"/>
            <a:ext cx="4062942" cy="584200"/>
          </a:xfrm>
        </p:spPr>
        <p:txBody>
          <a:bodyPr/>
          <a:lstStyle/>
          <a:p>
            <a:r>
              <a:rPr lang="en-US" dirty="0"/>
              <a:t>Text Rain (1999)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EB92-D6A4-40E1-BD59-13E063345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6508" y="1625076"/>
            <a:ext cx="4062942" cy="3759200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Projected images of falling letters that can be “caught” and interacted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letters form the lines of a poem.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Intended to create a mental and physical experience for the viewer.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6D8572C8-0E83-4391-88FC-F9F07301F8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70612" y="114300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Tangible Interaction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4812" y="1706880"/>
            <a:ext cx="7620000" cy="4465320"/>
          </a:xfrm>
        </p:spPr>
        <p:txBody>
          <a:bodyPr/>
          <a:lstStyle/>
          <a:p>
            <a:r>
              <a:rPr lang="en-US" dirty="0"/>
              <a:t>Collaborative group based in Vancouver BC.</a:t>
            </a:r>
          </a:p>
          <a:p>
            <a:r>
              <a:rPr lang="en-US" dirty="0"/>
              <a:t>Established in 2006.</a:t>
            </a:r>
          </a:p>
          <a:p>
            <a:r>
              <a:rPr lang="en-US" dirty="0"/>
              <a:t>Creates sensory instillations, branded experiences, public art and experimental products.</a:t>
            </a:r>
          </a:p>
          <a:p>
            <a:r>
              <a:rPr lang="en-US" dirty="0"/>
              <a:t>Led by Creative Director Alex </a:t>
            </a:r>
            <a:r>
              <a:rPr lang="en-US" dirty="0" err="1"/>
              <a:t>Beim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9401-45BA-42D7-BA92-0BFFBD18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65" y="584200"/>
            <a:ext cx="4062942" cy="660400"/>
          </a:xfrm>
        </p:spPr>
        <p:txBody>
          <a:bodyPr/>
          <a:lstStyle/>
          <a:p>
            <a:r>
              <a:rPr lang="en-US" dirty="0"/>
              <a:t>Graffiti 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CE79-920D-46C8-8FD6-B864242FD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676400"/>
            <a:ext cx="5332730" cy="33528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Projection screen that mimics the experience of graffiti.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Realistic digital spray can and customizable options.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been used and customized for many different events such as product launches, concerts and in night clubs.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rented for events and customized.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VR </a:t>
            </a:r>
            <a:r>
              <a:rPr lang="en-US"/>
              <a:t>components available.</a:t>
            </a:r>
            <a:endParaRPr lang="en-US" dirty="0"/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978175C6-41E8-4789-89D6-E0F98CFA3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008812" y="18288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102</TotalTime>
  <Words>296</Words>
  <Application>Microsoft Office PowerPoint</Application>
  <PresentationFormat>Custom</PresentationFormat>
  <Paragraphs>39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Camille Utterback and Tangible Interaction</vt:lpstr>
      <vt:lpstr>Camille Utterback  </vt:lpstr>
      <vt:lpstr>Recent works </vt:lpstr>
      <vt:lpstr>Liquid time tenderloin 2009</vt:lpstr>
      <vt:lpstr>Text Rain (1999)</vt:lpstr>
      <vt:lpstr>Tangible Interaction </vt:lpstr>
      <vt:lpstr>Graffiti Wall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Camille Utterback and Tangible Interaction</dc:title>
  <dc:creator>Sugiyama, Laura</dc:creator>
  <cp:lastModifiedBy>Sugiyama, Laura</cp:lastModifiedBy>
  <cp:revision>8</cp:revision>
  <dcterms:created xsi:type="dcterms:W3CDTF">2017-10-09T15:55:32Z</dcterms:created>
  <dcterms:modified xsi:type="dcterms:W3CDTF">2017-10-09T17:37:50Z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