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3D49-6D37-ED41-8E7E-A07D722B0F1E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DFCC4-D6C3-BF46-B169-83DA0229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7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3D49-6D37-ED41-8E7E-A07D722B0F1E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DFCC4-D6C3-BF46-B169-83DA0229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3D49-6D37-ED41-8E7E-A07D722B0F1E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DFCC4-D6C3-BF46-B169-83DA0229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8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3D49-6D37-ED41-8E7E-A07D722B0F1E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DFCC4-D6C3-BF46-B169-83DA0229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9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3D49-6D37-ED41-8E7E-A07D722B0F1E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DFCC4-D6C3-BF46-B169-83DA0229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9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3D49-6D37-ED41-8E7E-A07D722B0F1E}" type="datetimeFigureOut">
              <a:rPr lang="en-US" smtClean="0"/>
              <a:t>7/5/17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DFCC4-D6C3-BF46-B169-83DA0229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7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3D49-6D37-ED41-8E7E-A07D722B0F1E}" type="datetimeFigureOut">
              <a:rPr lang="en-US" smtClean="0"/>
              <a:t>7/5/17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DFCC4-D6C3-BF46-B169-83DA0229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9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3D49-6D37-ED41-8E7E-A07D722B0F1E}" type="datetimeFigureOut">
              <a:rPr lang="en-US" smtClean="0"/>
              <a:t>7/5/17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DFCC4-D6C3-BF46-B169-83DA0229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7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3D49-6D37-ED41-8E7E-A07D722B0F1E}" type="datetimeFigureOut">
              <a:rPr lang="en-US" smtClean="0"/>
              <a:t>7/5/17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DFCC4-D6C3-BF46-B169-83DA0229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8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3D49-6D37-ED41-8E7E-A07D722B0F1E}" type="datetimeFigureOut">
              <a:rPr lang="en-US" smtClean="0"/>
              <a:t>7/5/17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DFCC4-D6C3-BF46-B169-83DA0229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5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3D49-6D37-ED41-8E7E-A07D722B0F1E}" type="datetimeFigureOut">
              <a:rPr lang="en-US" smtClean="0"/>
              <a:t>7/5/17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DFCC4-D6C3-BF46-B169-83DA0229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9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83D49-6D37-ED41-8E7E-A07D722B0F1E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DFCC4-D6C3-BF46-B169-83DA0229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Internet </a:t>
            </a:r>
            <a:r>
              <a:rPr lang="en-US" dirty="0" err="1" smtClean="0"/>
              <a:t>Protocal</a:t>
            </a:r>
            <a:r>
              <a:rPr lang="en-US" dirty="0" smtClean="0"/>
              <a:t> &amp; OSC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Connecting computers for Musical Collaboration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80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a shared WIFI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SSID (the router name)</a:t>
            </a:r>
          </a:p>
          <a:p>
            <a:pPr lvl="1"/>
            <a:r>
              <a:rPr lang="en-US" dirty="0" err="1" smtClean="0"/>
              <a:t>lcc-osc</a:t>
            </a:r>
            <a:r>
              <a:rPr lang="en-US" dirty="0" smtClean="0"/>
              <a:t>    </a:t>
            </a:r>
          </a:p>
          <a:p>
            <a:pPr lvl="1"/>
            <a:endParaRPr lang="en-US" dirty="0"/>
          </a:p>
          <a:p>
            <a:r>
              <a:rPr lang="en-US" dirty="0" smtClean="0"/>
              <a:t>Password</a:t>
            </a:r>
          </a:p>
          <a:p>
            <a:pPr lvl="1"/>
            <a:r>
              <a:rPr lang="en-US" dirty="0" err="1" smtClean="0"/>
              <a:t>theairband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4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IP address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network preferences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wifi</a:t>
            </a:r>
            <a:r>
              <a:rPr lang="en-US" dirty="0" smtClean="0"/>
              <a:t>,  write down the IP address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334" y="1356283"/>
            <a:ext cx="4000500" cy="2514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4448"/>
          <a:stretch/>
        </p:blipFill>
        <p:spPr>
          <a:xfrm>
            <a:off x="4083704" y="4517943"/>
            <a:ext cx="8013700" cy="228166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808921" y="4331203"/>
            <a:ext cx="2708825" cy="11775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191504" y="895963"/>
            <a:ext cx="1326696" cy="11540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015655" y="5442577"/>
            <a:ext cx="1393233" cy="96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887751" y="3310684"/>
            <a:ext cx="1393233" cy="96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27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IP address location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connected to the shared </a:t>
            </a:r>
            <a:r>
              <a:rPr lang="en-US" dirty="0" err="1" smtClean="0"/>
              <a:t>wifi</a:t>
            </a:r>
            <a:r>
              <a:rPr lang="en-US" dirty="0" smtClean="0"/>
              <a:t>  (</a:t>
            </a:r>
            <a:r>
              <a:rPr lang="en-US" dirty="0" err="1" smtClean="0"/>
              <a:t>ssid</a:t>
            </a:r>
            <a:r>
              <a:rPr lang="en-US" dirty="0" smtClean="0"/>
              <a:t>: </a:t>
            </a:r>
            <a:r>
              <a:rPr lang="en-US" dirty="0" err="1" smtClean="0"/>
              <a:t>lcc-osc</a:t>
            </a:r>
            <a:r>
              <a:rPr lang="en-US" dirty="0" smtClean="0"/>
              <a:t>,  pw: </a:t>
            </a:r>
            <a:r>
              <a:rPr lang="en-US" dirty="0" err="1" smtClean="0"/>
              <a:t>theairband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 to start menu</a:t>
            </a:r>
          </a:p>
          <a:p>
            <a:pPr lvl="1"/>
            <a:r>
              <a:rPr lang="en-US" dirty="0" smtClean="0"/>
              <a:t>Type CMD and hit enter (it may automatically open)</a:t>
            </a:r>
          </a:p>
          <a:p>
            <a:pPr lvl="1"/>
            <a:r>
              <a:rPr lang="en-US" dirty="0" smtClean="0"/>
              <a:t>If needed, click on the CMD app</a:t>
            </a:r>
          </a:p>
          <a:p>
            <a:pPr lvl="1"/>
            <a:endParaRPr lang="en-US" dirty="0"/>
          </a:p>
          <a:p>
            <a:r>
              <a:rPr lang="en-US" dirty="0" smtClean="0"/>
              <a:t>In the CMD (</a:t>
            </a:r>
            <a:r>
              <a:rPr lang="en-US" dirty="0" err="1" smtClean="0"/>
              <a:t>compand</a:t>
            </a:r>
            <a:r>
              <a:rPr lang="en-US" dirty="0" smtClean="0"/>
              <a:t> </a:t>
            </a:r>
            <a:r>
              <a:rPr lang="en-US" dirty="0" err="1" smtClean="0"/>
              <a:t>propmt</a:t>
            </a:r>
            <a:r>
              <a:rPr lang="en-US" dirty="0" smtClean="0"/>
              <a:t> app/dialog)</a:t>
            </a:r>
          </a:p>
          <a:p>
            <a:pPr lvl="1"/>
            <a:r>
              <a:rPr lang="en-US" dirty="0" smtClean="0"/>
              <a:t>Type </a:t>
            </a:r>
            <a:r>
              <a:rPr lang="en-US" dirty="0" err="1" smtClean="0"/>
              <a:t>ipconfig</a:t>
            </a:r>
            <a:r>
              <a:rPr lang="en-US" dirty="0" smtClean="0"/>
              <a:t>/all</a:t>
            </a:r>
          </a:p>
          <a:p>
            <a:pPr lvl="1"/>
            <a:r>
              <a:rPr lang="en-US" dirty="0" smtClean="0"/>
              <a:t>Scroll down to WLAN and look for the IPv4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6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Extra </a:t>
            </a:r>
            <a:r>
              <a:rPr lang="en-US" smtClean="0"/>
              <a:t>Apps for SEMI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OSC:</a:t>
            </a:r>
          </a:p>
          <a:p>
            <a:pPr lvl="1"/>
            <a:r>
              <a:rPr lang="en-US" dirty="0" smtClean="0"/>
              <a:t>Max7</a:t>
            </a:r>
          </a:p>
          <a:p>
            <a:pPr lvl="1"/>
            <a:r>
              <a:rPr lang="en-US" dirty="0" err="1" smtClean="0"/>
              <a:t>LoopMidi</a:t>
            </a:r>
            <a:r>
              <a:rPr lang="en-US" dirty="0" smtClean="0"/>
              <a:t> (</a:t>
            </a:r>
            <a:r>
              <a:rPr lang="en-US" dirty="0" err="1" smtClean="0"/>
              <a:t>interapplication</a:t>
            </a:r>
            <a:r>
              <a:rPr lang="en-US" dirty="0" smtClean="0"/>
              <a:t> midi bus)</a:t>
            </a:r>
          </a:p>
          <a:p>
            <a:r>
              <a:rPr lang="en-US" dirty="0" smtClean="0"/>
              <a:t>For Link</a:t>
            </a:r>
          </a:p>
          <a:p>
            <a:pPr lvl="1"/>
            <a:r>
              <a:rPr lang="en-US" dirty="0" err="1" smtClean="0"/>
              <a:t>AnyASIO</a:t>
            </a:r>
            <a:r>
              <a:rPr lang="en-US" dirty="0" smtClean="0"/>
              <a:t> (audio driver needed for Link to work).</a:t>
            </a:r>
          </a:p>
        </p:txBody>
      </p:sp>
    </p:spTree>
    <p:extLst>
      <p:ext uri="{BB962C8B-B14F-4D97-AF65-F5344CB8AC3E}">
        <p14:creationId xmlns:p14="http://schemas.microsoft.com/office/powerpoint/2010/main" val="858612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128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Internet Protocal &amp; OSC</vt:lpstr>
      <vt:lpstr>Connect to a shared WIFI router</vt:lpstr>
      <vt:lpstr>Mac IP address location</vt:lpstr>
      <vt:lpstr>Windows IP address location </vt:lpstr>
      <vt:lpstr>Windows Extra Apps for SEMI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Protocal &amp; OSC</dc:title>
  <dc:creator>Langdon Crawford</dc:creator>
  <cp:lastModifiedBy>Langdon Crawford</cp:lastModifiedBy>
  <cp:revision>5</cp:revision>
  <dcterms:created xsi:type="dcterms:W3CDTF">2017-06-28T16:12:20Z</dcterms:created>
  <dcterms:modified xsi:type="dcterms:W3CDTF">2017-07-05T12:24:07Z</dcterms:modified>
</cp:coreProperties>
</file>