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77" r:id="rId6"/>
    <p:sldId id="266" r:id="rId7"/>
    <p:sldId id="268" r:id="rId8"/>
    <p:sldId id="262" r:id="rId9"/>
    <p:sldId id="264" r:id="rId10"/>
    <p:sldId id="267" r:id="rId11"/>
    <p:sldId id="270" r:id="rId12"/>
    <p:sldId id="271" r:id="rId13"/>
    <p:sldId id="272" r:id="rId14"/>
    <p:sldId id="261" r:id="rId15"/>
    <p:sldId id="275" r:id="rId16"/>
    <p:sldId id="274" r:id="rId17"/>
    <p:sldId id="269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552EE-E891-4804-B5A9-91201273715C}" v="342" dt="2020-01-01T21:30:54.098"/>
    <p1510:client id="{C9E138DD-0041-4035-BB7E-145C274754A3}" v="25" dt="2020-01-01T20:23:0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'Donnell" userId="bb50bfc61f885e19" providerId="Windows Live" clId="Web-{04794B95-45BE-4513-931C-9B7B8F99D55F}"/>
    <pc:docChg chg="addSld delSld modSld">
      <pc:chgData name="Michael O'Donnell" userId="bb50bfc61f885e19" providerId="Windows Live" clId="Web-{04794B95-45BE-4513-931C-9B7B8F99D55F}" dt="2019-12-21T10:29:22.542" v="545" actId="1076"/>
      <pc:docMkLst>
        <pc:docMk/>
      </pc:docMkLst>
      <pc:sldChg chg="modSp">
        <pc:chgData name="Michael O'Donnell" userId="bb50bfc61f885e19" providerId="Windows Live" clId="Web-{04794B95-45BE-4513-931C-9B7B8F99D55F}" dt="2019-12-21T10:13:39.536" v="21" actId="20577"/>
        <pc:sldMkLst>
          <pc:docMk/>
          <pc:sldMk cId="109857222" sldId="256"/>
        </pc:sldMkLst>
        <pc:spChg chg="mod">
          <ac:chgData name="Michael O'Donnell" userId="bb50bfc61f885e19" providerId="Windows Live" clId="Web-{04794B95-45BE-4513-931C-9B7B8F99D55F}" dt="2019-12-21T10:13:34.880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chael O'Donnell" userId="bb50bfc61f885e19" providerId="Windows Live" clId="Web-{04794B95-45BE-4513-931C-9B7B8F99D55F}" dt="2019-12-21T10:13:39.536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del mod setBg">
        <pc:chgData name="Michael O'Donnell" userId="bb50bfc61f885e19" providerId="Windows Live" clId="Web-{04794B95-45BE-4513-931C-9B7B8F99D55F}" dt="2019-12-21T10:22:15.595" v="391"/>
        <pc:sldMkLst>
          <pc:docMk/>
          <pc:sldMk cId="138331970" sldId="257"/>
        </pc:sldMkLst>
        <pc:spChg chg="mod">
          <ac:chgData name="Michael O'Donnell" userId="bb50bfc61f885e19" providerId="Windows Live" clId="Web-{04794B95-45BE-4513-931C-9B7B8F99D55F}" dt="2019-12-21T10:18:50.670" v="202" actId="1076"/>
          <ac:spMkLst>
            <pc:docMk/>
            <pc:sldMk cId="138331970" sldId="257"/>
            <ac:spMk id="2" creationId="{CD754AC8-0480-41F0-BE5D-750BDDA63084}"/>
          </ac:spMkLst>
        </pc:spChg>
        <pc:spChg chg="del mod">
          <ac:chgData name="Michael O'Donnell" userId="bb50bfc61f885e19" providerId="Windows Live" clId="Web-{04794B95-45BE-4513-931C-9B7B8F99D55F}" dt="2019-12-21T10:15:32.662" v="35"/>
          <ac:spMkLst>
            <pc:docMk/>
            <pc:sldMk cId="138331970" sldId="257"/>
            <ac:spMk id="3" creationId="{F0301B6B-55D3-4FCF-A21A-B7EC52A60A0D}"/>
          </ac:spMkLst>
        </pc:spChg>
        <pc:spChg chg="add del">
          <ac:chgData name="Michael O'Donnell" userId="bb50bfc61f885e19" providerId="Windows Live" clId="Web-{04794B95-45BE-4513-931C-9B7B8F99D55F}" dt="2019-12-21T10:15:53.857" v="39"/>
          <ac:spMkLst>
            <pc:docMk/>
            <pc:sldMk cId="138331970" sldId="257"/>
            <ac:spMk id="8" creationId="{FDE64874-4CEB-45D7-82A2-1DD859DDFBAB}"/>
          </ac:spMkLst>
        </pc:spChg>
        <pc:spChg chg="add">
          <ac:chgData name="Michael O'Donnell" userId="bb50bfc61f885e19" providerId="Windows Live" clId="Web-{04794B95-45BE-4513-931C-9B7B8F99D55F}" dt="2019-12-21T10:15:41.700" v="38"/>
          <ac:spMkLst>
            <pc:docMk/>
            <pc:sldMk cId="138331970" sldId="257"/>
            <ac:spMk id="11" creationId="{8380AD67-C5CA-4918-B4BB-C359BB03EEDD}"/>
          </ac:spMkLst>
        </pc:spChg>
        <pc:spChg chg="add">
          <ac:chgData name="Michael O'Donnell" userId="bb50bfc61f885e19" providerId="Windows Live" clId="Web-{04794B95-45BE-4513-931C-9B7B8F99D55F}" dt="2019-12-21T10:15:41.700" v="38"/>
          <ac:spMkLst>
            <pc:docMk/>
            <pc:sldMk cId="138331970" sldId="257"/>
            <ac:spMk id="13" creationId="{EABAD4DA-87BA-4F70-9EF0-45C6BCF17823}"/>
          </ac:spMkLst>
        </pc:spChg>
        <pc:spChg chg="add">
          <ac:chgData name="Michael O'Donnell" userId="bb50bfc61f885e19" providerId="Windows Live" clId="Web-{04794B95-45BE-4513-931C-9B7B8F99D55F}" dt="2019-12-21T10:15:41.700" v="38"/>
          <ac:spMkLst>
            <pc:docMk/>
            <pc:sldMk cId="138331970" sldId="257"/>
            <ac:spMk id="15" creationId="{915128D9-2797-47FA-B6FE-EC24E6B8437A}"/>
          </ac:spMkLst>
        </pc:spChg>
        <pc:spChg chg="add mod">
          <ac:chgData name="Michael O'Donnell" userId="bb50bfc61f885e19" providerId="Windows Live" clId="Web-{04794B95-45BE-4513-931C-9B7B8F99D55F}" dt="2019-12-21T10:18:56.373" v="203" actId="1076"/>
          <ac:spMkLst>
            <pc:docMk/>
            <pc:sldMk cId="138331970" sldId="257"/>
            <ac:spMk id="25" creationId="{122DF6D3-770A-484E-ABAE-3E8ACDF8F537}"/>
          </ac:spMkLst>
        </pc:spChg>
        <pc:graphicFrameChg chg="add del mod ord modGraphic">
          <ac:chgData name="Michael O'Donnell" userId="bb50bfc61f885e19" providerId="Windows Live" clId="Web-{04794B95-45BE-4513-931C-9B7B8F99D55F}" dt="2019-12-21T10:16:06.779" v="40"/>
          <ac:graphicFrameMkLst>
            <pc:docMk/>
            <pc:sldMk cId="138331970" sldId="257"/>
            <ac:graphicFrameMk id="6" creationId="{8B5AEB76-D9E2-4349-A1E2-0C6E850FC5EE}"/>
          </ac:graphicFrameMkLst>
        </pc:graphicFrameChg>
        <pc:picChg chg="add mod ord">
          <ac:chgData name="Michael O'Donnell" userId="bb50bfc61f885e19" providerId="Windows Live" clId="Web-{04794B95-45BE-4513-931C-9B7B8F99D55F}" dt="2019-12-21T10:15:41.700" v="38"/>
          <ac:picMkLst>
            <pc:docMk/>
            <pc:sldMk cId="138331970" sldId="257"/>
            <ac:picMk id="4" creationId="{5EE2B728-62E2-46CF-AA9D-4556B862774C}"/>
          </ac:picMkLst>
        </pc:picChg>
      </pc:sldChg>
      <pc:sldChg chg="addSp delSp modSp new mod setBg">
        <pc:chgData name="Michael O'Donnell" userId="bb50bfc61f885e19" providerId="Windows Live" clId="Web-{04794B95-45BE-4513-931C-9B7B8F99D55F}" dt="2019-12-21T10:25:27.697" v="523" actId="20577"/>
        <pc:sldMkLst>
          <pc:docMk/>
          <pc:sldMk cId="880554330" sldId="258"/>
        </pc:sldMkLst>
        <pc:spChg chg="mod">
          <ac:chgData name="Michael O'Donnell" userId="bb50bfc61f885e19" providerId="Windows Live" clId="Web-{04794B95-45BE-4513-931C-9B7B8F99D55F}" dt="2019-12-21T10:24:59.050" v="517" actId="1076"/>
          <ac:spMkLst>
            <pc:docMk/>
            <pc:sldMk cId="880554330" sldId="258"/>
            <ac:spMk id="2" creationId="{153D7B5C-A7AF-4129-8DC1-6D523CCC15E9}"/>
          </ac:spMkLst>
        </pc:spChg>
        <pc:spChg chg="mod">
          <ac:chgData name="Michael O'Donnell" userId="bb50bfc61f885e19" providerId="Windows Live" clId="Web-{04794B95-45BE-4513-931C-9B7B8F99D55F}" dt="2019-12-21T10:25:27.697" v="523" actId="20577"/>
          <ac:spMkLst>
            <pc:docMk/>
            <pc:sldMk cId="880554330" sldId="258"/>
            <ac:spMk id="3" creationId="{C7F74014-2BBF-44B2-8A37-9FECFA4FAF2A}"/>
          </ac:spMkLst>
        </pc:spChg>
        <pc:spChg chg="add del">
          <ac:chgData name="Michael O'Donnell" userId="bb50bfc61f885e19" providerId="Windows Live" clId="Web-{04794B95-45BE-4513-931C-9B7B8F99D55F}" dt="2019-12-21T10:21:42.548" v="387"/>
          <ac:spMkLst>
            <pc:docMk/>
            <pc:sldMk cId="880554330" sldId="258"/>
            <ac:spMk id="9" creationId="{122F9423-F4B1-45D4-8445-E9991ECCBCCF}"/>
          </ac:spMkLst>
        </pc:spChg>
        <pc:grpChg chg="add del">
          <ac:chgData name="Michael O'Donnell" userId="bb50bfc61f885e19" providerId="Windows Live" clId="Web-{04794B95-45BE-4513-931C-9B7B8F99D55F}" dt="2019-12-21T10:21:42.548" v="387"/>
          <ac:grpSpMkLst>
            <pc:docMk/>
            <pc:sldMk cId="880554330" sldId="258"/>
            <ac:grpSpMk id="11" creationId="{770AE191-D2EA-45C9-A44D-830C188F74CB}"/>
          </ac:grpSpMkLst>
        </pc:grpChg>
        <pc:picChg chg="add mod ord">
          <ac:chgData name="Michael O'Donnell" userId="bb50bfc61f885e19" providerId="Windows Live" clId="Web-{04794B95-45BE-4513-931C-9B7B8F99D55F}" dt="2019-12-21T10:24:13.956" v="511"/>
          <ac:picMkLst>
            <pc:docMk/>
            <pc:sldMk cId="880554330" sldId="258"/>
            <ac:picMk id="4" creationId="{4AB896A8-20AC-4483-8E6C-2910C6CDA633}"/>
          </ac:picMkLst>
        </pc:picChg>
        <pc:picChg chg="add">
          <ac:chgData name="Michael O'Donnell" userId="bb50bfc61f885e19" providerId="Windows Live" clId="Web-{04794B95-45BE-4513-931C-9B7B8F99D55F}" dt="2019-12-21T10:24:13.956" v="511"/>
          <ac:picMkLst>
            <pc:docMk/>
            <pc:sldMk cId="880554330" sldId="258"/>
            <ac:picMk id="12" creationId="{54DDEBDD-D8BD-41A6-8A0D-B00E3768B0F9}"/>
          </ac:picMkLst>
        </pc:picChg>
        <pc:cxnChg chg="add del">
          <ac:chgData name="Michael O'Donnell" userId="bb50bfc61f885e19" providerId="Windows Live" clId="Web-{04794B95-45BE-4513-931C-9B7B8F99D55F}" dt="2019-12-21T10:21:51.314" v="389"/>
          <ac:cxnSpMkLst>
            <pc:docMk/>
            <pc:sldMk cId="880554330" sldId="258"/>
            <ac:cxnSpMk id="6" creationId="{A7F400EE-A8A5-48AF-B4D6-291B52C6F0B0}"/>
          </ac:cxnSpMkLst>
        </pc:cxnChg>
        <pc:cxnChg chg="add del">
          <ac:chgData name="Michael O'Donnell" userId="bb50bfc61f885e19" providerId="Windows Live" clId="Web-{04794B95-45BE-4513-931C-9B7B8F99D55F}" dt="2019-12-21T10:24:13.956" v="511"/>
          <ac:cxnSpMkLst>
            <pc:docMk/>
            <pc:sldMk cId="880554330" sldId="258"/>
            <ac:cxnSpMk id="7" creationId="{E4A809D5-3600-46D4-A466-67F2349A54FB}"/>
          </ac:cxnSpMkLst>
        </pc:cxnChg>
      </pc:sldChg>
      <pc:sldChg chg="addSp delSp modSp add replId">
        <pc:chgData name="Michael O'Donnell" userId="bb50bfc61f885e19" providerId="Windows Live" clId="Web-{04794B95-45BE-4513-931C-9B7B8F99D55F}" dt="2019-12-21T10:29:22.542" v="545" actId="1076"/>
        <pc:sldMkLst>
          <pc:docMk/>
          <pc:sldMk cId="369734767" sldId="259"/>
        </pc:sldMkLst>
        <pc:spChg chg="mod">
          <ac:chgData name="Michael O'Donnell" userId="bb50bfc61f885e19" providerId="Windows Live" clId="Web-{04794B95-45BE-4513-931C-9B7B8F99D55F}" dt="2019-12-21T10:28:01.010" v="533" actId="20577"/>
          <ac:spMkLst>
            <pc:docMk/>
            <pc:sldMk cId="369734767" sldId="259"/>
            <ac:spMk id="2" creationId="{153D7B5C-A7AF-4129-8DC1-6D523CCC15E9}"/>
          </ac:spMkLst>
        </pc:spChg>
        <pc:spChg chg="del">
          <ac:chgData name="Michael O'Donnell" userId="bb50bfc61f885e19" providerId="Windows Live" clId="Web-{04794B95-45BE-4513-931C-9B7B8F99D55F}" dt="2019-12-21T10:28:07.666" v="537"/>
          <ac:spMkLst>
            <pc:docMk/>
            <pc:sldMk cId="369734767" sldId="259"/>
            <ac:spMk id="3" creationId="{C7F74014-2BBF-44B2-8A37-9FECFA4FAF2A}"/>
          </ac:spMkLst>
        </pc:spChg>
        <pc:spChg chg="add del mod">
          <ac:chgData name="Michael O'Donnell" userId="bb50bfc61f885e19" providerId="Windows Live" clId="Web-{04794B95-45BE-4513-931C-9B7B8F99D55F}" dt="2019-12-21T10:28:22.292" v="538"/>
          <ac:spMkLst>
            <pc:docMk/>
            <pc:sldMk cId="369734767" sldId="259"/>
            <ac:spMk id="6" creationId="{0AB0088C-DD2E-47AE-AC95-7FC2A5C1A3E2}"/>
          </ac:spMkLst>
        </pc:spChg>
        <pc:spChg chg="add del mod">
          <ac:chgData name="Michael O'Donnell" userId="bb50bfc61f885e19" providerId="Windows Live" clId="Web-{04794B95-45BE-4513-931C-9B7B8F99D55F}" dt="2019-12-21T10:28:29.838" v="540"/>
          <ac:spMkLst>
            <pc:docMk/>
            <pc:sldMk cId="369734767" sldId="259"/>
            <ac:spMk id="17" creationId="{1460A940-06EE-4E41-9A76-36CB51B15D97}"/>
          </ac:spMkLst>
        </pc:spChg>
        <pc:spChg chg="add mod">
          <ac:chgData name="Michael O'Donnell" userId="bb50bfc61f885e19" providerId="Windows Live" clId="Web-{04794B95-45BE-4513-931C-9B7B8F99D55F}" dt="2019-12-21T10:29:22.542" v="545" actId="1076"/>
          <ac:spMkLst>
            <pc:docMk/>
            <pc:sldMk cId="369734767" sldId="259"/>
            <ac:spMk id="18" creationId="{A64FB206-83F4-4480-8683-908163B5AC92}"/>
          </ac:spMkLst>
        </pc:spChg>
        <pc:graphicFrameChg chg="add del mod ord modGraphic">
          <ac:chgData name="Michael O'Donnell" userId="bb50bfc61f885e19" providerId="Windows Live" clId="Web-{04794B95-45BE-4513-931C-9B7B8F99D55F}" dt="2019-12-21T10:28:25.776" v="539"/>
          <ac:graphicFrameMkLst>
            <pc:docMk/>
            <pc:sldMk cId="369734767" sldId="259"/>
            <ac:graphicFrameMk id="7" creationId="{9A249CBC-8001-4095-9C26-501C679D16B1}"/>
          </ac:graphicFrameMkLst>
        </pc:graphicFrameChg>
        <pc:picChg chg="del">
          <ac:chgData name="Michael O'Donnell" userId="bb50bfc61f885e19" providerId="Windows Live" clId="Web-{04794B95-45BE-4513-931C-9B7B8F99D55F}" dt="2019-12-21T10:28:03.151" v="536"/>
          <ac:picMkLst>
            <pc:docMk/>
            <pc:sldMk cId="369734767" sldId="259"/>
            <ac:picMk id="4" creationId="{4AB896A8-20AC-4483-8E6C-2910C6CDA633}"/>
          </ac:picMkLst>
        </pc:picChg>
      </pc:sldChg>
    </pc:docChg>
  </pc:docChgLst>
  <pc:docChgLst>
    <pc:chgData name="Guest User" providerId="Windows Live" clId="Web-{8A6552EE-E891-4804-B5A9-91201273715C}"/>
    <pc:docChg chg="modSld">
      <pc:chgData name="Guest User" userId="" providerId="Windows Live" clId="Web-{8A6552EE-E891-4804-B5A9-91201273715C}" dt="2020-01-01T21:30:54.098" v="326" actId="20577"/>
      <pc:docMkLst>
        <pc:docMk/>
      </pc:docMkLst>
      <pc:sldChg chg="modSp">
        <pc:chgData name="Guest User" userId="" providerId="Windows Live" clId="Web-{8A6552EE-E891-4804-B5A9-91201273715C}" dt="2020-01-01T21:03:09.608" v="22" actId="20577"/>
        <pc:sldMkLst>
          <pc:docMk/>
          <pc:sldMk cId="369734767" sldId="259"/>
        </pc:sldMkLst>
        <pc:spChg chg="mod">
          <ac:chgData name="Guest User" userId="" providerId="Windows Live" clId="Web-{8A6552EE-E891-4804-B5A9-91201273715C}" dt="2020-01-01T21:03:09.608" v="22" actId="20577"/>
          <ac:spMkLst>
            <pc:docMk/>
            <pc:sldMk cId="369734767" sldId="259"/>
            <ac:spMk id="2" creationId="{153D7B5C-A7AF-4129-8DC1-6D523CCC15E9}"/>
          </ac:spMkLst>
        </pc:spChg>
      </pc:sldChg>
      <pc:sldChg chg="modSp">
        <pc:chgData name="Guest User" userId="" providerId="Windows Live" clId="Web-{8A6552EE-E891-4804-B5A9-91201273715C}" dt="2020-01-01T21:23:30.418" v="212" actId="20577"/>
        <pc:sldMkLst>
          <pc:docMk/>
          <pc:sldMk cId="666172367" sldId="261"/>
        </pc:sldMkLst>
        <pc:spChg chg="mod">
          <ac:chgData name="Guest User" userId="" providerId="Windows Live" clId="Web-{8A6552EE-E891-4804-B5A9-91201273715C}" dt="2020-01-01T21:23:30.418" v="212" actId="20577"/>
          <ac:spMkLst>
            <pc:docMk/>
            <pc:sldMk cId="666172367" sldId="261"/>
            <ac:spMk id="3" creationId="{C7F74014-2BBF-44B2-8A37-9FECFA4FAF2A}"/>
          </ac:spMkLst>
        </pc:spChg>
      </pc:sldChg>
      <pc:sldChg chg="modSp">
        <pc:chgData name="Guest User" userId="" providerId="Windows Live" clId="Web-{8A6552EE-E891-4804-B5A9-91201273715C}" dt="2020-01-01T21:14:27.078" v="136" actId="20577"/>
        <pc:sldMkLst>
          <pc:docMk/>
          <pc:sldMk cId="1398038657" sldId="262"/>
        </pc:sldMkLst>
        <pc:spChg chg="mod">
          <ac:chgData name="Guest User" userId="" providerId="Windows Live" clId="Web-{8A6552EE-E891-4804-B5A9-91201273715C}" dt="2020-01-01T21:14:27.078" v="136" actId="20577"/>
          <ac:spMkLst>
            <pc:docMk/>
            <pc:sldMk cId="1398038657" sldId="262"/>
            <ac:spMk id="3" creationId="{C7F74014-2BBF-44B2-8A37-9FECFA4FAF2A}"/>
          </ac:spMkLst>
        </pc:spChg>
      </pc:sldChg>
      <pc:sldChg chg="modSp">
        <pc:chgData name="Guest User" userId="" providerId="Windows Live" clId="Web-{8A6552EE-E891-4804-B5A9-91201273715C}" dt="2020-01-01T21:15:44.359" v="142" actId="20577"/>
        <pc:sldMkLst>
          <pc:docMk/>
          <pc:sldMk cId="889292684" sldId="264"/>
        </pc:sldMkLst>
        <pc:spChg chg="mod">
          <ac:chgData name="Guest User" userId="" providerId="Windows Live" clId="Web-{8A6552EE-E891-4804-B5A9-91201273715C}" dt="2020-01-01T21:15:44.359" v="142" actId="20577"/>
          <ac:spMkLst>
            <pc:docMk/>
            <pc:sldMk cId="889292684" sldId="264"/>
            <ac:spMk id="3" creationId="{C7F74014-2BBF-44B2-8A37-9FECFA4FAF2A}"/>
          </ac:spMkLst>
        </pc:spChg>
      </pc:sldChg>
      <pc:sldChg chg="modSp">
        <pc:chgData name="Guest User" userId="" providerId="Windows Live" clId="Web-{8A6552EE-E891-4804-B5A9-91201273715C}" dt="2020-01-01T21:06:05.503" v="36" actId="20577"/>
        <pc:sldMkLst>
          <pc:docMk/>
          <pc:sldMk cId="70201403" sldId="265"/>
        </pc:sldMkLst>
        <pc:spChg chg="mod">
          <ac:chgData name="Guest User" userId="" providerId="Windows Live" clId="Web-{8A6552EE-E891-4804-B5A9-91201273715C}" dt="2020-01-01T21:06:05.503" v="36" actId="20577"/>
          <ac:spMkLst>
            <pc:docMk/>
            <pc:sldMk cId="70201403" sldId="265"/>
            <ac:spMk id="11" creationId="{D81989F8-FCC8-47C1-955F-7B669DDBA299}"/>
          </ac:spMkLst>
        </pc:spChg>
      </pc:sldChg>
      <pc:sldChg chg="modSp">
        <pc:chgData name="Guest User" userId="" providerId="Windows Live" clId="Web-{8A6552EE-E891-4804-B5A9-91201273715C}" dt="2020-01-01T21:08:39.618" v="56" actId="20577"/>
        <pc:sldMkLst>
          <pc:docMk/>
          <pc:sldMk cId="1772165243" sldId="266"/>
        </pc:sldMkLst>
        <pc:spChg chg="mod">
          <ac:chgData name="Guest User" userId="" providerId="Windows Live" clId="Web-{8A6552EE-E891-4804-B5A9-91201273715C}" dt="2020-01-01T21:08:39.618" v="56" actId="20577"/>
          <ac:spMkLst>
            <pc:docMk/>
            <pc:sldMk cId="1772165243" sldId="266"/>
            <ac:spMk id="3" creationId="{62FCA77C-22DC-4E3D-9BD8-2F664B247097}"/>
          </ac:spMkLst>
        </pc:spChg>
      </pc:sldChg>
      <pc:sldChg chg="modSp">
        <pc:chgData name="Guest User" userId="" providerId="Windows Live" clId="Web-{8A6552EE-E891-4804-B5A9-91201273715C}" dt="2020-01-01T21:14:52.969" v="137" actId="20577"/>
        <pc:sldMkLst>
          <pc:docMk/>
          <pc:sldMk cId="4184916103" sldId="268"/>
        </pc:sldMkLst>
        <pc:spChg chg="mod">
          <ac:chgData name="Guest User" userId="" providerId="Windows Live" clId="Web-{8A6552EE-E891-4804-B5A9-91201273715C}" dt="2020-01-01T21:14:52.969" v="137" actId="20577"/>
          <ac:spMkLst>
            <pc:docMk/>
            <pc:sldMk cId="4184916103" sldId="268"/>
            <ac:spMk id="3" creationId="{62FCA77C-22DC-4E3D-9BD8-2F664B247097}"/>
          </ac:spMkLst>
        </pc:spChg>
      </pc:sldChg>
      <pc:sldChg chg="modSp">
        <pc:chgData name="Guest User" userId="" providerId="Windows Live" clId="Web-{8A6552EE-E891-4804-B5A9-91201273715C}" dt="2020-01-01T21:29:56.472" v="325" actId="1076"/>
        <pc:sldMkLst>
          <pc:docMk/>
          <pc:sldMk cId="1317988489" sldId="269"/>
        </pc:sldMkLst>
        <pc:spChg chg="mod">
          <ac:chgData name="Guest User" userId="" providerId="Windows Live" clId="Web-{8A6552EE-E891-4804-B5A9-91201273715C}" dt="2020-01-01T21:29:46.595" v="323" actId="1076"/>
          <ac:spMkLst>
            <pc:docMk/>
            <pc:sldMk cId="1317988489" sldId="269"/>
            <ac:spMk id="7" creationId="{48F42861-174B-46EB-B5A3-138189A323D8}"/>
          </ac:spMkLst>
        </pc:spChg>
        <pc:spChg chg="mod">
          <ac:chgData name="Guest User" userId="" providerId="Windows Live" clId="Web-{8A6552EE-E891-4804-B5A9-91201273715C}" dt="2020-01-01T21:29:56.472" v="325" actId="1076"/>
          <ac:spMkLst>
            <pc:docMk/>
            <pc:sldMk cId="1317988489" sldId="269"/>
            <ac:spMk id="9" creationId="{2B043F70-14A2-4166-924A-4B71C6E39866}"/>
          </ac:spMkLst>
        </pc:spChg>
        <pc:picChg chg="mod">
          <ac:chgData name="Guest User" userId="" providerId="Windows Live" clId="Web-{8A6552EE-E891-4804-B5A9-91201273715C}" dt="2020-01-01T21:29:46.595" v="322" actId="1076"/>
          <ac:picMkLst>
            <pc:docMk/>
            <pc:sldMk cId="1317988489" sldId="269"/>
            <ac:picMk id="4" creationId="{26CBF1E9-F886-41F5-A6F2-17CFDDC7AD12}"/>
          </ac:picMkLst>
        </pc:picChg>
      </pc:sldChg>
      <pc:sldChg chg="modSp">
        <pc:chgData name="Guest User" userId="" providerId="Windows Live" clId="Web-{8A6552EE-E891-4804-B5A9-91201273715C}" dt="2020-01-01T21:21:41.180" v="181" actId="20577"/>
        <pc:sldMkLst>
          <pc:docMk/>
          <pc:sldMk cId="652006984" sldId="270"/>
        </pc:sldMkLst>
        <pc:spChg chg="mod">
          <ac:chgData name="Guest User" userId="" providerId="Windows Live" clId="Web-{8A6552EE-E891-4804-B5A9-91201273715C}" dt="2020-01-01T21:21:41.180" v="181" actId="20577"/>
          <ac:spMkLst>
            <pc:docMk/>
            <pc:sldMk cId="652006984" sldId="270"/>
            <ac:spMk id="11" creationId="{879BE482-B1B6-46CF-ADFD-56F18600637B}"/>
          </ac:spMkLst>
        </pc:spChg>
      </pc:sldChg>
      <pc:sldChg chg="modSp">
        <pc:chgData name="Guest User" userId="" providerId="Windows Live" clId="Web-{8A6552EE-E891-4804-B5A9-91201273715C}" dt="2020-01-01T21:21:33.039" v="179" actId="20577"/>
        <pc:sldMkLst>
          <pc:docMk/>
          <pc:sldMk cId="388635339" sldId="271"/>
        </pc:sldMkLst>
        <pc:spChg chg="mod">
          <ac:chgData name="Guest User" userId="" providerId="Windows Live" clId="Web-{8A6552EE-E891-4804-B5A9-91201273715C}" dt="2020-01-01T21:21:33.039" v="179" actId="20577"/>
          <ac:spMkLst>
            <pc:docMk/>
            <pc:sldMk cId="388635339" sldId="271"/>
            <ac:spMk id="11" creationId="{879BE482-B1B6-46CF-ADFD-56F18600637B}"/>
          </ac:spMkLst>
        </pc:spChg>
      </pc:sldChg>
      <pc:sldChg chg="modSp">
        <pc:chgData name="Guest User" userId="" providerId="Windows Live" clId="Web-{8A6552EE-E891-4804-B5A9-91201273715C}" dt="2020-01-01T21:21:13.758" v="177" actId="20577"/>
        <pc:sldMkLst>
          <pc:docMk/>
          <pc:sldMk cId="3800846885" sldId="272"/>
        </pc:sldMkLst>
        <pc:spChg chg="mod">
          <ac:chgData name="Guest User" userId="" providerId="Windows Live" clId="Web-{8A6552EE-E891-4804-B5A9-91201273715C}" dt="2020-01-01T21:21:13.758" v="177" actId="20577"/>
          <ac:spMkLst>
            <pc:docMk/>
            <pc:sldMk cId="3800846885" sldId="272"/>
            <ac:spMk id="11" creationId="{879BE482-B1B6-46CF-ADFD-56F18600637B}"/>
          </ac:spMkLst>
        </pc:spChg>
      </pc:sldChg>
      <pc:sldChg chg="modSp">
        <pc:chgData name="Guest User" userId="" providerId="Windows Live" clId="Web-{8A6552EE-E891-4804-B5A9-91201273715C}" dt="2020-01-01T21:29:23.359" v="319" actId="1076"/>
        <pc:sldMkLst>
          <pc:docMk/>
          <pc:sldMk cId="3855330876" sldId="273"/>
        </pc:sldMkLst>
        <pc:spChg chg="mod">
          <ac:chgData name="Guest User" userId="" providerId="Windows Live" clId="Web-{8A6552EE-E891-4804-B5A9-91201273715C}" dt="2020-01-01T21:29:23.359" v="318" actId="1076"/>
          <ac:spMkLst>
            <pc:docMk/>
            <pc:sldMk cId="3855330876" sldId="273"/>
            <ac:spMk id="7" creationId="{48F42861-174B-46EB-B5A3-138189A323D8}"/>
          </ac:spMkLst>
        </pc:spChg>
        <pc:spChg chg="mod">
          <ac:chgData name="Guest User" userId="" providerId="Windows Live" clId="Web-{8A6552EE-E891-4804-B5A9-91201273715C}" dt="2020-01-01T21:29:23.359" v="319" actId="1076"/>
          <ac:spMkLst>
            <pc:docMk/>
            <pc:sldMk cId="3855330876" sldId="273"/>
            <ac:spMk id="9" creationId="{2B043F70-14A2-4166-924A-4B71C6E39866}"/>
          </ac:spMkLst>
        </pc:spChg>
        <pc:picChg chg="mod">
          <ac:chgData name="Guest User" userId="" providerId="Windows Live" clId="Web-{8A6552EE-E891-4804-B5A9-91201273715C}" dt="2020-01-01T21:29:23.343" v="317" actId="1076"/>
          <ac:picMkLst>
            <pc:docMk/>
            <pc:sldMk cId="3855330876" sldId="273"/>
            <ac:picMk id="3" creationId="{DE6BAE23-7530-455B-A0C2-F1FDB5431C79}"/>
          </ac:picMkLst>
        </pc:picChg>
      </pc:sldChg>
      <pc:sldChg chg="modSp">
        <pc:chgData name="Guest User" userId="" providerId="Windows Live" clId="Web-{8A6552EE-E891-4804-B5A9-91201273715C}" dt="2020-01-01T21:30:54.098" v="326" actId="20577"/>
        <pc:sldMkLst>
          <pc:docMk/>
          <pc:sldMk cId="3827292106" sldId="274"/>
        </pc:sldMkLst>
        <pc:spChg chg="mod">
          <ac:chgData name="Guest User" userId="" providerId="Windows Live" clId="Web-{8A6552EE-E891-4804-B5A9-91201273715C}" dt="2020-01-01T21:30:54.098" v="326" actId="20577"/>
          <ac:spMkLst>
            <pc:docMk/>
            <pc:sldMk cId="3827292106" sldId="274"/>
            <ac:spMk id="3" creationId="{C7F74014-2BBF-44B2-8A37-9FECFA4FAF2A}"/>
          </ac:spMkLst>
        </pc:spChg>
      </pc:sldChg>
      <pc:sldChg chg="modSp">
        <pc:chgData name="Guest User" userId="" providerId="Windows Live" clId="Web-{8A6552EE-E891-4804-B5A9-91201273715C}" dt="2020-01-01T21:25:46.465" v="227" actId="20577"/>
        <pc:sldMkLst>
          <pc:docMk/>
          <pc:sldMk cId="3942921402" sldId="275"/>
        </pc:sldMkLst>
        <pc:spChg chg="mod">
          <ac:chgData name="Guest User" userId="" providerId="Windows Live" clId="Web-{8A6552EE-E891-4804-B5A9-91201273715C}" dt="2020-01-01T21:25:46.465" v="227" actId="20577"/>
          <ac:spMkLst>
            <pc:docMk/>
            <pc:sldMk cId="3942921402" sldId="275"/>
            <ac:spMk id="3" creationId="{C7F74014-2BBF-44B2-8A37-9FECFA4FAF2A}"/>
          </ac:spMkLst>
        </pc:spChg>
      </pc:sldChg>
    </pc:docChg>
  </pc:docChgLst>
  <pc:docChgLst>
    <pc:chgData name="Michael O'Donnell" userId="bb50bfc61f885e19" providerId="LiveId" clId="{C9E138DD-0041-4035-BB7E-145C274754A3}"/>
    <pc:docChg chg="undo custSel addSld delSld modSld sldOrd">
      <pc:chgData name="Michael O'Donnell" userId="bb50bfc61f885e19" providerId="LiveId" clId="{C9E138DD-0041-4035-BB7E-145C274754A3}" dt="2020-01-01T20:24:42.015" v="8301" actId="20577"/>
      <pc:docMkLst>
        <pc:docMk/>
      </pc:docMkLst>
      <pc:sldChg chg="addSp delSp modSp">
        <pc:chgData name="Michael O'Donnell" userId="bb50bfc61f885e19" providerId="LiveId" clId="{C9E138DD-0041-4035-BB7E-145C274754A3}" dt="2019-12-31T11:55:11.897" v="5474" actId="20577"/>
        <pc:sldMkLst>
          <pc:docMk/>
          <pc:sldMk cId="109857222" sldId="256"/>
        </pc:sldMkLst>
        <pc:spChg chg="mod">
          <ac:chgData name="Michael O'Donnell" userId="bb50bfc61f885e19" providerId="LiveId" clId="{C9E138DD-0041-4035-BB7E-145C274754A3}" dt="2019-12-31T11:55:11.897" v="547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chael O'Donnell" userId="bb50bfc61f885e19" providerId="LiveId" clId="{C9E138DD-0041-4035-BB7E-145C274754A3}" dt="2019-12-21T10:41:37.598" v="393" actId="1076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Michael O'Donnell" userId="bb50bfc61f885e19" providerId="LiveId" clId="{C9E138DD-0041-4035-BB7E-145C274754A3}" dt="2019-12-21T10:40:25.699" v="382" actId="478"/>
          <ac:picMkLst>
            <pc:docMk/>
            <pc:sldMk cId="109857222" sldId="256"/>
            <ac:picMk id="1026" creationId="{3270699A-99B0-4E22-A858-B875C9AED9FD}"/>
          </ac:picMkLst>
        </pc:picChg>
        <pc:picChg chg="add del mod">
          <ac:chgData name="Michael O'Donnell" userId="bb50bfc61f885e19" providerId="LiveId" clId="{C9E138DD-0041-4035-BB7E-145C274754A3}" dt="2019-12-21T10:41:39.810" v="396" actId="478"/>
          <ac:picMkLst>
            <pc:docMk/>
            <pc:sldMk cId="109857222" sldId="256"/>
            <ac:picMk id="1028" creationId="{7256184A-E281-4477-9DDA-09B841DF9439}"/>
          </ac:picMkLst>
        </pc:picChg>
      </pc:sldChg>
      <pc:sldChg chg="modSp">
        <pc:chgData name="Michael O'Donnell" userId="bb50bfc61f885e19" providerId="LiveId" clId="{C9E138DD-0041-4035-BB7E-145C274754A3}" dt="2019-12-21T10:48:24.917" v="548" actId="20577"/>
        <pc:sldMkLst>
          <pc:docMk/>
          <pc:sldMk cId="880554330" sldId="258"/>
        </pc:sldMkLst>
        <pc:spChg chg="mod">
          <ac:chgData name="Michael O'Donnell" userId="bb50bfc61f885e19" providerId="LiveId" clId="{C9E138DD-0041-4035-BB7E-145C274754A3}" dt="2019-12-21T10:45:16.891" v="515" actId="1076"/>
          <ac:spMkLst>
            <pc:docMk/>
            <pc:sldMk cId="880554330" sldId="258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19-12-21T10:48:24.917" v="548" actId="20577"/>
          <ac:spMkLst>
            <pc:docMk/>
            <pc:sldMk cId="880554330" sldId="258"/>
            <ac:spMk id="3" creationId="{C7F74014-2BBF-44B2-8A37-9FECFA4FAF2A}"/>
          </ac:spMkLst>
        </pc:spChg>
      </pc:sldChg>
      <pc:sldChg chg="addSp modSp">
        <pc:chgData name="Michael O'Donnell" userId="bb50bfc61f885e19" providerId="LiveId" clId="{C9E138DD-0041-4035-BB7E-145C274754A3}" dt="2019-12-21T10:45:31.464" v="544" actId="20577"/>
        <pc:sldMkLst>
          <pc:docMk/>
          <pc:sldMk cId="369734767" sldId="259"/>
        </pc:sldMkLst>
        <pc:spChg chg="mod">
          <ac:chgData name="Michael O'Donnell" userId="bb50bfc61f885e19" providerId="LiveId" clId="{C9E138DD-0041-4035-BB7E-145C274754A3}" dt="2019-12-21T10:35:26.077" v="247" actId="20577"/>
          <ac:spMkLst>
            <pc:docMk/>
            <pc:sldMk cId="369734767" sldId="259"/>
            <ac:spMk id="2" creationId="{153D7B5C-A7AF-4129-8DC1-6D523CCC15E9}"/>
          </ac:spMkLst>
        </pc:spChg>
        <pc:spChg chg="add mod">
          <ac:chgData name="Michael O'Donnell" userId="bb50bfc61f885e19" providerId="LiveId" clId="{C9E138DD-0041-4035-BB7E-145C274754A3}" dt="2019-12-21T10:37:55.276" v="372" actId="20577"/>
          <ac:spMkLst>
            <pc:docMk/>
            <pc:sldMk cId="369734767" sldId="259"/>
            <ac:spMk id="3" creationId="{62FCA77C-22DC-4E3D-9BD8-2F664B247097}"/>
          </ac:spMkLst>
        </pc:spChg>
        <pc:spChg chg="add mod">
          <ac:chgData name="Michael O'Donnell" userId="bb50bfc61f885e19" providerId="LiveId" clId="{C9E138DD-0041-4035-BB7E-145C274754A3}" dt="2019-12-21T10:43:25.423" v="435" actId="1076"/>
          <ac:spMkLst>
            <pc:docMk/>
            <pc:sldMk cId="369734767" sldId="259"/>
            <ac:spMk id="6" creationId="{EB0C5956-BC21-4640-9E32-07E45D29B5CC}"/>
          </ac:spMkLst>
        </pc:spChg>
        <pc:spChg chg="add mod">
          <ac:chgData name="Michael O'Donnell" userId="bb50bfc61f885e19" providerId="LiveId" clId="{C9E138DD-0041-4035-BB7E-145C274754A3}" dt="2019-12-21T10:36:27.122" v="253" actId="2085"/>
          <ac:spMkLst>
            <pc:docMk/>
            <pc:sldMk cId="369734767" sldId="259"/>
            <ac:spMk id="7" creationId="{6E2A5AD2-F14A-4B95-939C-94E694D3BE50}"/>
          </ac:spMkLst>
        </pc:spChg>
        <pc:spChg chg="add mod">
          <ac:chgData name="Michael O'Donnell" userId="bb50bfc61f885e19" providerId="LiveId" clId="{C9E138DD-0041-4035-BB7E-145C274754A3}" dt="2019-12-21T10:36:54.644" v="276" actId="1035"/>
          <ac:spMkLst>
            <pc:docMk/>
            <pc:sldMk cId="369734767" sldId="259"/>
            <ac:spMk id="8" creationId="{8892F66A-0E71-4F58-A39F-B5FAFAECD2B0}"/>
          </ac:spMkLst>
        </pc:spChg>
        <pc:spChg chg="add mod">
          <ac:chgData name="Michael O'Donnell" userId="bb50bfc61f885e19" providerId="LiveId" clId="{C9E138DD-0041-4035-BB7E-145C274754A3}" dt="2019-12-21T10:34:55.057" v="224" actId="1037"/>
          <ac:spMkLst>
            <pc:docMk/>
            <pc:sldMk cId="369734767" sldId="259"/>
            <ac:spMk id="9" creationId="{66DA7456-6762-4CF4-A36D-D971B135A9A8}"/>
          </ac:spMkLst>
        </pc:spChg>
        <pc:spChg chg="add mod">
          <ac:chgData name="Michael O'Donnell" userId="bb50bfc61f885e19" providerId="LiveId" clId="{C9E138DD-0041-4035-BB7E-145C274754A3}" dt="2019-12-21T10:38:22.506" v="375" actId="2085"/>
          <ac:spMkLst>
            <pc:docMk/>
            <pc:sldMk cId="369734767" sldId="259"/>
            <ac:spMk id="10" creationId="{F80C7F36-E11F-4AA2-B31C-6480FB126225}"/>
          </ac:spMkLst>
        </pc:spChg>
        <pc:spChg chg="add mod">
          <ac:chgData name="Michael O'Donnell" userId="bb50bfc61f885e19" providerId="LiveId" clId="{C9E138DD-0041-4035-BB7E-145C274754A3}" dt="2019-12-21T10:43:45.721" v="445" actId="20577"/>
          <ac:spMkLst>
            <pc:docMk/>
            <pc:sldMk cId="369734767" sldId="259"/>
            <ac:spMk id="11" creationId="{A887364A-717A-42B5-8A08-C0F4DC928F8F}"/>
          </ac:spMkLst>
        </pc:spChg>
        <pc:spChg chg="add mod">
          <ac:chgData name="Michael O'Donnell" userId="bb50bfc61f885e19" providerId="LiveId" clId="{C9E138DD-0041-4035-BB7E-145C274754A3}" dt="2019-12-21T10:34:57.713" v="229" actId="1037"/>
          <ac:spMkLst>
            <pc:docMk/>
            <pc:sldMk cId="369734767" sldId="259"/>
            <ac:spMk id="13" creationId="{CDC02B8F-C087-4ED7-9FD5-EDBA12AB1C8A}"/>
          </ac:spMkLst>
        </pc:spChg>
        <pc:spChg chg="add mod">
          <ac:chgData name="Michael O'Donnell" userId="bb50bfc61f885e19" providerId="LiveId" clId="{C9E138DD-0041-4035-BB7E-145C274754A3}" dt="2019-12-21T10:38:18.434" v="374" actId="2085"/>
          <ac:spMkLst>
            <pc:docMk/>
            <pc:sldMk cId="369734767" sldId="259"/>
            <ac:spMk id="14" creationId="{5903DEAA-073C-4678-A2D0-7A199DA523E2}"/>
          </ac:spMkLst>
        </pc:spChg>
        <pc:spChg chg="add mod">
          <ac:chgData name="Michael O'Donnell" userId="bb50bfc61f885e19" providerId="LiveId" clId="{C9E138DD-0041-4035-BB7E-145C274754A3}" dt="2019-12-21T10:45:31.464" v="544" actId="20577"/>
          <ac:spMkLst>
            <pc:docMk/>
            <pc:sldMk cId="369734767" sldId="259"/>
            <ac:spMk id="15" creationId="{08F309AB-BEC4-4B27-A102-4F7E927D3448}"/>
          </ac:spMkLst>
        </pc:spChg>
        <pc:spChg chg="add mod">
          <ac:chgData name="Michael O'Donnell" userId="bb50bfc61f885e19" providerId="LiveId" clId="{C9E138DD-0041-4035-BB7E-145C274754A3}" dt="2019-12-21T10:35:01.299" v="234" actId="1037"/>
          <ac:spMkLst>
            <pc:docMk/>
            <pc:sldMk cId="369734767" sldId="259"/>
            <ac:spMk id="16" creationId="{1EEF842A-9870-42BF-95B3-F89F39F253BE}"/>
          </ac:spMkLst>
        </pc:spChg>
        <pc:spChg chg="mod">
          <ac:chgData name="Michael O'Donnell" userId="bb50bfc61f885e19" providerId="LiveId" clId="{C9E138DD-0041-4035-BB7E-145C274754A3}" dt="2019-12-21T10:43:28.023" v="436" actId="14100"/>
          <ac:spMkLst>
            <pc:docMk/>
            <pc:sldMk cId="369734767" sldId="259"/>
            <ac:spMk id="18" creationId="{A64FB206-83F4-4480-8683-908163B5AC92}"/>
          </ac:spMkLst>
        </pc:spChg>
      </pc:sldChg>
      <pc:sldChg chg="addSp delSp modSp add del ord">
        <pc:chgData name="Michael O'Donnell" userId="bb50bfc61f885e19" providerId="LiveId" clId="{C9E138DD-0041-4035-BB7E-145C274754A3}" dt="2019-12-31T10:12:23.592" v="875" actId="47"/>
        <pc:sldMkLst>
          <pc:docMk/>
          <pc:sldMk cId="640576458" sldId="260"/>
        </pc:sldMkLst>
        <pc:spChg chg="mod">
          <ac:chgData name="Michael O'Donnell" userId="bb50bfc61f885e19" providerId="LiveId" clId="{C9E138DD-0041-4035-BB7E-145C274754A3}" dt="2019-12-21T10:51:12.027" v="561" actId="20577"/>
          <ac:spMkLst>
            <pc:docMk/>
            <pc:sldMk cId="640576458" sldId="260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19-12-21T10:55:00.999" v="785" actId="20577"/>
          <ac:spMkLst>
            <pc:docMk/>
            <pc:sldMk cId="640576458" sldId="260"/>
            <ac:spMk id="3" creationId="{C7F74014-2BBF-44B2-8A37-9FECFA4FAF2A}"/>
          </ac:spMkLst>
        </pc:spChg>
        <pc:picChg chg="del">
          <ac:chgData name="Michael O'Donnell" userId="bb50bfc61f885e19" providerId="LiveId" clId="{C9E138DD-0041-4035-BB7E-145C274754A3}" dt="2019-12-21T10:50:33.167" v="551" actId="478"/>
          <ac:picMkLst>
            <pc:docMk/>
            <pc:sldMk cId="640576458" sldId="260"/>
            <ac:picMk id="4" creationId="{4AB896A8-20AC-4483-8E6C-2910C6CDA633}"/>
          </ac:picMkLst>
        </pc:picChg>
        <pc:picChg chg="add mod">
          <ac:chgData name="Michael O'Donnell" userId="bb50bfc61f885e19" providerId="LiveId" clId="{C9E138DD-0041-4035-BB7E-145C274754A3}" dt="2019-12-21T10:51:27.719" v="563" actId="1076"/>
          <ac:picMkLst>
            <pc:docMk/>
            <pc:sldMk cId="640576458" sldId="260"/>
            <ac:picMk id="6" creationId="{6BE8CC78-E686-4C15-B478-BB46C9E2722A}"/>
          </ac:picMkLst>
        </pc:picChg>
        <pc:picChg chg="add del">
          <ac:chgData name="Michael O'Donnell" userId="bb50bfc61f885e19" providerId="LiveId" clId="{C9E138DD-0041-4035-BB7E-145C274754A3}" dt="2019-12-21T10:50:35.316" v="553"/>
          <ac:picMkLst>
            <pc:docMk/>
            <pc:sldMk cId="640576458" sldId="260"/>
            <ac:picMk id="2050" creationId="{C7CC68B3-FAE6-4433-9CE2-73CFBD2528EE}"/>
          </ac:picMkLst>
        </pc:picChg>
      </pc:sldChg>
      <pc:sldChg chg="addSp delSp modSp add ord setBg delDesignElem">
        <pc:chgData name="Michael O'Donnell" userId="bb50bfc61f885e19" providerId="LiveId" clId="{C9E138DD-0041-4035-BB7E-145C274754A3}" dt="2020-01-01T19:57:55.094" v="7391" actId="113"/>
        <pc:sldMkLst>
          <pc:docMk/>
          <pc:sldMk cId="666172367" sldId="261"/>
        </pc:sldMkLst>
        <pc:spChg chg="mod">
          <ac:chgData name="Michael O'Donnell" userId="bb50bfc61f885e19" providerId="LiveId" clId="{C9E138DD-0041-4035-BB7E-145C274754A3}" dt="2020-01-01T19:45:28.451" v="6627" actId="20577"/>
          <ac:spMkLst>
            <pc:docMk/>
            <pc:sldMk cId="666172367" sldId="261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20-01-01T19:57:55.094" v="7391" actId="113"/>
          <ac:spMkLst>
            <pc:docMk/>
            <pc:sldMk cId="666172367" sldId="261"/>
            <ac:spMk id="3" creationId="{C7F74014-2BBF-44B2-8A37-9FECFA4FAF2A}"/>
          </ac:spMkLst>
        </pc:spChg>
        <pc:picChg chg="del">
          <ac:chgData name="Michael O'Donnell" userId="bb50bfc61f885e19" providerId="LiveId" clId="{C9E138DD-0041-4035-BB7E-145C274754A3}" dt="2019-12-31T09:59:07.948" v="790" actId="478"/>
          <ac:picMkLst>
            <pc:docMk/>
            <pc:sldMk cId="666172367" sldId="261"/>
            <ac:picMk id="4" creationId="{4AB896A8-20AC-4483-8E6C-2910C6CDA633}"/>
          </ac:picMkLst>
        </pc:picChg>
        <pc:picChg chg="add mod">
          <ac:chgData name="Michael O'Donnell" userId="bb50bfc61f885e19" providerId="LiveId" clId="{C9E138DD-0041-4035-BB7E-145C274754A3}" dt="2020-01-01T19:45:19.194" v="6603" actId="1076"/>
          <ac:picMkLst>
            <pc:docMk/>
            <pc:sldMk cId="666172367" sldId="261"/>
            <ac:picMk id="4" creationId="{BC8F390E-29FC-4CD2-94E5-A4071187A2F9}"/>
          </ac:picMkLst>
        </pc:picChg>
        <pc:picChg chg="del">
          <ac:chgData name="Michael O'Donnell" userId="bb50bfc61f885e19" providerId="LiveId" clId="{C9E138DD-0041-4035-BB7E-145C274754A3}" dt="2019-12-31T09:58:05.493" v="787"/>
          <ac:picMkLst>
            <pc:docMk/>
            <pc:sldMk cId="666172367" sldId="261"/>
            <ac:picMk id="12" creationId="{54DDEBDD-D8BD-41A6-8A0D-B00E3768B0F9}"/>
          </ac:picMkLst>
        </pc:picChg>
        <pc:picChg chg="add del mod">
          <ac:chgData name="Michael O'Donnell" userId="bb50bfc61f885e19" providerId="LiveId" clId="{C9E138DD-0041-4035-BB7E-145C274754A3}" dt="2020-01-01T19:45:04.900" v="6598" actId="478"/>
          <ac:picMkLst>
            <pc:docMk/>
            <pc:sldMk cId="666172367" sldId="261"/>
            <ac:picMk id="1026" creationId="{523335C4-0C0E-4E69-9C00-C37D6FA0AE4E}"/>
          </ac:picMkLst>
        </pc:picChg>
      </pc:sldChg>
      <pc:sldChg chg="addSp delSp modSp add setBg delDesignElem">
        <pc:chgData name="Michael O'Donnell" userId="bb50bfc61f885e19" providerId="LiveId" clId="{C9E138DD-0041-4035-BB7E-145C274754A3}" dt="2020-01-01T19:55:37.385" v="7342" actId="20577"/>
        <pc:sldMkLst>
          <pc:docMk/>
          <pc:sldMk cId="1398038657" sldId="262"/>
        </pc:sldMkLst>
        <pc:spChg chg="mod">
          <ac:chgData name="Michael O'Donnell" userId="bb50bfc61f885e19" providerId="LiveId" clId="{C9E138DD-0041-4035-BB7E-145C274754A3}" dt="2020-01-01T19:55:37.385" v="7342" actId="20577"/>
          <ac:spMkLst>
            <pc:docMk/>
            <pc:sldMk cId="1398038657" sldId="262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19-12-31T11:11:34.539" v="3685" actId="207"/>
          <ac:spMkLst>
            <pc:docMk/>
            <pc:sldMk cId="1398038657" sldId="262"/>
            <ac:spMk id="3" creationId="{C7F74014-2BBF-44B2-8A37-9FECFA4FAF2A}"/>
          </ac:spMkLst>
        </pc:spChg>
        <pc:picChg chg="add del">
          <ac:chgData name="Michael O'Donnell" userId="bb50bfc61f885e19" providerId="LiveId" clId="{C9E138DD-0041-4035-BB7E-145C274754A3}" dt="2019-12-31T10:07:54.345" v="839"/>
          <ac:picMkLst>
            <pc:docMk/>
            <pc:sldMk cId="1398038657" sldId="262"/>
            <ac:picMk id="4" creationId="{7A4E1745-3B08-40C5-BAD8-958B61E46937}"/>
          </ac:picMkLst>
        </pc:picChg>
        <pc:picChg chg="del">
          <ac:chgData name="Michael O'Donnell" userId="bb50bfc61f885e19" providerId="LiveId" clId="{C9E138DD-0041-4035-BB7E-145C274754A3}" dt="2019-12-31T10:08:08.064" v="840" actId="478"/>
          <ac:picMkLst>
            <pc:docMk/>
            <pc:sldMk cId="1398038657" sldId="262"/>
            <ac:picMk id="6" creationId="{6BE8CC78-E686-4C15-B478-BB46C9E2722A}"/>
          </ac:picMkLst>
        </pc:picChg>
        <pc:picChg chg="add mod">
          <ac:chgData name="Michael O'Donnell" userId="bb50bfc61f885e19" providerId="LiveId" clId="{C9E138DD-0041-4035-BB7E-145C274754A3}" dt="2019-12-31T10:09:50.855" v="842" actId="1076"/>
          <ac:picMkLst>
            <pc:docMk/>
            <pc:sldMk cId="1398038657" sldId="262"/>
            <ac:picMk id="7" creationId="{B9625CE9-FA93-425B-BC5B-D0F5B1193ECF}"/>
          </ac:picMkLst>
        </pc:picChg>
        <pc:picChg chg="add del mod">
          <ac:chgData name="Michael O'Donnell" userId="bb50bfc61f885e19" providerId="LiveId" clId="{C9E138DD-0041-4035-BB7E-145C274754A3}" dt="2019-12-31T10:11:39.975" v="857" actId="478"/>
          <ac:picMkLst>
            <pc:docMk/>
            <pc:sldMk cId="1398038657" sldId="262"/>
            <ac:picMk id="9" creationId="{456C4C7E-FEC2-4A26-B8DA-DA858AB5BABC}"/>
          </ac:picMkLst>
        </pc:picChg>
        <pc:picChg chg="add mod">
          <ac:chgData name="Michael O'Donnell" userId="bb50bfc61f885e19" providerId="LiveId" clId="{C9E138DD-0041-4035-BB7E-145C274754A3}" dt="2019-12-31T10:12:20.175" v="874" actId="1037"/>
          <ac:picMkLst>
            <pc:docMk/>
            <pc:sldMk cId="1398038657" sldId="262"/>
            <ac:picMk id="11" creationId="{F108622D-B985-4EC3-8CA7-E2DF2E0EBBA8}"/>
          </ac:picMkLst>
        </pc:picChg>
        <pc:picChg chg="del">
          <ac:chgData name="Michael O'Donnell" userId="bb50bfc61f885e19" providerId="LiveId" clId="{C9E138DD-0041-4035-BB7E-145C274754A3}" dt="2019-12-31T10:02:19.739" v="837"/>
          <ac:picMkLst>
            <pc:docMk/>
            <pc:sldMk cId="1398038657" sldId="262"/>
            <ac:picMk id="12" creationId="{54DDEBDD-D8BD-41A6-8A0D-B00E3768B0F9}"/>
          </ac:picMkLst>
        </pc:picChg>
        <pc:picChg chg="add del">
          <ac:chgData name="Michael O'Donnell" userId="bb50bfc61f885e19" providerId="LiveId" clId="{C9E138DD-0041-4035-BB7E-145C274754A3}" dt="2019-12-31T10:17:02.265" v="1097" actId="478"/>
          <ac:picMkLst>
            <pc:docMk/>
            <pc:sldMk cId="1398038657" sldId="262"/>
            <ac:picMk id="13" creationId="{455BBA86-C3DF-4B51-AFEF-9D2BC04858DF}"/>
          </ac:picMkLst>
        </pc:picChg>
      </pc:sldChg>
      <pc:sldChg chg="add del">
        <pc:chgData name="Michael O'Donnell" userId="bb50bfc61f885e19" providerId="LiveId" clId="{C9E138DD-0041-4035-BB7E-145C274754A3}" dt="2019-12-31T10:02:17.278" v="835"/>
        <pc:sldMkLst>
          <pc:docMk/>
          <pc:sldMk cId="1451053037" sldId="262"/>
        </pc:sldMkLst>
      </pc:sldChg>
      <pc:sldChg chg="modSp add del">
        <pc:chgData name="Michael O'Donnell" userId="bb50bfc61f885e19" providerId="LiveId" clId="{C9E138DD-0041-4035-BB7E-145C274754A3}" dt="2019-12-31T10:43:09.574" v="2516" actId="47"/>
        <pc:sldMkLst>
          <pc:docMk/>
          <pc:sldMk cId="343553830" sldId="263"/>
        </pc:sldMkLst>
        <pc:spChg chg="mod">
          <ac:chgData name="Michael O'Donnell" userId="bb50bfc61f885e19" providerId="LiveId" clId="{C9E138DD-0041-4035-BB7E-145C274754A3}" dt="2019-12-31T10:17:15.433" v="1113" actId="20577"/>
          <ac:spMkLst>
            <pc:docMk/>
            <pc:sldMk cId="343553830" sldId="263"/>
            <ac:spMk id="2" creationId="{153D7B5C-A7AF-4129-8DC1-6D523CCC15E9}"/>
          </ac:spMkLst>
        </pc:spChg>
      </pc:sldChg>
      <pc:sldChg chg="addSp delSp modSp add ord">
        <pc:chgData name="Michael O'Donnell" userId="bb50bfc61f885e19" providerId="LiveId" clId="{C9E138DD-0041-4035-BB7E-145C274754A3}" dt="2019-12-31T11:39:21.856" v="4786"/>
        <pc:sldMkLst>
          <pc:docMk/>
          <pc:sldMk cId="889292684" sldId="264"/>
        </pc:sldMkLst>
        <pc:spChg chg="mod">
          <ac:chgData name="Michael O'Donnell" userId="bb50bfc61f885e19" providerId="LiveId" clId="{C9E138DD-0041-4035-BB7E-145C274754A3}" dt="2019-12-31T10:42:44.949" v="2512" actId="20577"/>
          <ac:spMkLst>
            <pc:docMk/>
            <pc:sldMk cId="889292684" sldId="264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19-12-31T10:42:31.224" v="2510" actId="20577"/>
          <ac:spMkLst>
            <pc:docMk/>
            <pc:sldMk cId="889292684" sldId="264"/>
            <ac:spMk id="3" creationId="{C7F74014-2BBF-44B2-8A37-9FECFA4FAF2A}"/>
          </ac:spMkLst>
        </pc:spChg>
        <pc:picChg chg="add mod">
          <ac:chgData name="Michael O'Donnell" userId="bb50bfc61f885e19" providerId="LiveId" clId="{C9E138DD-0041-4035-BB7E-145C274754A3}" dt="2019-12-31T10:19:01.032" v="1166" actId="1076"/>
          <ac:picMkLst>
            <pc:docMk/>
            <pc:sldMk cId="889292684" sldId="264"/>
            <ac:picMk id="4" creationId="{6E7A2603-34AA-4691-9B4D-5B1C6C914136}"/>
          </ac:picMkLst>
        </pc:picChg>
        <pc:picChg chg="add mod">
          <ac:chgData name="Michael O'Donnell" userId="bb50bfc61f885e19" providerId="LiveId" clId="{C9E138DD-0041-4035-BB7E-145C274754A3}" dt="2019-12-31T10:53:10.661" v="3116" actId="1036"/>
          <ac:picMkLst>
            <pc:docMk/>
            <pc:sldMk cId="889292684" sldId="264"/>
            <ac:picMk id="5" creationId="{49AE797F-E60E-45DF-8168-E14F9994BA7D}"/>
          </ac:picMkLst>
        </pc:picChg>
        <pc:picChg chg="del">
          <ac:chgData name="Michael O'Donnell" userId="bb50bfc61f885e19" providerId="LiveId" clId="{C9E138DD-0041-4035-BB7E-145C274754A3}" dt="2019-12-31T10:17:26.504" v="1124" actId="478"/>
          <ac:picMkLst>
            <pc:docMk/>
            <pc:sldMk cId="889292684" sldId="264"/>
            <ac:picMk id="7" creationId="{B9625CE9-FA93-425B-BC5B-D0F5B1193ECF}"/>
          </ac:picMkLst>
        </pc:picChg>
        <pc:picChg chg="del">
          <ac:chgData name="Michael O'Donnell" userId="bb50bfc61f885e19" providerId="LiveId" clId="{C9E138DD-0041-4035-BB7E-145C274754A3}" dt="2019-12-31T10:17:26.049" v="1123" actId="478"/>
          <ac:picMkLst>
            <pc:docMk/>
            <pc:sldMk cId="889292684" sldId="264"/>
            <ac:picMk id="11" creationId="{F108622D-B985-4EC3-8CA7-E2DF2E0EBBA8}"/>
          </ac:picMkLst>
        </pc:picChg>
      </pc:sldChg>
      <pc:sldChg chg="addSp delSp modSp add setBg delDesignElem">
        <pc:chgData name="Michael O'Donnell" userId="bb50bfc61f885e19" providerId="LiveId" clId="{C9E138DD-0041-4035-BB7E-145C274754A3}" dt="2020-01-01T20:21:57.313" v="8086" actId="1035"/>
        <pc:sldMkLst>
          <pc:docMk/>
          <pc:sldMk cId="70201403" sldId="265"/>
        </pc:sldMkLst>
        <pc:spChg chg="mod">
          <ac:chgData name="Michael O'Donnell" userId="bb50bfc61f885e19" providerId="LiveId" clId="{C9E138DD-0041-4035-BB7E-145C274754A3}" dt="2019-12-31T10:52:52.542" v="3105" actId="1035"/>
          <ac:spMkLst>
            <pc:docMk/>
            <pc:sldMk cId="70201403" sldId="265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20-01-01T20:21:57.313" v="8086" actId="1035"/>
          <ac:spMkLst>
            <pc:docMk/>
            <pc:sldMk cId="70201403" sldId="265"/>
            <ac:spMk id="3" creationId="{62FCA77C-22DC-4E3D-9BD8-2F664B247097}"/>
          </ac:spMkLst>
        </pc:spChg>
        <pc:spChg chg="del">
          <ac:chgData name="Michael O'Donnell" userId="bb50bfc61f885e19" providerId="LiveId" clId="{C9E138DD-0041-4035-BB7E-145C274754A3}" dt="2019-12-31T10:31:15.075" v="1738" actId="478"/>
          <ac:spMkLst>
            <pc:docMk/>
            <pc:sldMk cId="70201403" sldId="265"/>
            <ac:spMk id="6" creationId="{EB0C5956-BC21-4640-9E32-07E45D29B5CC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7" creationId="{6E2A5AD2-F14A-4B95-939C-94E694D3BE50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8" creationId="{8892F66A-0E71-4F58-A39F-B5FAFAECD2B0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9" creationId="{66DA7456-6762-4CF4-A36D-D971B135A9A8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10" creationId="{F80C7F36-E11F-4AA2-B31C-6480FB126225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11" creationId="{A887364A-717A-42B5-8A08-C0F4DC928F8F}"/>
          </ac:spMkLst>
        </pc:spChg>
        <pc:spChg chg="add mod">
          <ac:chgData name="Michael O'Donnell" userId="bb50bfc61f885e19" providerId="LiveId" clId="{C9E138DD-0041-4035-BB7E-145C274754A3}" dt="2020-01-01T20:21:57.313" v="8086" actId="1035"/>
          <ac:spMkLst>
            <pc:docMk/>
            <pc:sldMk cId="70201403" sldId="265"/>
            <ac:spMk id="11" creationId="{D81989F8-FCC8-47C1-955F-7B669DDBA299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13" creationId="{CDC02B8F-C087-4ED7-9FD5-EDBA12AB1C8A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14" creationId="{5903DEAA-073C-4678-A2D0-7A199DA523E2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15" creationId="{08F309AB-BEC4-4B27-A102-4F7E927D3448}"/>
          </ac:spMkLst>
        </pc:spChg>
        <pc:spChg chg="del">
          <ac:chgData name="Michael O'Donnell" userId="bb50bfc61f885e19" providerId="LiveId" clId="{C9E138DD-0041-4035-BB7E-145C274754A3}" dt="2019-12-31T10:31:13.372" v="1737" actId="478"/>
          <ac:spMkLst>
            <pc:docMk/>
            <pc:sldMk cId="70201403" sldId="265"/>
            <ac:spMk id="16" creationId="{1EEF842A-9870-42BF-95B3-F89F39F253BE}"/>
          </ac:spMkLst>
        </pc:spChg>
        <pc:spChg chg="add del mod">
          <ac:chgData name="Michael O'Donnell" userId="bb50bfc61f885e19" providerId="LiveId" clId="{C9E138DD-0041-4035-BB7E-145C274754A3}" dt="2020-01-01T20:18:11.510" v="7685" actId="478"/>
          <ac:spMkLst>
            <pc:docMk/>
            <pc:sldMk cId="70201403" sldId="265"/>
            <ac:spMk id="17" creationId="{273E8F8D-C086-4FEB-823A-E9ABEC437EB2}"/>
          </ac:spMkLst>
        </pc:spChg>
        <pc:spChg chg="del">
          <ac:chgData name="Michael O'Donnell" userId="bb50bfc61f885e19" providerId="LiveId" clId="{C9E138DD-0041-4035-BB7E-145C274754A3}" dt="2019-12-31T10:31:06.276" v="1736" actId="478"/>
          <ac:spMkLst>
            <pc:docMk/>
            <pc:sldMk cId="70201403" sldId="265"/>
            <ac:spMk id="18" creationId="{A64FB206-83F4-4480-8683-908163B5AC92}"/>
          </ac:spMkLst>
        </pc:spChg>
        <pc:spChg chg="add mod">
          <ac:chgData name="Michael O'Donnell" userId="bb50bfc61f885e19" providerId="LiveId" clId="{C9E138DD-0041-4035-BB7E-145C274754A3}" dt="2020-01-01T20:21:57.313" v="8086" actId="1035"/>
          <ac:spMkLst>
            <pc:docMk/>
            <pc:sldMk cId="70201403" sldId="265"/>
            <ac:spMk id="19" creationId="{B081367D-E8D7-4075-ACFA-73ED161513B6}"/>
          </ac:spMkLst>
        </pc:spChg>
        <pc:spChg chg="add mod">
          <ac:chgData name="Michael O'Donnell" userId="bb50bfc61f885e19" providerId="LiveId" clId="{C9E138DD-0041-4035-BB7E-145C274754A3}" dt="2020-01-01T20:21:57.313" v="8086" actId="1035"/>
          <ac:spMkLst>
            <pc:docMk/>
            <pc:sldMk cId="70201403" sldId="265"/>
            <ac:spMk id="20" creationId="{68C859CF-2087-4B70-93FC-E56329D22CE3}"/>
          </ac:spMkLst>
        </pc:spChg>
        <pc:spChg chg="add del mod">
          <ac:chgData name="Michael O'Donnell" userId="bb50bfc61f885e19" providerId="LiveId" clId="{C9E138DD-0041-4035-BB7E-145C274754A3}" dt="2019-12-31T10:36:45.368" v="2213"/>
          <ac:spMkLst>
            <pc:docMk/>
            <pc:sldMk cId="70201403" sldId="265"/>
            <ac:spMk id="21" creationId="{D44278CE-C29D-438C-9267-7E90327E0F6E}"/>
          </ac:spMkLst>
        </pc:spChg>
        <pc:spChg chg="add del mod">
          <ac:chgData name="Michael O'Donnell" userId="bb50bfc61f885e19" providerId="LiveId" clId="{C9E138DD-0041-4035-BB7E-145C274754A3}" dt="2020-01-01T19:58:29.961" v="7393" actId="478"/>
          <ac:spMkLst>
            <pc:docMk/>
            <pc:sldMk cId="70201403" sldId="265"/>
            <ac:spMk id="22" creationId="{4E86919F-92EF-4B21-98FA-D139F0D33AE3}"/>
          </ac:spMkLst>
        </pc:spChg>
        <pc:spChg chg="add del mod">
          <ac:chgData name="Michael O'Donnell" userId="bb50bfc61f885e19" providerId="LiveId" clId="{C9E138DD-0041-4035-BB7E-145C274754A3}" dt="2020-01-01T19:58:33.376" v="7394" actId="478"/>
          <ac:spMkLst>
            <pc:docMk/>
            <pc:sldMk cId="70201403" sldId="265"/>
            <ac:spMk id="23" creationId="{CBCD20BF-A0DF-4355-8E74-596BF5C11101}"/>
          </ac:spMkLst>
        </pc:spChg>
        <pc:spChg chg="add del mod">
          <ac:chgData name="Michael O'Donnell" userId="bb50bfc61f885e19" providerId="LiveId" clId="{C9E138DD-0041-4035-BB7E-145C274754A3}" dt="2020-01-01T19:58:33.376" v="7394" actId="478"/>
          <ac:spMkLst>
            <pc:docMk/>
            <pc:sldMk cId="70201403" sldId="265"/>
            <ac:spMk id="24" creationId="{EA6FB442-3536-4A84-B62E-7034EEB1866E}"/>
          </ac:spMkLst>
        </pc:spChg>
        <pc:spChg chg="add del mod">
          <ac:chgData name="Michael O'Donnell" userId="bb50bfc61f885e19" providerId="LiveId" clId="{C9E138DD-0041-4035-BB7E-145C274754A3}" dt="2019-12-31T10:37:17.697" v="2257" actId="478"/>
          <ac:spMkLst>
            <pc:docMk/>
            <pc:sldMk cId="70201403" sldId="265"/>
            <ac:spMk id="25" creationId="{51688703-8BD0-4DD3-8C80-B5C2C17AC63E}"/>
          </ac:spMkLst>
        </pc:spChg>
        <pc:spChg chg="add del mod">
          <ac:chgData name="Michael O'Donnell" userId="bb50bfc61f885e19" providerId="LiveId" clId="{C9E138DD-0041-4035-BB7E-145C274754A3}" dt="2019-12-31T10:37:17.697" v="2257" actId="478"/>
          <ac:spMkLst>
            <pc:docMk/>
            <pc:sldMk cId="70201403" sldId="265"/>
            <ac:spMk id="26" creationId="{3A06DC13-3310-47FC-B56E-080FC86A87D9}"/>
          </ac:spMkLst>
        </pc:spChg>
        <pc:spChg chg="add del mod">
          <ac:chgData name="Michael O'Donnell" userId="bb50bfc61f885e19" providerId="LiveId" clId="{C9E138DD-0041-4035-BB7E-145C274754A3}" dt="2019-12-31T10:45:44.996" v="2655" actId="478"/>
          <ac:spMkLst>
            <pc:docMk/>
            <pc:sldMk cId="70201403" sldId="265"/>
            <ac:spMk id="27" creationId="{762F3817-6FFF-45D8-82D5-1F727E11DB2F}"/>
          </ac:spMkLst>
        </pc:spChg>
        <pc:spChg chg="add del mod">
          <ac:chgData name="Michael O'Donnell" userId="bb50bfc61f885e19" providerId="LiveId" clId="{C9E138DD-0041-4035-BB7E-145C274754A3}" dt="2020-01-01T19:58:33.376" v="7394" actId="478"/>
          <ac:spMkLst>
            <pc:docMk/>
            <pc:sldMk cId="70201403" sldId="265"/>
            <ac:spMk id="28" creationId="{6C0D7AFD-524A-481C-B2C5-0C0172E81939}"/>
          </ac:spMkLst>
        </pc:spChg>
        <pc:picChg chg="del">
          <ac:chgData name="Michael O'Donnell" userId="bb50bfc61f885e19" providerId="LiveId" clId="{C9E138DD-0041-4035-BB7E-145C274754A3}" dt="2019-12-31T10:24:32.132" v="1705"/>
          <ac:picMkLst>
            <pc:docMk/>
            <pc:sldMk cId="70201403" sldId="265"/>
            <ac:picMk id="12" creationId="{54DDEBDD-D8BD-41A6-8A0D-B00E3768B0F9}"/>
          </ac:picMkLst>
        </pc:picChg>
      </pc:sldChg>
      <pc:sldChg chg="addSp delSp modSp add ord">
        <pc:chgData name="Michael O'Donnell" userId="bb50bfc61f885e19" providerId="LiveId" clId="{C9E138DD-0041-4035-BB7E-145C274754A3}" dt="2019-12-31T11:56:05.905" v="5477" actId="1076"/>
        <pc:sldMkLst>
          <pc:docMk/>
          <pc:sldMk cId="1772165243" sldId="266"/>
        </pc:sldMkLst>
        <pc:spChg chg="mod">
          <ac:chgData name="Michael O'Donnell" userId="bb50bfc61f885e19" providerId="LiveId" clId="{C9E138DD-0041-4035-BB7E-145C274754A3}" dt="2019-12-31T10:43:22.051" v="2529" actId="20577"/>
          <ac:spMkLst>
            <pc:docMk/>
            <pc:sldMk cId="1772165243" sldId="266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19-12-31T11:55:55.332" v="5475" actId="20577"/>
          <ac:spMkLst>
            <pc:docMk/>
            <pc:sldMk cId="1772165243" sldId="266"/>
            <ac:spMk id="3" creationId="{62FCA77C-22DC-4E3D-9BD8-2F664B247097}"/>
          </ac:spMkLst>
        </pc:spChg>
        <pc:spChg chg="del">
          <ac:chgData name="Michael O'Donnell" userId="bb50bfc61f885e19" providerId="LiveId" clId="{C9E138DD-0041-4035-BB7E-145C274754A3}" dt="2019-12-31T10:47:07.154" v="2857" actId="478"/>
          <ac:spMkLst>
            <pc:docMk/>
            <pc:sldMk cId="1772165243" sldId="266"/>
            <ac:spMk id="17" creationId="{273E8F8D-C086-4FEB-823A-E9ABEC437EB2}"/>
          </ac:spMkLst>
        </pc:spChg>
        <pc:spChg chg="del">
          <ac:chgData name="Michael O'Donnell" userId="bb50bfc61f885e19" providerId="LiveId" clId="{C9E138DD-0041-4035-BB7E-145C274754A3}" dt="2019-12-31T10:46:06.318" v="2657" actId="478"/>
          <ac:spMkLst>
            <pc:docMk/>
            <pc:sldMk cId="1772165243" sldId="266"/>
            <ac:spMk id="19" creationId="{B081367D-E8D7-4075-ACFA-73ED161513B6}"/>
          </ac:spMkLst>
        </pc:spChg>
        <pc:spChg chg="del">
          <ac:chgData name="Michael O'Donnell" userId="bb50bfc61f885e19" providerId="LiveId" clId="{C9E138DD-0041-4035-BB7E-145C274754A3}" dt="2019-12-31T10:46:04.508" v="2656" actId="478"/>
          <ac:spMkLst>
            <pc:docMk/>
            <pc:sldMk cId="1772165243" sldId="266"/>
            <ac:spMk id="20" creationId="{68C859CF-2087-4B70-93FC-E56329D22CE3}"/>
          </ac:spMkLst>
        </pc:spChg>
        <pc:spChg chg="del">
          <ac:chgData name="Michael O'Donnell" userId="bb50bfc61f885e19" providerId="LiveId" clId="{C9E138DD-0041-4035-BB7E-145C274754A3}" dt="2019-12-31T10:43:16.531" v="2527" actId="478"/>
          <ac:spMkLst>
            <pc:docMk/>
            <pc:sldMk cId="1772165243" sldId="266"/>
            <ac:spMk id="22" creationId="{4E86919F-92EF-4B21-98FA-D139F0D33AE3}"/>
          </ac:spMkLst>
        </pc:spChg>
        <pc:spChg chg="del">
          <ac:chgData name="Michael O'Donnell" userId="bb50bfc61f885e19" providerId="LiveId" clId="{C9E138DD-0041-4035-BB7E-145C274754A3}" dt="2019-12-31T10:43:18.803" v="2528" actId="478"/>
          <ac:spMkLst>
            <pc:docMk/>
            <pc:sldMk cId="1772165243" sldId="266"/>
            <ac:spMk id="23" creationId="{CBCD20BF-A0DF-4355-8E74-596BF5C11101}"/>
          </ac:spMkLst>
        </pc:spChg>
        <pc:spChg chg="del">
          <ac:chgData name="Michael O'Donnell" userId="bb50bfc61f885e19" providerId="LiveId" clId="{C9E138DD-0041-4035-BB7E-145C274754A3}" dt="2019-12-31T10:43:18.803" v="2528" actId="478"/>
          <ac:spMkLst>
            <pc:docMk/>
            <pc:sldMk cId="1772165243" sldId="266"/>
            <ac:spMk id="24" creationId="{EA6FB442-3536-4A84-B62E-7034EEB1866E}"/>
          </ac:spMkLst>
        </pc:spChg>
        <pc:picChg chg="add mod">
          <ac:chgData name="Michael O'Donnell" userId="bb50bfc61f885e19" providerId="LiveId" clId="{C9E138DD-0041-4035-BB7E-145C274754A3}" dt="2019-12-31T11:56:05.905" v="5477" actId="1076"/>
          <ac:picMkLst>
            <pc:docMk/>
            <pc:sldMk cId="1772165243" sldId="266"/>
            <ac:picMk id="2050" creationId="{8D1D21A6-A0D6-451E-8043-3D3BE44C7A79}"/>
          </ac:picMkLst>
        </pc:picChg>
      </pc:sldChg>
      <pc:sldChg chg="addSp delSp modSp add">
        <pc:chgData name="Michael O'Donnell" userId="bb50bfc61f885e19" providerId="LiveId" clId="{C9E138DD-0041-4035-BB7E-145C274754A3}" dt="2019-12-31T12:04:22.349" v="5913" actId="20577"/>
        <pc:sldMkLst>
          <pc:docMk/>
          <pc:sldMk cId="379652001" sldId="267"/>
        </pc:sldMkLst>
        <pc:spChg chg="del">
          <ac:chgData name="Michael O'Donnell" userId="bb50bfc61f885e19" providerId="LiveId" clId="{C9E138DD-0041-4035-BB7E-145C274754A3}" dt="2019-12-31T11:01:08.044" v="3304" actId="478"/>
          <ac:spMkLst>
            <pc:docMk/>
            <pc:sldMk cId="379652001" sldId="267"/>
            <ac:spMk id="2" creationId="{153D7B5C-A7AF-4129-8DC1-6D523CCC15E9}"/>
          </ac:spMkLst>
        </pc:spChg>
        <pc:spChg chg="del mod">
          <ac:chgData name="Michael O'Donnell" userId="bb50bfc61f885e19" providerId="LiveId" clId="{C9E138DD-0041-4035-BB7E-145C274754A3}" dt="2019-12-31T11:00:34.637" v="3297" actId="478"/>
          <ac:spMkLst>
            <pc:docMk/>
            <pc:sldMk cId="379652001" sldId="267"/>
            <ac:spMk id="3" creationId="{C7F74014-2BBF-44B2-8A37-9FECFA4FAF2A}"/>
          </ac:spMkLst>
        </pc:spChg>
        <pc:spChg chg="add del mod">
          <ac:chgData name="Michael O'Donnell" userId="bb50bfc61f885e19" providerId="LiveId" clId="{C9E138DD-0041-4035-BB7E-145C274754A3}" dt="2019-12-31T11:00:39.278" v="3298" actId="478"/>
          <ac:spMkLst>
            <pc:docMk/>
            <pc:sldMk cId="379652001" sldId="267"/>
            <ac:spMk id="5" creationId="{275D4800-7EC9-45F2-8058-0AB488B7F6A1}"/>
          </ac:spMkLst>
        </pc:spChg>
        <pc:spChg chg="add del mod">
          <ac:chgData name="Michael O'Donnell" userId="bb50bfc61f885e19" providerId="LiveId" clId="{C9E138DD-0041-4035-BB7E-145C274754A3}" dt="2019-12-31T11:01:11.422" v="3305" actId="478"/>
          <ac:spMkLst>
            <pc:docMk/>
            <pc:sldMk cId="379652001" sldId="267"/>
            <ac:spMk id="10" creationId="{78BD08A0-F8D4-4F94-8080-EF7CDD2059C3}"/>
          </ac:spMkLst>
        </pc:spChg>
        <pc:spChg chg="add mod">
          <ac:chgData name="Michael O'Donnell" userId="bb50bfc61f885e19" providerId="LiveId" clId="{C9E138DD-0041-4035-BB7E-145C274754A3}" dt="2019-12-31T11:12:17.813" v="3688" actId="1076"/>
          <ac:spMkLst>
            <pc:docMk/>
            <pc:sldMk cId="379652001" sldId="267"/>
            <ac:spMk id="15" creationId="{0C7B49B5-22E8-415D-B349-818E0FD8F4D0}"/>
          </ac:spMkLst>
        </pc:spChg>
        <pc:spChg chg="add mod">
          <ac:chgData name="Michael O'Donnell" userId="bb50bfc61f885e19" providerId="LiveId" clId="{C9E138DD-0041-4035-BB7E-145C274754A3}" dt="2019-12-31T11:12:17.813" v="3688" actId="1076"/>
          <ac:spMkLst>
            <pc:docMk/>
            <pc:sldMk cId="379652001" sldId="267"/>
            <ac:spMk id="16" creationId="{A03E7C94-BB82-4C73-B680-9A8D9FACD78C}"/>
          </ac:spMkLst>
        </pc:spChg>
        <pc:spChg chg="add mod">
          <ac:chgData name="Michael O'Donnell" userId="bb50bfc61f885e19" providerId="LiveId" clId="{C9E138DD-0041-4035-BB7E-145C274754A3}" dt="2019-12-31T12:04:22.349" v="5913" actId="20577"/>
          <ac:spMkLst>
            <pc:docMk/>
            <pc:sldMk cId="379652001" sldId="267"/>
            <ac:spMk id="17" creationId="{D3CBD303-7761-4619-B2BC-2A1D26A0A11D}"/>
          </ac:spMkLst>
        </pc:spChg>
        <pc:picChg chg="mod">
          <ac:chgData name="Michael O'Donnell" userId="bb50bfc61f885e19" providerId="LiveId" clId="{C9E138DD-0041-4035-BB7E-145C274754A3}" dt="2019-12-31T11:12:17.813" v="3688" actId="1076"/>
          <ac:picMkLst>
            <pc:docMk/>
            <pc:sldMk cId="379652001" sldId="267"/>
            <ac:picMk id="7" creationId="{B9625CE9-FA93-425B-BC5B-D0F5B1193ECF}"/>
          </ac:picMkLst>
        </pc:picChg>
        <pc:picChg chg="add mod">
          <ac:chgData name="Michael O'Donnell" userId="bb50bfc61f885e19" providerId="LiveId" clId="{C9E138DD-0041-4035-BB7E-145C274754A3}" dt="2019-12-31T11:12:17.813" v="3688" actId="1076"/>
          <ac:picMkLst>
            <pc:docMk/>
            <pc:sldMk cId="379652001" sldId="267"/>
            <ac:picMk id="8" creationId="{D19AB6A2-AFBF-4064-8223-AC40EED809AC}"/>
          </ac:picMkLst>
        </pc:picChg>
        <pc:picChg chg="add mod ord">
          <ac:chgData name="Michael O'Donnell" userId="bb50bfc61f885e19" providerId="LiveId" clId="{C9E138DD-0041-4035-BB7E-145C274754A3}" dt="2019-12-31T11:12:17.813" v="3688" actId="1076"/>
          <ac:picMkLst>
            <pc:docMk/>
            <pc:sldMk cId="379652001" sldId="267"/>
            <ac:picMk id="9" creationId="{24D44132-80D3-4A77-9AD4-D40BF0D9C335}"/>
          </ac:picMkLst>
        </pc:picChg>
        <pc:picChg chg="del">
          <ac:chgData name="Michael O'Donnell" userId="bb50bfc61f885e19" providerId="LiveId" clId="{C9E138DD-0041-4035-BB7E-145C274754A3}" dt="2019-12-31T11:01:38.292" v="3309" actId="478"/>
          <ac:picMkLst>
            <pc:docMk/>
            <pc:sldMk cId="379652001" sldId="267"/>
            <ac:picMk id="11" creationId="{F108622D-B985-4EC3-8CA7-E2DF2E0EBBA8}"/>
          </ac:picMkLst>
        </pc:picChg>
        <pc:picChg chg="add mod">
          <ac:chgData name="Michael O'Donnell" userId="bb50bfc61f885e19" providerId="LiveId" clId="{C9E138DD-0041-4035-BB7E-145C274754A3}" dt="2019-12-31T11:12:17.813" v="3688" actId="1076"/>
          <ac:picMkLst>
            <pc:docMk/>
            <pc:sldMk cId="379652001" sldId="267"/>
            <ac:picMk id="12" creationId="{08546A84-DEE7-4348-8301-D10E1A08AD24}"/>
          </ac:picMkLst>
        </pc:picChg>
        <pc:picChg chg="add mod">
          <ac:chgData name="Michael O'Donnell" userId="bb50bfc61f885e19" providerId="LiveId" clId="{C9E138DD-0041-4035-BB7E-145C274754A3}" dt="2019-12-31T11:12:17.813" v="3688" actId="1076"/>
          <ac:picMkLst>
            <pc:docMk/>
            <pc:sldMk cId="379652001" sldId="267"/>
            <ac:picMk id="14" creationId="{00031C44-814F-446C-A5A5-A3717D45E194}"/>
          </ac:picMkLst>
        </pc:picChg>
        <pc:picChg chg="add mod">
          <ac:chgData name="Michael O'Donnell" userId="bb50bfc61f885e19" providerId="LiveId" clId="{C9E138DD-0041-4035-BB7E-145C274754A3}" dt="2019-12-31T11:12:17.813" v="3688" actId="1076"/>
          <ac:picMkLst>
            <pc:docMk/>
            <pc:sldMk cId="379652001" sldId="267"/>
            <ac:picMk id="19" creationId="{9E485281-12B7-4B41-AB10-614BE99C4123}"/>
          </ac:picMkLst>
        </pc:picChg>
      </pc:sldChg>
      <pc:sldChg chg="addSp delSp modSp add">
        <pc:chgData name="Michael O'Donnell" userId="bb50bfc61f885e19" providerId="LiveId" clId="{C9E138DD-0041-4035-BB7E-145C274754A3}" dt="2020-01-01T19:55:03.821" v="7328" actId="20577"/>
        <pc:sldMkLst>
          <pc:docMk/>
          <pc:sldMk cId="4184916103" sldId="268"/>
        </pc:sldMkLst>
        <pc:spChg chg="mod">
          <ac:chgData name="Michael O'Donnell" userId="bb50bfc61f885e19" providerId="LiveId" clId="{C9E138DD-0041-4035-BB7E-145C274754A3}" dt="2019-12-31T11:40:29.921" v="4854" actId="20577"/>
          <ac:spMkLst>
            <pc:docMk/>
            <pc:sldMk cId="4184916103" sldId="268"/>
            <ac:spMk id="2" creationId="{153D7B5C-A7AF-4129-8DC1-6D523CCC15E9}"/>
          </ac:spMkLst>
        </pc:spChg>
        <pc:spChg chg="mod">
          <ac:chgData name="Michael O'Donnell" userId="bb50bfc61f885e19" providerId="LiveId" clId="{C9E138DD-0041-4035-BB7E-145C274754A3}" dt="2020-01-01T19:55:03.821" v="7328" actId="20577"/>
          <ac:spMkLst>
            <pc:docMk/>
            <pc:sldMk cId="4184916103" sldId="268"/>
            <ac:spMk id="3" creationId="{62FCA77C-22DC-4E3D-9BD8-2F664B247097}"/>
          </ac:spMkLst>
        </pc:spChg>
        <pc:picChg chg="del">
          <ac:chgData name="Michael O'Donnell" userId="bb50bfc61f885e19" providerId="LiveId" clId="{C9E138DD-0041-4035-BB7E-145C274754A3}" dt="2019-12-31T11:08:40.127" v="3427" actId="478"/>
          <ac:picMkLst>
            <pc:docMk/>
            <pc:sldMk cId="4184916103" sldId="268"/>
            <ac:picMk id="2050" creationId="{8D1D21A6-A0D6-451E-8043-3D3BE44C7A79}"/>
          </ac:picMkLst>
        </pc:picChg>
        <pc:picChg chg="add mod">
          <ac:chgData name="Michael O'Donnell" userId="bb50bfc61f885e19" providerId="LiveId" clId="{C9E138DD-0041-4035-BB7E-145C274754A3}" dt="2019-12-31T11:27:04.063" v="4270" actId="1036"/>
          <ac:picMkLst>
            <pc:docMk/>
            <pc:sldMk cId="4184916103" sldId="268"/>
            <ac:picMk id="3074" creationId="{50C77283-1EB2-496F-955C-8664A7F64620}"/>
          </ac:picMkLst>
        </pc:picChg>
      </pc:sldChg>
      <pc:sldChg chg="addSp delSp modSp add">
        <pc:chgData name="Michael O'Donnell" userId="bb50bfc61f885e19" providerId="LiveId" clId="{C9E138DD-0041-4035-BB7E-145C274754A3}" dt="2019-12-31T11:44:26.318" v="4928" actId="207"/>
        <pc:sldMkLst>
          <pc:docMk/>
          <pc:sldMk cId="1317988489" sldId="269"/>
        </pc:sldMkLst>
        <pc:spChg chg="mod">
          <ac:chgData name="Michael O'Donnell" userId="bb50bfc61f885e19" providerId="LiveId" clId="{C9E138DD-0041-4035-BB7E-145C274754A3}" dt="2019-12-31T11:42:23.632" v="4882" actId="14100"/>
          <ac:spMkLst>
            <pc:docMk/>
            <pc:sldMk cId="1317988489" sldId="269"/>
            <ac:spMk id="2" creationId="{153D7B5C-A7AF-4129-8DC1-6D523CCC15E9}"/>
          </ac:spMkLst>
        </pc:spChg>
        <pc:spChg chg="del">
          <ac:chgData name="Michael O'Donnell" userId="bb50bfc61f885e19" providerId="LiveId" clId="{C9E138DD-0041-4035-BB7E-145C274754A3}" dt="2019-12-31T11:42:14.593" v="4879" actId="478"/>
          <ac:spMkLst>
            <pc:docMk/>
            <pc:sldMk cId="1317988489" sldId="269"/>
            <ac:spMk id="3" creationId="{C7F74014-2BBF-44B2-8A37-9FECFA4FAF2A}"/>
          </ac:spMkLst>
        </pc:spChg>
        <pc:spChg chg="add del mod">
          <ac:chgData name="Michael O'Donnell" userId="bb50bfc61f885e19" providerId="LiveId" clId="{C9E138DD-0041-4035-BB7E-145C274754A3}" dt="2019-12-31T11:42:16.640" v="4880" actId="478"/>
          <ac:spMkLst>
            <pc:docMk/>
            <pc:sldMk cId="1317988489" sldId="269"/>
            <ac:spMk id="6" creationId="{36F61E96-DB2E-432A-9812-C5A1CE1A84E3}"/>
          </ac:spMkLst>
        </pc:spChg>
        <pc:spChg chg="add mod">
          <ac:chgData name="Michael O'Donnell" userId="bb50bfc61f885e19" providerId="LiveId" clId="{C9E138DD-0041-4035-BB7E-145C274754A3}" dt="2019-12-31T11:43:44.403" v="4891" actId="1582"/>
          <ac:spMkLst>
            <pc:docMk/>
            <pc:sldMk cId="1317988489" sldId="269"/>
            <ac:spMk id="7" creationId="{48F42861-174B-46EB-B5A3-138189A323D8}"/>
          </ac:spMkLst>
        </pc:spChg>
        <pc:spChg chg="add mod">
          <ac:chgData name="Michael O'Donnell" userId="bb50bfc61f885e19" providerId="LiveId" clId="{C9E138DD-0041-4035-BB7E-145C274754A3}" dt="2019-12-31T11:44:26.318" v="4928" actId="207"/>
          <ac:spMkLst>
            <pc:docMk/>
            <pc:sldMk cId="1317988489" sldId="269"/>
            <ac:spMk id="9" creationId="{2B043F70-14A2-4166-924A-4B71C6E39866}"/>
          </ac:spMkLst>
        </pc:spChg>
        <pc:picChg chg="add mod">
          <ac:chgData name="Michael O'Donnell" userId="bb50bfc61f885e19" providerId="LiveId" clId="{C9E138DD-0041-4035-BB7E-145C274754A3}" dt="2019-12-31T11:42:37.903" v="4885" actId="1076"/>
          <ac:picMkLst>
            <pc:docMk/>
            <pc:sldMk cId="1317988489" sldId="269"/>
            <ac:picMk id="4" creationId="{26CBF1E9-F886-41F5-A6F2-17CFDDC7AD12}"/>
          </ac:picMkLst>
        </pc:picChg>
        <pc:picChg chg="del">
          <ac:chgData name="Michael O'Donnell" userId="bb50bfc61f885e19" providerId="LiveId" clId="{C9E138DD-0041-4035-BB7E-145C274754A3}" dt="2019-12-31T11:42:10.994" v="4878" actId="478"/>
          <ac:picMkLst>
            <pc:docMk/>
            <pc:sldMk cId="1317988489" sldId="269"/>
            <ac:picMk id="1026" creationId="{523335C4-0C0E-4E69-9C00-C37D6FA0AE4E}"/>
          </ac:picMkLst>
        </pc:picChg>
      </pc:sldChg>
      <pc:sldChg chg="addSp delSp modSp add">
        <pc:chgData name="Michael O'Donnell" userId="bb50bfc61f885e19" providerId="LiveId" clId="{C9E138DD-0041-4035-BB7E-145C274754A3}" dt="2020-01-01T19:56:34.435" v="7370"/>
        <pc:sldMkLst>
          <pc:docMk/>
          <pc:sldMk cId="652006984" sldId="270"/>
        </pc:sldMkLst>
        <pc:spChg chg="add mod">
          <ac:chgData name="Michael O'Donnell" userId="bb50bfc61f885e19" providerId="LiveId" clId="{C9E138DD-0041-4035-BB7E-145C274754A3}" dt="2020-01-01T19:56:34.435" v="7370"/>
          <ac:spMkLst>
            <pc:docMk/>
            <pc:sldMk cId="652006984" sldId="270"/>
            <ac:spMk id="11" creationId="{879BE482-B1B6-46CF-ADFD-56F18600637B}"/>
          </ac:spMkLst>
        </pc:spChg>
        <pc:spChg chg="del">
          <ac:chgData name="Michael O'Donnell" userId="bb50bfc61f885e19" providerId="LiveId" clId="{C9E138DD-0041-4035-BB7E-145C274754A3}" dt="2019-12-31T11:52:27.324" v="5339" actId="478"/>
          <ac:spMkLst>
            <pc:docMk/>
            <pc:sldMk cId="652006984" sldId="270"/>
            <ac:spMk id="15" creationId="{0C7B49B5-22E8-415D-B349-818E0FD8F4D0}"/>
          </ac:spMkLst>
        </pc:spChg>
        <pc:spChg chg="del">
          <ac:chgData name="Michael O'Donnell" userId="bb50bfc61f885e19" providerId="LiveId" clId="{C9E138DD-0041-4035-BB7E-145C274754A3}" dt="2019-12-31T11:45:55.192" v="4937" actId="478"/>
          <ac:spMkLst>
            <pc:docMk/>
            <pc:sldMk cId="652006984" sldId="270"/>
            <ac:spMk id="16" creationId="{A03E7C94-BB82-4C73-B680-9A8D9FACD78C}"/>
          </ac:spMkLst>
        </pc:spChg>
        <pc:spChg chg="del">
          <ac:chgData name="Michael O'Donnell" userId="bb50bfc61f885e19" providerId="LiveId" clId="{C9E138DD-0041-4035-BB7E-145C274754A3}" dt="2019-12-31T11:45:52.152" v="4936" actId="478"/>
          <ac:spMkLst>
            <pc:docMk/>
            <pc:sldMk cId="652006984" sldId="270"/>
            <ac:spMk id="17" creationId="{D3CBD303-7761-4619-B2BC-2A1D26A0A11D}"/>
          </ac:spMkLst>
        </pc:spChg>
        <pc:picChg chg="del">
          <ac:chgData name="Michael O'Donnell" userId="bb50bfc61f885e19" providerId="LiveId" clId="{C9E138DD-0041-4035-BB7E-145C274754A3}" dt="2019-12-31T11:45:50.839" v="4935" actId="478"/>
          <ac:picMkLst>
            <pc:docMk/>
            <pc:sldMk cId="652006984" sldId="270"/>
            <ac:picMk id="7" creationId="{B9625CE9-FA93-425B-BC5B-D0F5B1193ECF}"/>
          </ac:picMkLst>
        </pc:picChg>
        <pc:picChg chg="del">
          <ac:chgData name="Michael O'Donnell" userId="bb50bfc61f885e19" providerId="LiveId" clId="{C9E138DD-0041-4035-BB7E-145C274754A3}" dt="2019-12-31T11:45:49.275" v="4932" actId="478"/>
          <ac:picMkLst>
            <pc:docMk/>
            <pc:sldMk cId="652006984" sldId="270"/>
            <ac:picMk id="8" creationId="{D19AB6A2-AFBF-4064-8223-AC40EED809AC}"/>
          </ac:picMkLst>
        </pc:picChg>
        <pc:picChg chg="add del mod">
          <ac:chgData name="Michael O'Donnell" userId="bb50bfc61f885e19" providerId="LiveId" clId="{C9E138DD-0041-4035-BB7E-145C274754A3}" dt="2019-12-31T11:52:39.004" v="5356" actId="1036"/>
          <ac:picMkLst>
            <pc:docMk/>
            <pc:sldMk cId="652006984" sldId="270"/>
            <ac:picMk id="9" creationId="{24D44132-80D3-4A77-9AD4-D40BF0D9C335}"/>
          </ac:picMkLst>
        </pc:picChg>
        <pc:picChg chg="mod">
          <ac:chgData name="Michael O'Donnell" userId="bb50bfc61f885e19" providerId="LiveId" clId="{C9E138DD-0041-4035-BB7E-145C274754A3}" dt="2019-12-31T11:52:39.004" v="5356" actId="1036"/>
          <ac:picMkLst>
            <pc:docMk/>
            <pc:sldMk cId="652006984" sldId="270"/>
            <ac:picMk id="12" creationId="{08546A84-DEE7-4348-8301-D10E1A08AD24}"/>
          </ac:picMkLst>
        </pc:picChg>
        <pc:picChg chg="del">
          <ac:chgData name="Michael O'Donnell" userId="bb50bfc61f885e19" providerId="LiveId" clId="{C9E138DD-0041-4035-BB7E-145C274754A3}" dt="2019-12-31T11:45:50.336" v="4934" actId="478"/>
          <ac:picMkLst>
            <pc:docMk/>
            <pc:sldMk cId="652006984" sldId="270"/>
            <ac:picMk id="14" creationId="{00031C44-814F-446C-A5A5-A3717D45E194}"/>
          </ac:picMkLst>
        </pc:picChg>
        <pc:picChg chg="del">
          <ac:chgData name="Michael O'Donnell" userId="bb50bfc61f885e19" providerId="LiveId" clId="{C9E138DD-0041-4035-BB7E-145C274754A3}" dt="2019-12-31T11:45:49.824" v="4933" actId="478"/>
          <ac:picMkLst>
            <pc:docMk/>
            <pc:sldMk cId="652006984" sldId="270"/>
            <ac:picMk id="19" creationId="{9E485281-12B7-4B41-AB10-614BE99C4123}"/>
          </ac:picMkLst>
        </pc:picChg>
      </pc:sldChg>
      <pc:sldChg chg="addSp delSp modSp add">
        <pc:chgData name="Michael O'Donnell" userId="bb50bfc61f885e19" providerId="LiveId" clId="{C9E138DD-0041-4035-BB7E-145C274754A3}" dt="2020-01-01T19:56:32.681" v="7369"/>
        <pc:sldMkLst>
          <pc:docMk/>
          <pc:sldMk cId="388635339" sldId="271"/>
        </pc:sldMkLst>
        <pc:spChg chg="mod">
          <ac:chgData name="Michael O'Donnell" userId="bb50bfc61f885e19" providerId="LiveId" clId="{C9E138DD-0041-4035-BB7E-145C274754A3}" dt="2020-01-01T19:56:32.681" v="7369"/>
          <ac:spMkLst>
            <pc:docMk/>
            <pc:sldMk cId="388635339" sldId="271"/>
            <ac:spMk id="11" creationId="{879BE482-B1B6-46CF-ADFD-56F18600637B}"/>
          </ac:spMkLst>
        </pc:spChg>
        <pc:spChg chg="del mod">
          <ac:chgData name="Michael O'Donnell" userId="bb50bfc61f885e19" providerId="LiveId" clId="{C9E138DD-0041-4035-BB7E-145C274754A3}" dt="2019-12-31T11:52:22.418" v="5336" actId="478"/>
          <ac:spMkLst>
            <pc:docMk/>
            <pc:sldMk cId="388635339" sldId="271"/>
            <ac:spMk id="15" creationId="{0C7B49B5-22E8-415D-B349-818E0FD8F4D0}"/>
          </ac:spMkLst>
        </pc:spChg>
        <pc:picChg chg="add mod">
          <ac:chgData name="Michael O'Donnell" userId="bb50bfc61f885e19" providerId="LiveId" clId="{C9E138DD-0041-4035-BB7E-145C274754A3}" dt="2019-12-31T11:53:08.608" v="5401" actId="1076"/>
          <ac:picMkLst>
            <pc:docMk/>
            <pc:sldMk cId="388635339" sldId="271"/>
            <ac:picMk id="6" creationId="{FEFEE8B6-9DB7-4C6D-B709-D816FBBF5421}"/>
          </ac:picMkLst>
        </pc:picChg>
        <pc:picChg chg="add del mod">
          <ac:chgData name="Michael O'Donnell" userId="bb50bfc61f885e19" providerId="LiveId" clId="{C9E138DD-0041-4035-BB7E-145C274754A3}" dt="2019-12-31T11:52:45.412" v="5371" actId="1035"/>
          <ac:picMkLst>
            <pc:docMk/>
            <pc:sldMk cId="388635339" sldId="271"/>
            <ac:picMk id="9" creationId="{24D44132-80D3-4A77-9AD4-D40BF0D9C335}"/>
          </ac:picMkLst>
        </pc:picChg>
        <pc:picChg chg="del mod">
          <ac:chgData name="Michael O'Donnell" userId="bb50bfc61f885e19" providerId="LiveId" clId="{C9E138DD-0041-4035-BB7E-145C274754A3}" dt="2019-12-31T11:53:05.547" v="5399" actId="478"/>
          <ac:picMkLst>
            <pc:docMk/>
            <pc:sldMk cId="388635339" sldId="271"/>
            <ac:picMk id="12" creationId="{08546A84-DEE7-4348-8301-D10E1A08AD24}"/>
          </ac:picMkLst>
        </pc:picChg>
      </pc:sldChg>
      <pc:sldChg chg="add del">
        <pc:chgData name="Michael O'Donnell" userId="bb50bfc61f885e19" providerId="LiveId" clId="{C9E138DD-0041-4035-BB7E-145C274754A3}" dt="2019-12-31T11:46:21.424" v="4944" actId="47"/>
        <pc:sldMkLst>
          <pc:docMk/>
          <pc:sldMk cId="708236136" sldId="271"/>
        </pc:sldMkLst>
      </pc:sldChg>
      <pc:sldChg chg="add del">
        <pc:chgData name="Michael O'Donnell" userId="bb50bfc61f885e19" providerId="LiveId" clId="{C9E138DD-0041-4035-BB7E-145C274754A3}" dt="2019-12-31T11:46:21.424" v="4944" actId="47"/>
        <pc:sldMkLst>
          <pc:docMk/>
          <pc:sldMk cId="3406100820" sldId="272"/>
        </pc:sldMkLst>
      </pc:sldChg>
      <pc:sldChg chg="addSp delSp modSp add">
        <pc:chgData name="Michael O'Donnell" userId="bb50bfc61f885e19" providerId="LiveId" clId="{C9E138DD-0041-4035-BB7E-145C274754A3}" dt="2020-01-01T19:56:28.436" v="7368" actId="20577"/>
        <pc:sldMkLst>
          <pc:docMk/>
          <pc:sldMk cId="3800846885" sldId="272"/>
        </pc:sldMkLst>
        <pc:spChg chg="mod">
          <ac:chgData name="Michael O'Donnell" userId="bb50bfc61f885e19" providerId="LiveId" clId="{C9E138DD-0041-4035-BB7E-145C274754A3}" dt="2020-01-01T19:56:28.436" v="7368" actId="20577"/>
          <ac:spMkLst>
            <pc:docMk/>
            <pc:sldMk cId="3800846885" sldId="272"/>
            <ac:spMk id="11" creationId="{879BE482-B1B6-46CF-ADFD-56F18600637B}"/>
          </ac:spMkLst>
        </pc:spChg>
        <pc:spChg chg="del mod">
          <ac:chgData name="Michael O'Donnell" userId="bb50bfc61f885e19" providerId="LiveId" clId="{C9E138DD-0041-4035-BB7E-145C274754A3}" dt="2019-12-31T11:52:16.393" v="5333" actId="478"/>
          <ac:spMkLst>
            <pc:docMk/>
            <pc:sldMk cId="3800846885" sldId="272"/>
            <ac:spMk id="15" creationId="{0C7B49B5-22E8-415D-B349-818E0FD8F4D0}"/>
          </ac:spMkLst>
        </pc:spChg>
        <pc:picChg chg="add mod">
          <ac:chgData name="Michael O'Donnell" userId="bb50bfc61f885e19" providerId="LiveId" clId="{C9E138DD-0041-4035-BB7E-145C274754A3}" dt="2019-12-31T11:53:21.553" v="5404" actId="1076"/>
          <ac:picMkLst>
            <pc:docMk/>
            <pc:sldMk cId="3800846885" sldId="272"/>
            <ac:picMk id="6" creationId="{A0E5130E-FBB6-437E-B29E-939C1A5614F9}"/>
          </ac:picMkLst>
        </pc:picChg>
        <pc:picChg chg="mod">
          <ac:chgData name="Michael O'Donnell" userId="bb50bfc61f885e19" providerId="LiveId" clId="{C9E138DD-0041-4035-BB7E-145C274754A3}" dt="2019-12-31T11:52:50.681" v="5385" actId="1036"/>
          <ac:picMkLst>
            <pc:docMk/>
            <pc:sldMk cId="3800846885" sldId="272"/>
            <ac:picMk id="9" creationId="{24D44132-80D3-4A77-9AD4-D40BF0D9C335}"/>
          </ac:picMkLst>
        </pc:picChg>
        <pc:picChg chg="del mod">
          <ac:chgData name="Michael O'Donnell" userId="bb50bfc61f885e19" providerId="LiveId" clId="{C9E138DD-0041-4035-BB7E-145C274754A3}" dt="2019-12-31T11:53:17.746" v="5402" actId="478"/>
          <ac:picMkLst>
            <pc:docMk/>
            <pc:sldMk cId="3800846885" sldId="272"/>
            <ac:picMk id="12" creationId="{08546A84-DEE7-4348-8301-D10E1A08AD24}"/>
          </ac:picMkLst>
        </pc:picChg>
      </pc:sldChg>
      <pc:sldChg chg="add del">
        <pc:chgData name="Michael O'Donnell" userId="bb50bfc61f885e19" providerId="LiveId" clId="{C9E138DD-0041-4035-BB7E-145C274754A3}" dt="2019-12-31T11:46:01.476" v="4939"/>
        <pc:sldMkLst>
          <pc:docMk/>
          <pc:sldMk cId="2033821053" sldId="273"/>
        </pc:sldMkLst>
      </pc:sldChg>
      <pc:sldChg chg="addSp delSp modSp add">
        <pc:chgData name="Michael O'Donnell" userId="bb50bfc61f885e19" providerId="LiveId" clId="{C9E138DD-0041-4035-BB7E-145C274754A3}" dt="2019-12-31T12:56:00.343" v="6191" actId="1036"/>
        <pc:sldMkLst>
          <pc:docMk/>
          <pc:sldMk cId="3855330876" sldId="273"/>
        </pc:sldMkLst>
        <pc:spChg chg="mod">
          <ac:chgData name="Michael O'Donnell" userId="bb50bfc61f885e19" providerId="LiveId" clId="{C9E138DD-0041-4035-BB7E-145C274754A3}" dt="2019-12-31T12:55:54.358" v="6187" actId="14100"/>
          <ac:spMkLst>
            <pc:docMk/>
            <pc:sldMk cId="3855330876" sldId="273"/>
            <ac:spMk id="7" creationId="{48F42861-174B-46EB-B5A3-138189A323D8}"/>
          </ac:spMkLst>
        </pc:spChg>
        <pc:spChg chg="mod">
          <ac:chgData name="Michael O'Donnell" userId="bb50bfc61f885e19" providerId="LiveId" clId="{C9E138DD-0041-4035-BB7E-145C274754A3}" dt="2019-12-31T12:56:00.343" v="6191" actId="1036"/>
          <ac:spMkLst>
            <pc:docMk/>
            <pc:sldMk cId="3855330876" sldId="273"/>
            <ac:spMk id="9" creationId="{2B043F70-14A2-4166-924A-4B71C6E39866}"/>
          </ac:spMkLst>
        </pc:spChg>
        <pc:picChg chg="add mod ord">
          <ac:chgData name="Michael O'Donnell" userId="bb50bfc61f885e19" providerId="LiveId" clId="{C9E138DD-0041-4035-BB7E-145C274754A3}" dt="2019-12-31T12:54:51.604" v="6151" actId="1076"/>
          <ac:picMkLst>
            <pc:docMk/>
            <pc:sldMk cId="3855330876" sldId="273"/>
            <ac:picMk id="3" creationId="{DE6BAE23-7530-455B-A0C2-F1FDB5431C79}"/>
          </ac:picMkLst>
        </pc:picChg>
        <pc:picChg chg="del">
          <ac:chgData name="Michael O'Donnell" userId="bb50bfc61f885e19" providerId="LiveId" clId="{C9E138DD-0041-4035-BB7E-145C274754A3}" dt="2019-12-31T12:54:23.968" v="6086" actId="478"/>
          <ac:picMkLst>
            <pc:docMk/>
            <pc:sldMk cId="3855330876" sldId="273"/>
            <ac:picMk id="4" creationId="{26CBF1E9-F886-41F5-A6F2-17CFDDC7AD12}"/>
          </ac:picMkLst>
        </pc:picChg>
      </pc:sldChg>
      <pc:sldChg chg="modSp add">
        <pc:chgData name="Michael O'Donnell" userId="bb50bfc61f885e19" providerId="LiveId" clId="{C9E138DD-0041-4035-BB7E-145C274754A3}" dt="2020-01-01T19:38:15.598" v="6596" actId="20577"/>
        <pc:sldMkLst>
          <pc:docMk/>
          <pc:sldMk cId="3827292106" sldId="274"/>
        </pc:sldMkLst>
        <pc:spChg chg="mod">
          <ac:chgData name="Michael O'Donnell" userId="bb50bfc61f885e19" providerId="LiveId" clId="{C9E138DD-0041-4035-BB7E-145C274754A3}" dt="2020-01-01T19:38:15.598" v="6596" actId="20577"/>
          <ac:spMkLst>
            <pc:docMk/>
            <pc:sldMk cId="3827292106" sldId="274"/>
            <ac:spMk id="3" creationId="{C7F74014-2BBF-44B2-8A37-9FECFA4FAF2A}"/>
          </ac:spMkLst>
        </pc:spChg>
      </pc:sldChg>
      <pc:sldChg chg="add">
        <pc:chgData name="Michael O'Donnell" userId="bb50bfc61f885e19" providerId="LiveId" clId="{C9E138DD-0041-4035-BB7E-145C274754A3}" dt="2020-01-01T19:43:41.343" v="6597"/>
        <pc:sldMkLst>
          <pc:docMk/>
          <pc:sldMk cId="3942921402" sldId="275"/>
        </pc:sldMkLst>
      </pc:sldChg>
      <pc:sldChg chg="modSp add ord">
        <pc:chgData name="Michael O'Donnell" userId="bb50bfc61f885e19" providerId="LiveId" clId="{C9E138DD-0041-4035-BB7E-145C274754A3}" dt="2020-01-01T19:57:13.222" v="7388" actId="20577"/>
        <pc:sldMkLst>
          <pc:docMk/>
          <pc:sldMk cId="2186078849" sldId="276"/>
        </pc:sldMkLst>
        <pc:spChg chg="mod">
          <ac:chgData name="Michael O'Donnell" userId="bb50bfc61f885e19" providerId="LiveId" clId="{C9E138DD-0041-4035-BB7E-145C274754A3}" dt="2020-01-01T19:57:09.616" v="7383" actId="20577"/>
          <ac:spMkLst>
            <pc:docMk/>
            <pc:sldMk cId="2186078849" sldId="276"/>
            <ac:spMk id="2" creationId="{00000000-0000-0000-0000-000000000000}"/>
          </ac:spMkLst>
        </pc:spChg>
        <pc:spChg chg="mod">
          <ac:chgData name="Michael O'Donnell" userId="bb50bfc61f885e19" providerId="LiveId" clId="{C9E138DD-0041-4035-BB7E-145C274754A3}" dt="2020-01-01T19:57:13.222" v="7388" actId="20577"/>
          <ac:spMkLst>
            <pc:docMk/>
            <pc:sldMk cId="2186078849" sldId="276"/>
            <ac:spMk id="3" creationId="{00000000-0000-0000-0000-000000000000}"/>
          </ac:spMkLst>
        </pc:spChg>
      </pc:sldChg>
      <pc:sldChg chg="addSp delSp modSp add">
        <pc:chgData name="Michael O'Donnell" userId="bb50bfc61f885e19" providerId="LiveId" clId="{C9E138DD-0041-4035-BB7E-145C274754A3}" dt="2020-01-01T20:24:42.015" v="8301" actId="20577"/>
        <pc:sldMkLst>
          <pc:docMk/>
          <pc:sldMk cId="2363476921" sldId="277"/>
        </pc:sldMkLst>
        <pc:spChg chg="del">
          <ac:chgData name="Michael O'Donnell" userId="bb50bfc61f885e19" providerId="LiveId" clId="{C9E138DD-0041-4035-BB7E-145C274754A3}" dt="2020-01-01T19:58:50.504" v="7425" actId="478"/>
          <ac:spMkLst>
            <pc:docMk/>
            <pc:sldMk cId="2363476921" sldId="277"/>
            <ac:spMk id="2" creationId="{153D7B5C-A7AF-4129-8DC1-6D523CCC15E9}"/>
          </ac:spMkLst>
        </pc:spChg>
        <pc:spChg chg="del">
          <ac:chgData name="Michael O'Donnell" userId="bb50bfc61f885e19" providerId="LiveId" clId="{C9E138DD-0041-4035-BB7E-145C274754A3}" dt="2020-01-01T19:58:50.504" v="7425" actId="478"/>
          <ac:spMkLst>
            <pc:docMk/>
            <pc:sldMk cId="2363476921" sldId="277"/>
            <ac:spMk id="3" creationId="{62FCA77C-22DC-4E3D-9BD8-2F664B247097}"/>
          </ac:spMkLst>
        </pc:spChg>
        <pc:spChg chg="add mod">
          <ac:chgData name="Michael O'Donnell" userId="bb50bfc61f885e19" providerId="LiveId" clId="{C9E138DD-0041-4035-BB7E-145C274754A3}" dt="2020-01-01T19:58:55.101" v="7429" actId="20577"/>
          <ac:spMkLst>
            <pc:docMk/>
            <pc:sldMk cId="2363476921" sldId="277"/>
            <ac:spMk id="5" creationId="{9416501F-0560-4FBD-B895-B45D4A859D51}"/>
          </ac:spMkLst>
        </pc:spChg>
        <pc:spChg chg="add del mod">
          <ac:chgData name="Michael O'Donnell" userId="bb50bfc61f885e19" providerId="LiveId" clId="{C9E138DD-0041-4035-BB7E-145C274754A3}" dt="2020-01-01T20:16:09.862" v="7622" actId="478"/>
          <ac:spMkLst>
            <pc:docMk/>
            <pc:sldMk cId="2363476921" sldId="277"/>
            <ac:spMk id="13" creationId="{21950C4A-43DC-41D7-A2D3-17DE5F6D5177}"/>
          </ac:spMkLst>
        </pc:spChg>
        <pc:spChg chg="add mod">
          <ac:chgData name="Michael O'Donnell" userId="bb50bfc61f885e19" providerId="LiveId" clId="{C9E138DD-0041-4035-BB7E-145C274754A3}" dt="2020-01-01T20:24:42.015" v="8301" actId="20577"/>
          <ac:spMkLst>
            <pc:docMk/>
            <pc:sldMk cId="2363476921" sldId="277"/>
            <ac:spMk id="14" creationId="{EB97E132-C0D0-4167-9FD5-D6F7545145B9}"/>
          </ac:spMkLst>
        </pc:spChg>
        <pc:spChg chg="add mod">
          <ac:chgData name="Michael O'Donnell" userId="bb50bfc61f885e19" providerId="LiveId" clId="{C9E138DD-0041-4035-BB7E-145C274754A3}" dt="2020-01-01T20:17:28.496" v="7652" actId="1035"/>
          <ac:spMkLst>
            <pc:docMk/>
            <pc:sldMk cId="2363476921" sldId="277"/>
            <ac:spMk id="15" creationId="{A5D2120A-A769-4D78-BE27-3B4C1EAF242F}"/>
          </ac:spMkLst>
        </pc:spChg>
        <pc:spChg chg="add mod">
          <ac:chgData name="Michael O'Donnell" userId="bb50bfc61f885e19" providerId="LiveId" clId="{C9E138DD-0041-4035-BB7E-145C274754A3}" dt="2020-01-01T20:17:28.496" v="7652" actId="1035"/>
          <ac:spMkLst>
            <pc:docMk/>
            <pc:sldMk cId="2363476921" sldId="277"/>
            <ac:spMk id="16" creationId="{2D4B7B98-6C1C-4D93-A2D2-AA8C717B6D89}"/>
          </ac:spMkLst>
        </pc:spChg>
        <pc:spChg chg="del">
          <ac:chgData name="Michael O'Donnell" userId="bb50bfc61f885e19" providerId="LiveId" clId="{C9E138DD-0041-4035-BB7E-145C274754A3}" dt="2020-01-01T19:58:50.504" v="7425" actId="478"/>
          <ac:spMkLst>
            <pc:docMk/>
            <pc:sldMk cId="2363476921" sldId="277"/>
            <ac:spMk id="17" creationId="{273E8F8D-C086-4FEB-823A-E9ABEC437EB2}"/>
          </ac:spMkLst>
        </pc:spChg>
        <pc:spChg chg="add mod">
          <ac:chgData name="Michael O'Donnell" userId="bb50bfc61f885e19" providerId="LiveId" clId="{C9E138DD-0041-4035-BB7E-145C274754A3}" dt="2020-01-01T20:23:35.989" v="8234" actId="20577"/>
          <ac:spMkLst>
            <pc:docMk/>
            <pc:sldMk cId="2363476921" sldId="277"/>
            <ac:spMk id="18" creationId="{A22CFF1D-C6C6-404F-829C-7F2637D1FD28}"/>
          </ac:spMkLst>
        </pc:spChg>
        <pc:spChg chg="del">
          <ac:chgData name="Michael O'Donnell" userId="bb50bfc61f885e19" providerId="LiveId" clId="{C9E138DD-0041-4035-BB7E-145C274754A3}" dt="2020-01-01T19:58:50.504" v="7425" actId="478"/>
          <ac:spMkLst>
            <pc:docMk/>
            <pc:sldMk cId="2363476921" sldId="277"/>
            <ac:spMk id="19" creationId="{B081367D-E8D7-4075-ACFA-73ED161513B6}"/>
          </ac:spMkLst>
        </pc:spChg>
        <pc:spChg chg="del">
          <ac:chgData name="Michael O'Donnell" userId="bb50bfc61f885e19" providerId="LiveId" clId="{C9E138DD-0041-4035-BB7E-145C274754A3}" dt="2020-01-01T19:58:50.504" v="7425" actId="478"/>
          <ac:spMkLst>
            <pc:docMk/>
            <pc:sldMk cId="2363476921" sldId="277"/>
            <ac:spMk id="20" creationId="{68C859CF-2087-4B70-93FC-E56329D22CE3}"/>
          </ac:spMkLst>
        </pc:spChg>
        <pc:spChg chg="del mod">
          <ac:chgData name="Michael O'Donnell" userId="bb50bfc61f885e19" providerId="LiveId" clId="{C9E138DD-0041-4035-BB7E-145C274754A3}" dt="2020-01-01T19:58:56.852" v="7430" actId="478"/>
          <ac:spMkLst>
            <pc:docMk/>
            <pc:sldMk cId="2363476921" sldId="277"/>
            <ac:spMk id="22" creationId="{4E86919F-92EF-4B21-98FA-D139F0D33AE3}"/>
          </ac:spMkLst>
        </pc:spChg>
        <pc:spChg chg="mod">
          <ac:chgData name="Michael O'Donnell" userId="bb50bfc61f885e19" providerId="LiveId" clId="{C9E138DD-0041-4035-BB7E-145C274754A3}" dt="2020-01-01T20:17:28.496" v="7652" actId="1035"/>
          <ac:spMkLst>
            <pc:docMk/>
            <pc:sldMk cId="2363476921" sldId="277"/>
            <ac:spMk id="23" creationId="{CBCD20BF-A0DF-4355-8E74-596BF5C11101}"/>
          </ac:spMkLst>
        </pc:spChg>
        <pc:spChg chg="mod">
          <ac:chgData name="Michael O'Donnell" userId="bb50bfc61f885e19" providerId="LiveId" clId="{C9E138DD-0041-4035-BB7E-145C274754A3}" dt="2020-01-01T20:17:28.496" v="7652" actId="1035"/>
          <ac:spMkLst>
            <pc:docMk/>
            <pc:sldMk cId="2363476921" sldId="277"/>
            <ac:spMk id="24" creationId="{EA6FB442-3536-4A84-B62E-7034EEB1866E}"/>
          </ac:spMkLst>
        </pc:spChg>
        <pc:spChg chg="mod">
          <ac:chgData name="Michael O'Donnell" userId="bb50bfc61f885e19" providerId="LiveId" clId="{C9E138DD-0041-4035-BB7E-145C274754A3}" dt="2020-01-01T20:17:28.496" v="7652" actId="1035"/>
          <ac:spMkLst>
            <pc:docMk/>
            <pc:sldMk cId="2363476921" sldId="277"/>
            <ac:spMk id="28" creationId="{6C0D7AFD-524A-481C-B2C5-0C0172E819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A Christmas Miracle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Michael O'Donnell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-162045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25CE9-FA93-425B-BC5B-D0F5B119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41" y="-162045"/>
            <a:ext cx="6858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AB6A2-AFBF-4064-8223-AC40EED8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31" y="-162045"/>
            <a:ext cx="6858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46A84-DEE7-4348-8301-D10E1A08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14" y="1046992"/>
            <a:ext cx="2546649" cy="452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031C44-814F-446C-A5A5-A3717D45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24" y="1046992"/>
            <a:ext cx="2546649" cy="45273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7B49B5-22E8-415D-B349-818E0FD8F4D0}"/>
              </a:ext>
            </a:extLst>
          </p:cNvPr>
          <p:cNvSpPr/>
          <p:nvPr/>
        </p:nvSpPr>
        <p:spPr>
          <a:xfrm>
            <a:off x="1640714" y="6269542"/>
            <a:ext cx="254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Help Center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E7C94-BB82-4C73-B680-9A8D9FACD78C}"/>
              </a:ext>
            </a:extLst>
          </p:cNvPr>
          <p:cNvSpPr/>
          <p:nvPr/>
        </p:nvSpPr>
        <p:spPr>
          <a:xfrm>
            <a:off x="4775523" y="6267535"/>
            <a:ext cx="254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Live Chat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CBD303-7761-4619-B2BC-2A1D26A0A11D}"/>
              </a:ext>
            </a:extLst>
          </p:cNvPr>
          <p:cNvSpPr/>
          <p:nvPr/>
        </p:nvSpPr>
        <p:spPr>
          <a:xfrm>
            <a:off x="7910332" y="6267535"/>
            <a:ext cx="254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Open Tickets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485281-12B7-4B41-AB10-614BE99C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3" y="1046992"/>
            <a:ext cx="2546648" cy="4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11580"/>
            <a:ext cx="6858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46A84-DEE7-4348-8301-D10E1A08A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14" y="1220617"/>
            <a:ext cx="2546649" cy="45273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BE482-B1B6-46CF-ADFD-56F18600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39" y="1046992"/>
            <a:ext cx="6359731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Help Center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INTEGRATION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Directly integrated via the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Zendesk Support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Mobile 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SDK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Configured as an intent as the Help Center would not be displayed straight away.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Customized the Help Center with the look and feel of the app itself.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Do not require authentication.</a:t>
            </a: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00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4"/>
            <a:ext cx="6858000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BE482-B1B6-46CF-ADFD-56F18600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39" y="1046992"/>
            <a:ext cx="6359731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Live Chat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INTEGRATION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Directly integrated via the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Zendesk Chat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Mobile 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SDK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Configured as an intent as the Live Chat would not be displayed straight away.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Require the name of the user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during pre-chat,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so that agents can see critical user information.</a:t>
            </a: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EE8B6-9DB7-4C6D-B709-D816FBBF5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6" y="1165312"/>
            <a:ext cx="2546649" cy="45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D44132-80D3-4A77-9AD4-D40BF0D9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179" y="5"/>
            <a:ext cx="6858000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9BE482-B1B6-46CF-ADFD-56F18600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39" y="1046992"/>
            <a:ext cx="6359731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Open Tickets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INTEGRATION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Directly integrated via the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 Zendesk Support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Mobile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SDK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CONFIGURATION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Configured as an intent as the Open Tickets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screen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would not be displayed straight away.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Enable Answer Bot to suggest relevant FAQ articles which may help the user while they are waiting for a reply.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5130E-FBB6-437E-B29E-939C1A561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7" y="1165312"/>
            <a:ext cx="2546648" cy="4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Future Improvements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5676826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Enable the organization to develop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their own customer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service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 applications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, which can bring greater efficiencies and cost reduction moving forward.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For example: Allowing agents to see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detailed information relating to the end-user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may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assist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them in achieving faster and more effective ticket resolutions.</a:t>
            </a:r>
          </a:p>
          <a:p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A layered solution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, in which parents are also able to contact customer service on different channels (such as phone support) may result in a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higher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rate of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customer satisfaction following ticket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closures.</a:t>
            </a: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8F390E-29FC-4CD2-94E5-A4071187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8" y="2114490"/>
            <a:ext cx="4386805" cy="32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7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6255560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 Support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 Mobile SDK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Advanced ticket functionality, such as “Split Ticket” or “Merge Ticket” may be useful for custom CS apps and for the Zendesk Support app.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Provide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helpful articles within the </a:t>
            </a:r>
            <a:r>
              <a:rPr lang="en-US" sz="1800" dirty="0" err="1">
                <a:solidFill>
                  <a:srgbClr val="000000"/>
                </a:solidFill>
                <a:ea typeface="+mn-lt"/>
                <a:cs typeface="+mn-lt"/>
              </a:rPr>
              <a:t>RequestActivity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itself – bring relevant information into conversation sooner and in a more automated manner.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Possibly review the naming convention of the </a:t>
            </a:r>
            <a:r>
              <a:rPr lang="en-US" sz="1800" dirty="0" err="1">
                <a:solidFill>
                  <a:srgbClr val="000000"/>
                </a:solidFill>
                <a:ea typeface="+mn-lt"/>
                <a:cs typeface="+mn-lt"/>
              </a:rPr>
              <a:t>RequestActivity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and consider something more closely related to Tickets.</a:t>
            </a: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026" name="Picture 2" descr="Image result for mobile sdk&quot;">
            <a:extLst>
              <a:ext uri="{FF2B5EF4-FFF2-40B4-BE49-F238E27FC236}">
                <a16:creationId xmlns:a16="http://schemas.microsoft.com/office/drawing/2014/main" id="{523335C4-0C0E-4E69-9C00-C37D6FA0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707325"/>
            <a:ext cx="54387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2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8975611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601575"/>
            <a:ext cx="6255560" cy="44691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Zendesk 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Chat Mobile SDK</a:t>
            </a:r>
            <a:endParaRPr lang="en-US"/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Capability to provide pre-chat information dynamically – possibly a combination of pre-defined (name, email, etc.) and dynamic (country, age, etc.) fields.</a:t>
            </a:r>
          </a:p>
          <a:p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Allowing the agent to see whether the user is typing may be useful (today only the user can see if the agent is typing).</a:t>
            </a: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VisitorInfo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object is required, but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possibly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not necessary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when no customer information is provided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026" name="Picture 2" descr="Image result for mobile sdk&quot;">
            <a:extLst>
              <a:ext uri="{FF2B5EF4-FFF2-40B4-BE49-F238E27FC236}">
                <a16:creationId xmlns:a16="http://schemas.microsoft.com/office/drawing/2014/main" id="{523335C4-0C0E-4E69-9C00-C37D6FA0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707325"/>
            <a:ext cx="54387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9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907591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BF1E9-F886-41F5-A6F2-17CFDDC7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67" y="1663058"/>
            <a:ext cx="5697619" cy="46253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42861-174B-46EB-B5A3-138189A323D8}"/>
              </a:ext>
            </a:extLst>
          </p:cNvPr>
          <p:cNvSpPr/>
          <p:nvPr/>
        </p:nvSpPr>
        <p:spPr>
          <a:xfrm>
            <a:off x="3305566" y="3869264"/>
            <a:ext cx="3298784" cy="131166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43F70-14A2-4166-924A-4B71C6E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62" y="3869265"/>
            <a:ext cx="2354892" cy="1311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r">
              <a:buNone/>
            </a:pPr>
            <a:r>
              <a:rPr lang="en-US" sz="1800" b="1" dirty="0">
                <a:solidFill>
                  <a:schemeClr val="accent2"/>
                </a:solidFill>
                <a:ea typeface="+mn-lt"/>
                <a:cs typeface="+mn-lt"/>
              </a:rPr>
              <a:t>Could potentially be more dynamic</a:t>
            </a:r>
            <a:endParaRPr lang="en-US" sz="180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98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BAE23-7530-455B-A0C2-F1FDB543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33" y="2614967"/>
            <a:ext cx="7840169" cy="2343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802826"/>
            <a:ext cx="907591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Recommendations for Improvement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42861-174B-46EB-B5A3-138189A323D8}"/>
              </a:ext>
            </a:extLst>
          </p:cNvPr>
          <p:cNvSpPr/>
          <p:nvPr/>
        </p:nvSpPr>
        <p:spPr>
          <a:xfrm>
            <a:off x="4639745" y="3806964"/>
            <a:ext cx="4282633" cy="4282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043F70-14A2-4166-924A-4B71C6E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2" y="3366390"/>
            <a:ext cx="2500132" cy="1311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r">
              <a:buNone/>
            </a:pPr>
            <a:r>
              <a:rPr lang="en-US" sz="1800" b="1" dirty="0">
                <a:solidFill>
                  <a:schemeClr val="accent2"/>
                </a:solidFill>
                <a:ea typeface="+mn-lt"/>
                <a:cs typeface="+mn-lt"/>
              </a:rPr>
              <a:t>Possibly not necessary</a:t>
            </a:r>
            <a:r>
              <a:rPr lang="en-US" sz="1800" b="1">
                <a:solidFill>
                  <a:schemeClr val="accent2"/>
                </a:solidFill>
                <a:ea typeface="+mn-lt"/>
                <a:cs typeface="+mn-lt"/>
              </a:rPr>
              <a:t> when no customer information is provided</a:t>
            </a:r>
            <a:endParaRPr lang="en-US" sz="180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33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erson wearing a red hat&#10;&#10;Description generated with very high confidence">
            <a:extLst>
              <a:ext uri="{FF2B5EF4-FFF2-40B4-BE49-F238E27FC236}">
                <a16:creationId xmlns:a16="http://schemas.microsoft.com/office/drawing/2014/main" id="{4AB896A8-20AC-4483-8E6C-2910C6CDA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59" r="-1" b="27949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Problem Definition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858855"/>
            <a:ext cx="5081344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IDEAL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Santa's workshop is well focused on the primary business outcome of preparing </a:t>
            </a:r>
            <a:r>
              <a:rPr lang="en-US" sz="1800" dirty="0">
                <a:solidFill>
                  <a:srgbClr val="C00000"/>
                </a:solidFill>
                <a:ea typeface="+mn-lt"/>
                <a:cs typeface="+mn-lt"/>
              </a:rPr>
              <a:t>100% of toys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by Christmas Eve.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REALITY</a:t>
            </a:r>
            <a:endParaRPr lang="en-US" sz="1800" b="1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Elven workforce has been overwhelmed with customer service requests in the run up to Christmas.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CONSEQUENCE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Santa has had to pull </a:t>
            </a:r>
            <a:r>
              <a:rPr lang="en-US" sz="1800" dirty="0">
                <a:solidFill>
                  <a:srgbClr val="C00000"/>
                </a:solidFill>
                <a:ea typeface="+mn-lt"/>
                <a:cs typeface="+mn-lt"/>
              </a:rPr>
              <a:t>1,000 elves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from production onto customer support. As a result, production lines are </a:t>
            </a:r>
            <a:r>
              <a:rPr lang="en-US" sz="1800" dirty="0">
                <a:solidFill>
                  <a:srgbClr val="C00000"/>
                </a:solidFill>
                <a:ea typeface="+mn-lt"/>
                <a:cs typeface="+mn-lt"/>
              </a:rPr>
              <a:t>10% behind schedule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and rising.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5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9574678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Analysis of Customer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Service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Requests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FB206-83F4-4480-8683-908163B5AC92}"/>
              </a:ext>
            </a:extLst>
          </p:cNvPr>
          <p:cNvSpPr/>
          <p:nvPr/>
        </p:nvSpPr>
        <p:spPr>
          <a:xfrm>
            <a:off x="811989" y="2198214"/>
            <a:ext cx="10276115" cy="348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2587966"/>
            <a:ext cx="266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Naughty or Nice List query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C5956-BC21-4640-9E32-07E45D29B5CC}"/>
              </a:ext>
            </a:extLst>
          </p:cNvPr>
          <p:cNvSpPr/>
          <p:nvPr/>
        </p:nvSpPr>
        <p:spPr>
          <a:xfrm>
            <a:off x="11088104" y="219821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79%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A5AD2-F14A-4B95-939C-94E694D3BE50}"/>
              </a:ext>
            </a:extLst>
          </p:cNvPr>
          <p:cNvSpPr/>
          <p:nvPr/>
        </p:nvSpPr>
        <p:spPr>
          <a:xfrm>
            <a:off x="811990" y="3311232"/>
            <a:ext cx="1980637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2F66A-0E71-4F58-A39F-B5FAFAECD2B0}"/>
              </a:ext>
            </a:extLst>
          </p:cNvPr>
          <p:cNvSpPr/>
          <p:nvPr/>
        </p:nvSpPr>
        <p:spPr>
          <a:xfrm>
            <a:off x="709638" y="3680314"/>
            <a:ext cx="362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Letter received confirmation request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DA7456-6762-4CF4-A36D-D971B135A9A8}"/>
              </a:ext>
            </a:extLst>
          </p:cNvPr>
          <p:cNvSpPr/>
          <p:nvPr/>
        </p:nvSpPr>
        <p:spPr>
          <a:xfrm>
            <a:off x="2814340" y="3298261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13%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C7F36-E11F-4AA2-B31C-6480FB126225}"/>
              </a:ext>
            </a:extLst>
          </p:cNvPr>
          <p:cNvSpPr/>
          <p:nvPr/>
        </p:nvSpPr>
        <p:spPr>
          <a:xfrm>
            <a:off x="808494" y="4424250"/>
            <a:ext cx="1094447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7364A-717A-42B5-8A08-C0F4DC928F8F}"/>
              </a:ext>
            </a:extLst>
          </p:cNvPr>
          <p:cNvSpPr/>
          <p:nvPr/>
        </p:nvSpPr>
        <p:spPr>
          <a:xfrm>
            <a:off x="706142" y="4793332"/>
            <a:ext cx="250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Belief in Santa complaint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02B8F-C087-4ED7-9FD5-EDBA12AB1C8A}"/>
              </a:ext>
            </a:extLst>
          </p:cNvPr>
          <p:cNvSpPr/>
          <p:nvPr/>
        </p:nvSpPr>
        <p:spPr>
          <a:xfrm>
            <a:off x="1932771" y="441181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5%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3DEAA-073C-4678-A2D0-7A199DA523E2}"/>
              </a:ext>
            </a:extLst>
          </p:cNvPr>
          <p:cNvSpPr/>
          <p:nvPr/>
        </p:nvSpPr>
        <p:spPr>
          <a:xfrm>
            <a:off x="815486" y="5537268"/>
            <a:ext cx="865033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309AB-BEC4-4B27-A102-4F7E927D3448}"/>
              </a:ext>
            </a:extLst>
          </p:cNvPr>
          <p:cNvSpPr/>
          <p:nvPr/>
        </p:nvSpPr>
        <p:spPr>
          <a:xfrm>
            <a:off x="713134" y="5881636"/>
            <a:ext cx="275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of mind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F842A-9870-42BF-95B3-F89F39F253BE}"/>
              </a:ext>
            </a:extLst>
          </p:cNvPr>
          <p:cNvSpPr/>
          <p:nvPr/>
        </p:nvSpPr>
        <p:spPr>
          <a:xfrm>
            <a:off x="1699374" y="552429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316681"/>
            <a:ext cx="9574678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Quantifying the Problem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2159698"/>
            <a:ext cx="439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One unionized elf costs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$15 per hour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 2019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1367D-E8D7-4075-ACFA-73ED161513B6}"/>
              </a:ext>
            </a:extLst>
          </p:cNvPr>
          <p:cNvSpPr/>
          <p:nvPr/>
        </p:nvSpPr>
        <p:spPr>
          <a:xfrm>
            <a:off x="709637" y="2628540"/>
            <a:ext cx="825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Currently, the average ticket resolution time is 30 minutes for one elf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($7.50 per ticket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859CF-2087-4B70-93FC-E56329D22CE3}"/>
              </a:ext>
            </a:extLst>
          </p:cNvPr>
          <p:cNvSpPr/>
          <p:nvPr/>
        </p:nvSpPr>
        <p:spPr>
          <a:xfrm>
            <a:off x="709637" y="3100242"/>
            <a:ext cx="999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At the current rate of 12 million tickets per day, this is a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daily running cost of $90m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Santa’s workshop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1989F8-FCC8-47C1-955F-7B669DDBA299}"/>
              </a:ext>
            </a:extLst>
          </p:cNvPr>
          <p:cNvSpPr/>
          <p:nvPr/>
        </p:nvSpPr>
        <p:spPr>
          <a:xfrm>
            <a:off x="709637" y="3571944"/>
            <a:ext cx="10936264" cy="120032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 addition to production delays, and the high costs of customer service ticket handling,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80% of children </a:t>
            </a: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have reported that they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are unsatisfied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or very unsatisfied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with the support that they received from Santa’s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Workshop. Finally,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70%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of customer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support elves themselves report that they are unsatisfied or very unsatisfied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with their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BCD20BF-A0DF-4355-8E74-596BF5C11101}"/>
              </a:ext>
            </a:extLst>
          </p:cNvPr>
          <p:cNvSpPr/>
          <p:nvPr/>
        </p:nvSpPr>
        <p:spPr>
          <a:xfrm>
            <a:off x="744361" y="2307305"/>
            <a:ext cx="712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Reduce the number of daily customer support tickets by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50% (12m to 6m)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FB442-3536-4A84-B62E-7034EEB1866E}"/>
              </a:ext>
            </a:extLst>
          </p:cNvPr>
          <p:cNvSpPr/>
          <p:nvPr/>
        </p:nvSpPr>
        <p:spPr>
          <a:xfrm>
            <a:off x="744361" y="2779007"/>
            <a:ext cx="865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Reduce the average ticket resolution time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from 30 minutes to 5 minutes ($1.25 per ticket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0D7AFD-524A-481C-B2C5-0C0172E81939}"/>
              </a:ext>
            </a:extLst>
          </p:cNvPr>
          <p:cNvSpPr/>
          <p:nvPr/>
        </p:nvSpPr>
        <p:spPr>
          <a:xfrm>
            <a:off x="744360" y="3249637"/>
            <a:ext cx="686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Reduce the daily running cost of customer service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from $90m to $7.5m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16501F-0560-4FBD-B895-B45D4A85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Success Metrics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E132-C0D0-4167-9FD5-D6F7545145B9}"/>
              </a:ext>
            </a:extLst>
          </p:cNvPr>
          <p:cNvSpPr/>
          <p:nvPr/>
        </p:nvSpPr>
        <p:spPr>
          <a:xfrm>
            <a:off x="744359" y="5400516"/>
            <a:ext cx="10089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Improve agent satisfaction of handling of customer service tickets by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reducing the number of elves</a:t>
            </a: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reporting low job satisfaction down to 20%.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Agent turnover may be an additional metric to consider here.</a:t>
            </a:r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2120A-A769-4D78-BE27-3B4C1EAF242F}"/>
              </a:ext>
            </a:extLst>
          </p:cNvPr>
          <p:cNvSpPr/>
          <p:nvPr/>
        </p:nvSpPr>
        <p:spPr>
          <a:xfrm>
            <a:off x="744359" y="1839555"/>
            <a:ext cx="1086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PRIMARY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4B7B98-6C1C-4D93-A2D2-AA8C717B6D89}"/>
              </a:ext>
            </a:extLst>
          </p:cNvPr>
          <p:cNvSpPr/>
          <p:nvPr/>
        </p:nvSpPr>
        <p:spPr>
          <a:xfrm>
            <a:off x="744359" y="4188017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SECONDARY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CFF1D-C6C6-404F-829C-7F2637D1FD28}"/>
              </a:ext>
            </a:extLst>
          </p:cNvPr>
          <p:cNvSpPr/>
          <p:nvPr/>
        </p:nvSpPr>
        <p:spPr>
          <a:xfrm>
            <a:off x="744359" y="4655767"/>
            <a:ext cx="10050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Improve customer satisfaction of handling of customer service tickets by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reducing the number of children</a:t>
            </a: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reporting that they are unsatisfied down to 20%.</a:t>
            </a:r>
          </a:p>
        </p:txBody>
      </p:sp>
    </p:spTree>
    <p:extLst>
      <p:ext uri="{BB962C8B-B14F-4D97-AF65-F5344CB8AC3E}">
        <p14:creationId xmlns:p14="http://schemas.microsoft.com/office/powerpoint/2010/main" val="23634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9574678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Assumptions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7" y="1916635"/>
            <a:ext cx="5540692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Naughty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or Nice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List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queries can be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significantly reduced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by providing detailed information on Frequently Asked Questions.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Not all queries can be eliminated. By providing live chat capability with customer support elves, the average ticket resolution time can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be significantly reduced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1D21A6-A0D6-451E-8043-3D3BE44C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16" y="1625336"/>
            <a:ext cx="4330464" cy="360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-65273"/>
            <a:ext cx="9574678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High Level Requirements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CA77C-22DC-4E3D-9BD8-2F664B247097}"/>
              </a:ext>
            </a:extLst>
          </p:cNvPr>
          <p:cNvSpPr/>
          <p:nvPr/>
        </p:nvSpPr>
        <p:spPr>
          <a:xfrm>
            <a:off x="709636" y="1233731"/>
            <a:ext cx="10772727" cy="535531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ADAPTABLE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Santa’s workshop is consistently changing, with new helpers and 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processes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every day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SCALABLE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customer service solution needs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work at enormous scale 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and allow for future innovation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such as internal custom apps.</a:t>
            </a: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TRANSPARENT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Agents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need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to be able to see critical user information such as their name and which list they are on.</a:t>
            </a: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FAST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These users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have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short attention spans. Some customer support functionality, such as chat, needs to be real-time.</a:t>
            </a: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LAYERED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 the future, the organization may require a gated phone support line for parents.</a:t>
            </a:r>
          </a:p>
          <a:p>
            <a:endParaRPr lang="en-US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MEASURABLE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organization requires a feedback mechanism to assess the effectiveness of their customer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service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platform.</a:t>
            </a:r>
            <a:endParaRPr lang="en-US" dirty="0"/>
          </a:p>
        </p:txBody>
      </p:sp>
      <p:pic>
        <p:nvPicPr>
          <p:cNvPr id="3074" name="Picture 2" descr="electronic RFP">
            <a:extLst>
              <a:ext uri="{FF2B5EF4-FFF2-40B4-BE49-F238E27FC236}">
                <a16:creationId xmlns:a16="http://schemas.microsoft.com/office/drawing/2014/main" id="{50C77283-1EB2-496F-955C-8664A7F64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79" y="1233731"/>
            <a:ext cx="4153484" cy="21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1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The Solution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1407442"/>
            <a:ext cx="5081344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A </a:t>
            </a:r>
            <a:r>
              <a:rPr lang="en-US" sz="1800" dirty="0">
                <a:solidFill>
                  <a:srgbClr val="C00000"/>
                </a:solidFill>
                <a:ea typeface="+mn-lt"/>
                <a:cs typeface="+mn-lt"/>
              </a:rPr>
              <a:t>Santa Support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app, integrated with Zendesk’s Support and Chat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Mobile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SDKs, that: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detailed answers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in response to Frequently Asked Questions.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Automates the responses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to high frequency customer service requests, liberating the Elven workforce to re-focus on the job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at 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hand.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direct chat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capability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Provides a direct path for the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end-user to 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open customer service tickets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in an efficient manner.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25CE9-FA93-425B-BC5B-D0F5B119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24" y="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08622D-B985-4EC3-8CA7-E2DF2E0EB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72" y="1209037"/>
            <a:ext cx="2546649" cy="45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7B5C-A7AF-4129-8DC1-6D523CCC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617631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Personas</a:t>
            </a:r>
          </a:p>
          <a:p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4014-2BBF-44B2-8A37-9FECFA4F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1407442"/>
            <a:ext cx="5081344" cy="47316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Kids between the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ages of five and nine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who still believe in Santa. Broad range of tech savviness, but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largely proficient in using mobile apps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. Roughly a 50/50 split between male and female.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Their mental mindset is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typically anxious 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in the run-up to Christmas with concerns regarding whether they’re going to receive their Christmas present being at the forefront of their minds.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These users </a:t>
            </a:r>
            <a:r>
              <a:rPr lang="en-US" sz="1800" b="1" dirty="0">
                <a:solidFill>
                  <a:srgbClr val="000000"/>
                </a:solidFill>
                <a:ea typeface="+mn-lt"/>
                <a:cs typeface="+mn-lt"/>
              </a:rPr>
              <a:t>are likely to be using their parents’ device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, so requesting the user to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authenticate</a:t>
            </a: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 may be laborious for them.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2603-34AA-4691-9B4D-5B1C6C91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60" y="725440"/>
            <a:ext cx="4945524" cy="278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E797F-E60E-45DF-8168-E14F9994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60" y="3764368"/>
            <a:ext cx="4945524" cy="25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12000</TotalTime>
  <Words>1068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Christmas Miracle</vt:lpstr>
      <vt:lpstr>Problem Definition </vt:lpstr>
      <vt:lpstr>Analysis of Customer Service Requests</vt:lpstr>
      <vt:lpstr>Quantifying the Problem</vt:lpstr>
      <vt:lpstr>Success Metrics</vt:lpstr>
      <vt:lpstr>Assumptions</vt:lpstr>
      <vt:lpstr>High Level Requirements</vt:lpstr>
      <vt:lpstr>The Solution </vt:lpstr>
      <vt:lpstr>Personas </vt:lpstr>
      <vt:lpstr>PowerPoint Presentation</vt:lpstr>
      <vt:lpstr>PowerPoint Presentation</vt:lpstr>
      <vt:lpstr>PowerPoint Presentation</vt:lpstr>
      <vt:lpstr>PowerPoint Presentation</vt:lpstr>
      <vt:lpstr>Future Improvements </vt:lpstr>
      <vt:lpstr>Recommendations for Improvement </vt:lpstr>
      <vt:lpstr>Recommendations for Improvement </vt:lpstr>
      <vt:lpstr>Recommendations for Improvement </vt:lpstr>
      <vt:lpstr>Recommendations for Improvement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O'Donnell</cp:lastModifiedBy>
  <cp:revision>209</cp:revision>
  <dcterms:created xsi:type="dcterms:W3CDTF">2019-12-21T10:13:24Z</dcterms:created>
  <dcterms:modified xsi:type="dcterms:W3CDTF">2020-01-01T21:31:29Z</dcterms:modified>
</cp:coreProperties>
</file>