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hyperlink" Target="http://tinyurl.com/o9afxtq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2628900"/>
            <a:ext cx="10464800" cy="3302000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ctr"/>
          <a:lstStyle>
            <a:lvl1pPr>
              <a:defRPr sz="95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Moogle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pic>
        <p:nvPicPr>
          <p:cNvPr id="121" name="co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61101" y="3714750"/>
            <a:ext cx="997324" cy="11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gras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9445" y="4099298"/>
            <a:ext cx="6039310" cy="1786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952500" y="444500"/>
            <a:ext cx="11099800" cy="1511300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Action Plan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/>
          <a:p>
            <a:pPr/>
            <a:r>
              <a:t>Try to have meetings twice a week in order to discuss and work on Phase 2</a:t>
            </a:r>
          </a:p>
          <a:p>
            <a:pPr/>
            <a:r>
              <a:t>Translate ER Diagrams into a database</a:t>
            </a:r>
          </a:p>
          <a:p>
            <a:pPr/>
            <a:r>
              <a:t>Determine how the Phase 2 workload can be divided between the members of the group</a:t>
            </a:r>
          </a:p>
          <a:p>
            <a:pPr/>
            <a:r>
              <a:t>Come up with unique ideas on how to design the application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952500" y="444500"/>
            <a:ext cx="11099800" cy="1511300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Sources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/>
          <a:p>
            <a:pPr marL="229305" indent="-229305" defTabSz="457200">
              <a:spcBef>
                <a:spcPts val="0"/>
              </a:spcBef>
              <a:buSzPct val="100000"/>
              <a:buAutoNum type="arabicPeriod" startAt="1"/>
            </a:pPr>
            <a:r>
              <a:t>  http://tinyurl.com/h7rtfyl</a:t>
            </a:r>
          </a:p>
          <a:p>
            <a:pPr marL="635000" indent="-635000">
              <a:buSzPct val="100000"/>
              <a:buAutoNum type="arabicPeriod" startAt="1"/>
            </a:pPr>
            <a:r>
              <a:rPr>
                <a:hlinkClick r:id="rId3" invalidUrl="" action="" tgtFrame="" tooltip="" history="1" highlightClick="0" endSnd="0"/>
              </a:rPr>
              <a:t>http://tinyurl.com/o9afxtq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952500" y="444500"/>
            <a:ext cx="11099800" cy="1515865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First thoughts..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/>
          <a:p>
            <a:pPr/>
            <a:r>
              <a:t>Cow-themed? …Seriously?</a:t>
            </a:r>
          </a:p>
          <a:p>
            <a:pPr lvl="3"/>
            <a:r>
              <a:t>Yes. Seriously.</a:t>
            </a:r>
          </a:p>
          <a:p>
            <a:pPr/>
            <a:r>
              <a:t>But this is an online store..and that’s a cow..it doesn’t make any sense</a:t>
            </a:r>
          </a:p>
          <a:p>
            <a:pPr lvl="3"/>
            <a:r>
              <a:t>We know. But that’s okay because…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952500" y="444500"/>
            <a:ext cx="11099800" cy="1511300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/>
          <a:p>
            <a:pPr>
              <a:defRPr sz="6000"/>
            </a:pPr>
            <a:r>
              <a:t>People dig mascots/themes</a:t>
            </a:r>
            <a:r>
              <a:rPr baseline="31999"/>
              <a:t>1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/>
          <a:p>
            <a:pPr/>
            <a:r>
              <a:t>Some popular examples:</a:t>
            </a:r>
          </a:p>
          <a:p>
            <a:pPr/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/>
          </a:p>
          <a:p>
            <a:pPr marL="0" indent="0">
              <a:buSzTx/>
              <a:buNone/>
              <a:defRPr sz="1500"/>
            </a:pPr>
            <a:r>
              <a:t>* What does a chipmunk have to do with organizing travel plans anyway?</a:t>
            </a:r>
          </a:p>
        </p:txBody>
      </p:sp>
      <p:pic>
        <p:nvPicPr>
          <p:cNvPr id="129" name="hipmunk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624409" y="3949700"/>
            <a:ext cx="2911526" cy="3406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no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13659" y="3663900"/>
            <a:ext cx="3577482" cy="3577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android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68915" y="3949700"/>
            <a:ext cx="2965554" cy="3406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  <p:bldP build="whole" bldLvl="1" animBg="1" rev="0" advAuto="0" spid="129" grpId="2"/>
      <p:bldP build="whole" bldLvl="1" animBg="1" rev="0" advAuto="0" spid="130" grpId="3"/>
      <p:bldP build="whole" bldLvl="1" animBg="1" rev="0" advAuto="0" spid="131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952500" y="444500"/>
            <a:ext cx="11099800" cy="1511300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Positive Association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/>
          <a:p>
            <a:pPr/>
            <a:r>
              <a:t>Moogle (has mascot)</a:t>
            </a:r>
          </a:p>
          <a:p>
            <a:pPr lvl="3"/>
            <a:r>
              <a:t>“Oh, they’re that store with cool cow. I like them.”</a:t>
            </a:r>
          </a:p>
          <a:p>
            <a:pPr/>
            <a:r>
              <a:t>Amazon (does not have mascot)</a:t>
            </a:r>
          </a:p>
          <a:p>
            <a:pPr lvl="3"/>
            <a:r>
              <a:t>“Oh, they’re that business that overworks their engineers.” </a:t>
            </a:r>
          </a:p>
          <a:p>
            <a:pPr lvl="3"/>
            <a:r>
              <a:t>Allegedly</a:t>
            </a:r>
            <a:r>
              <a:rPr baseline="31999"/>
              <a:t>2 </a:t>
            </a: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952500" y="444500"/>
            <a:ext cx="11099800" cy="1511300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Motivation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/>
          <a:p>
            <a:pPr/>
            <a:r>
              <a:t>Unique name</a:t>
            </a:r>
          </a:p>
          <a:p>
            <a:pPr/>
            <a:r>
              <a:t>Borrowing ideas from Amazon and eBay</a:t>
            </a:r>
          </a:p>
          <a:p>
            <a:pPr/>
            <a:r>
              <a:t>Can be as creative as we want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952500" y="444500"/>
            <a:ext cx="11099800" cy="1511300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Requirement Analysis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/>
          <a:p>
            <a:pPr/>
            <a:r>
              <a:t>Focus on our additions</a:t>
            </a:r>
          </a:p>
          <a:p>
            <a:pPr lvl="3"/>
            <a:r>
              <a:t>Watch lists</a:t>
            </a:r>
          </a:p>
          <a:p>
            <a:pPr lvl="3"/>
            <a:r>
              <a:t>Member of the Herd (think Prime)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952500" y="444500"/>
            <a:ext cx="11099800" cy="1511300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Watch Lists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/>
          <a:p>
            <a:pPr/>
            <a:r>
              <a:t>Each user can have zero or more watch lists</a:t>
            </a:r>
          </a:p>
          <a:p>
            <a:pPr/>
            <a:r>
              <a:t>Every watch list that belongs to a given user has a unique name </a:t>
            </a:r>
          </a:p>
          <a:p>
            <a:pPr/>
            <a:r>
              <a:t>A watch list consists of sale items</a:t>
            </a:r>
          </a:p>
          <a:p>
            <a:pPr/>
            <a:r>
              <a:t>A watch list should be deleted when its owner is deleted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952500" y="444500"/>
            <a:ext cx="11099800" cy="1511300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Member of the Herd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/>
          <a:p>
            <a:pPr/>
            <a:r>
              <a:t>User pays an annual fee to become a herd member</a:t>
            </a:r>
          </a:p>
          <a:p>
            <a:pPr/>
            <a:r>
              <a:t>As a member you get:</a:t>
            </a:r>
          </a:p>
          <a:p>
            <a:pPr lvl="3"/>
            <a:r>
              <a:t>10% off all fixed-priced items</a:t>
            </a:r>
          </a:p>
          <a:p>
            <a:pPr lvl="3"/>
            <a:r>
              <a:t>free shipping on all orders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952500" y="444500"/>
            <a:ext cx="11099800" cy="1511300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Conceptual Design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952500" y="2603500"/>
            <a:ext cx="11430000" cy="6985000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150" name="Comple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8047" y="2797925"/>
            <a:ext cx="9018907" cy="6596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