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57" r:id="rId3"/>
    <p:sldId id="258" r:id="rId4"/>
    <p:sldId id="271" r:id="rId5"/>
    <p:sldId id="265" r:id="rId6"/>
    <p:sldId id="264" r:id="rId7"/>
    <p:sldId id="263" r:id="rId8"/>
    <p:sldId id="279" r:id="rId9"/>
    <p:sldId id="278" r:id="rId10"/>
    <p:sldId id="270" r:id="rId11"/>
    <p:sldId id="280" r:id="rId12"/>
    <p:sldId id="268" r:id="rId13"/>
    <p:sldId id="272" r:id="rId14"/>
    <p:sldId id="277" r:id="rId15"/>
    <p:sldId id="281" r:id="rId16"/>
    <p:sldId id="286" r:id="rId17"/>
    <p:sldId id="283" r:id="rId18"/>
    <p:sldId id="284" r:id="rId19"/>
    <p:sldId id="28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6" autoAdjust="0"/>
    <p:restoredTop sz="95179" autoAdjust="0"/>
  </p:normalViewPr>
  <p:slideViewPr>
    <p:cSldViewPr snapToGrid="0">
      <p:cViewPr varScale="1">
        <p:scale>
          <a:sx n="91" d="100"/>
          <a:sy n="91" d="100"/>
        </p:scale>
        <p:origin x="85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67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9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20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905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1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5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0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7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63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0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52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88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5FAE1C-47D0-494D-BBBC-74279CBF825C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ED127-5251-498F-BE06-AEBCF9B00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533597"/>
            <a:ext cx="6815669" cy="446794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Cambria"/>
                <a:cs typeface="Cambria"/>
              </a:rPr>
              <a:t>PROJECT </a:t>
            </a:r>
            <a:r>
              <a:rPr lang="en-US" sz="2400" b="1" dirty="0" smtClean="0">
                <a:latin typeface="Cambria"/>
                <a:cs typeface="Cambria"/>
              </a:rPr>
              <a:t>B</a:t>
            </a: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44ACC4-9FA8-4D2B-B032-EBD6C4F60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4005" y="3470002"/>
            <a:ext cx="6894062" cy="186746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mbria"/>
                <a:cs typeface="Cambria"/>
              </a:rPr>
              <a:t>PROJECT TITLE:</a:t>
            </a:r>
          </a:p>
          <a:p>
            <a:r>
              <a:rPr lang="en-US" sz="2000" b="1" dirty="0" smtClean="0">
                <a:latin typeface="Cambria"/>
                <a:cs typeface="Cambria"/>
              </a:rPr>
              <a:t>PRESENTER:</a:t>
            </a:r>
          </a:p>
          <a:p>
            <a:r>
              <a:rPr lang="en-US" sz="2000" b="1" dirty="0" smtClean="0">
                <a:latin typeface="Cambria"/>
                <a:cs typeface="Cambria"/>
              </a:rPr>
              <a:t>REGNO:</a:t>
            </a:r>
          </a:p>
          <a:p>
            <a:r>
              <a:rPr lang="en-US" sz="2000" b="1" dirty="0" smtClean="0">
                <a:latin typeface="Cambria"/>
                <a:cs typeface="Cambria"/>
              </a:rPr>
              <a:t>DATE:</a:t>
            </a:r>
            <a:endParaRPr lang="en-US" sz="2000" b="1" dirty="0">
              <a:latin typeface="Cambria"/>
              <a:cs typeface="Cambri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" t="-37" r="-64" b="-37"/>
          <a:stretch>
            <a:fillRect/>
          </a:stretch>
        </p:blipFill>
        <p:spPr bwMode="auto">
          <a:xfrm>
            <a:off x="5769449" y="1870140"/>
            <a:ext cx="653102" cy="66345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041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9F909-7251-44F3-8FBF-B1682128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856" y="608644"/>
            <a:ext cx="9601196" cy="130386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mbria"/>
                <a:cs typeface="Cambria"/>
              </a:rPr>
              <a:t>LITERATURE REVIEW</a:t>
            </a: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C6D3E3-C72A-4A8F-BC4C-E2EA6E1F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661375"/>
            <a:ext cx="9601196" cy="46731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  <a:p>
            <a:pPr algn="ctr"/>
            <a:endParaRPr lang="en-US" sz="2400" b="1" dirty="0"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299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mbria"/>
                <a:cs typeface="Cambria"/>
              </a:rPr>
              <a:t>LITERATURE </a:t>
            </a:r>
            <a:r>
              <a:rPr lang="en-US" sz="2400" b="1" dirty="0" smtClean="0">
                <a:latin typeface="Cambria"/>
                <a:cs typeface="Cambria"/>
              </a:rPr>
              <a:t>REVIEW cont.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4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5E463-7D82-46C7-8909-B4EFDBF6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5142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mbria"/>
                <a:cs typeface="Cambria"/>
              </a:rPr>
              <a:t>METHODOLOGY/DEVELOPMENT TOOLS</a:t>
            </a:r>
            <a:r>
              <a:rPr lang="en-US" sz="2400" b="1" dirty="0">
                <a:latin typeface="Cambria"/>
                <a:cs typeface="Cambria"/>
              </a:rPr>
              <a:t/>
            </a:r>
            <a:br>
              <a:rPr lang="en-US" sz="2400" b="1" dirty="0">
                <a:latin typeface="Cambria"/>
                <a:cs typeface="Cambria"/>
              </a:rPr>
            </a:b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5949E-EE0A-4A19-B2EB-B3F2C66D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571223"/>
            <a:ext cx="9497094" cy="46106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b="1" dirty="0" smtClean="0">
              <a:latin typeface="Cambria"/>
              <a:cs typeface="Cambria"/>
            </a:endParaRPr>
          </a:p>
          <a:p>
            <a:pPr marL="0" lvl="0" indent="0">
              <a:buNone/>
            </a:pPr>
            <a:endParaRPr lang="en-US" sz="2400" b="1" dirty="0" smtClean="0">
              <a:latin typeface="Cambria"/>
              <a:cs typeface="Cambria"/>
            </a:endParaRPr>
          </a:p>
          <a:p>
            <a:pPr marL="0" lvl="0" indent="0">
              <a:buNone/>
            </a:pPr>
            <a:endParaRPr lang="en-US" sz="2400" b="1" dirty="0"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098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5E463-7D82-46C7-8909-B4EFDBF6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00" y="519800"/>
            <a:ext cx="9601196" cy="105142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mbria"/>
                <a:cs typeface="Cambria"/>
              </a:rPr>
              <a:t>SYSTEM ANALYSIS AND REQUIREMENTS MODELING</a:t>
            </a:r>
            <a:r>
              <a:rPr lang="en-US" sz="2400" b="1" dirty="0">
                <a:latin typeface="Cambria"/>
                <a:cs typeface="Cambria"/>
              </a:rPr>
              <a:t/>
            </a:r>
            <a:br>
              <a:rPr lang="en-US" sz="2400" b="1" dirty="0">
                <a:latin typeface="Cambria"/>
                <a:cs typeface="Cambria"/>
              </a:rPr>
            </a:b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5949E-EE0A-4A19-B2EB-B3F2C66D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571223"/>
            <a:ext cx="9497094" cy="409858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endParaRPr lang="en-US" sz="2400" b="1" dirty="0">
              <a:latin typeface="Cambria"/>
              <a:cs typeface="Cambria"/>
            </a:endParaRPr>
          </a:p>
          <a:p>
            <a:pPr marL="0" lvl="0" indent="0">
              <a:buNone/>
            </a:pPr>
            <a:endParaRPr lang="en-US" sz="2400" b="1" dirty="0"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676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5E463-7D82-46C7-8909-B4EFDBF6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00" y="519800"/>
            <a:ext cx="9601196" cy="105142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mbria"/>
                <a:cs typeface="Cambria"/>
              </a:rPr>
              <a:t>SYSTEM ANALYSIS AND REQUIREMENTS MODELING cont.’</a:t>
            </a: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5949E-EE0A-4A19-B2EB-B3F2C66D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571223"/>
            <a:ext cx="9497094" cy="40985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b="1" dirty="0"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988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ambria" charset="0"/>
                <a:ea typeface="Cambria" charset="0"/>
                <a:cs typeface="Cambria" charset="0"/>
              </a:rPr>
              <a:t>SYSTEM</a:t>
            </a:r>
            <a:r>
              <a:rPr lang="en-US" sz="3200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3200" b="1" dirty="0" smtClean="0">
                <a:latin typeface="Cambria" charset="0"/>
                <a:ea typeface="Cambria" charset="0"/>
                <a:cs typeface="Cambria" charset="0"/>
              </a:rPr>
              <a:t>DESIGN</a:t>
            </a:r>
            <a:endParaRPr lang="en-US" sz="32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4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ambria" charset="0"/>
                <a:ea typeface="Cambria" charset="0"/>
                <a:cs typeface="Cambria" charset="0"/>
              </a:rPr>
              <a:t>SYSTEM DESIGN cont..</a:t>
            </a:r>
            <a:endParaRPr lang="en-US" sz="32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5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ambria" charset="0"/>
                <a:ea typeface="Cambria" charset="0"/>
                <a:cs typeface="Cambria" charset="0"/>
              </a:rPr>
              <a:t>IMPLEMENTATION</a:t>
            </a:r>
            <a:endParaRPr lang="en-US" sz="32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ambria" charset="0"/>
                <a:ea typeface="Cambria" charset="0"/>
                <a:cs typeface="Cambria" charset="0"/>
              </a:rPr>
              <a:t>CONCLUSIONS</a:t>
            </a:r>
            <a:endParaRPr lang="en-US" sz="32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32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mbria" charset="0"/>
                <a:ea typeface="Cambria" charset="0"/>
                <a:cs typeface="Cambria" charset="0"/>
              </a:rPr>
              <a:t>RECOMMENDATIONS</a:t>
            </a:r>
            <a:endParaRPr lang="en-US" sz="32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F8865-281E-42C3-B6A1-8FFA00D8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079" y="517436"/>
            <a:ext cx="9601196" cy="721276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Cambria"/>
                <a:cs typeface="Cambria"/>
              </a:rPr>
              <a:t/>
            </a:r>
            <a:br>
              <a:rPr lang="en-US" sz="2400" b="1" dirty="0" smtClean="0">
                <a:latin typeface="Cambria"/>
                <a:cs typeface="Cambria"/>
              </a:rPr>
            </a:br>
            <a:r>
              <a:rPr lang="en-US" sz="2400" b="1" dirty="0" smtClean="0">
                <a:latin typeface="Cambria"/>
                <a:cs typeface="Cambria"/>
              </a:rPr>
              <a:t/>
            </a:r>
            <a:br>
              <a:rPr lang="en-US" sz="2400" b="1" dirty="0" smtClean="0">
                <a:latin typeface="Cambria"/>
                <a:cs typeface="Cambria"/>
              </a:rPr>
            </a:br>
            <a:r>
              <a:rPr lang="en-US" sz="2400" b="1" dirty="0" smtClean="0">
                <a:latin typeface="Cambria"/>
                <a:cs typeface="Cambria"/>
              </a:rPr>
              <a:t>INTRODUCTION </a:t>
            </a:r>
            <a:r>
              <a:rPr lang="en-US" sz="2400" b="1" dirty="0">
                <a:latin typeface="Cambria"/>
                <a:cs typeface="Cambria"/>
              </a:rPr>
              <a:t/>
            </a:r>
            <a:br>
              <a:rPr lang="en-US" sz="2400" b="1" dirty="0">
                <a:latin typeface="Cambria"/>
                <a:cs typeface="Cambria"/>
              </a:rPr>
            </a:b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C4135C-E7A0-490F-9315-C4891FAE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14330"/>
            <a:ext cx="9601196" cy="38615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5E463-7D82-46C7-8909-B4EFDBF6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7174"/>
            <a:ext cx="9601196" cy="105142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mbria"/>
                <a:cs typeface="Cambria"/>
              </a:rPr>
              <a:t>REFERENCES</a:t>
            </a:r>
            <a:r>
              <a:rPr lang="en-US" sz="2400" b="1" dirty="0">
                <a:latin typeface="Cambria"/>
                <a:cs typeface="Cambria"/>
              </a:rPr>
              <a:t/>
            </a:r>
            <a:br>
              <a:rPr lang="en-US" sz="2400" b="1" dirty="0">
                <a:latin typeface="Cambria"/>
                <a:cs typeface="Cambria"/>
              </a:rPr>
            </a:b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18E5C-B5C2-4268-944B-5435C757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079" y="499464"/>
            <a:ext cx="9601196" cy="859920"/>
          </a:xfrm>
        </p:spPr>
        <p:txBody>
          <a:bodyPr/>
          <a:lstStyle/>
          <a:p>
            <a:r>
              <a:rPr lang="en-US" sz="2400" b="1" dirty="0">
                <a:latin typeface="Cambria"/>
                <a:cs typeface="Cambria"/>
              </a:rPr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C6258-C8E6-4263-BF78-7DEB6B6A3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043188"/>
            <a:ext cx="9601196" cy="551215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endParaRPr lang="en-US" sz="2400" b="1" dirty="0" smtClean="0">
              <a:latin typeface="Cambria"/>
              <a:cs typeface="Cambria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072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F8865-281E-42C3-B6A1-8FFA00D8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48797"/>
            <a:ext cx="9601196" cy="91278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Cambria"/>
                <a:cs typeface="Cambria"/>
              </a:rPr>
              <a:t/>
            </a:r>
            <a:br>
              <a:rPr lang="en-US" sz="2400" b="1" dirty="0" smtClean="0">
                <a:latin typeface="Cambria"/>
                <a:cs typeface="Cambria"/>
              </a:rPr>
            </a:br>
            <a:r>
              <a:rPr lang="en-US" sz="2400" b="1" dirty="0" smtClean="0">
                <a:latin typeface="Cambria"/>
                <a:cs typeface="Cambria"/>
              </a:rPr>
              <a:t/>
            </a:r>
            <a:br>
              <a:rPr lang="en-US" sz="2400" b="1" dirty="0" smtClean="0">
                <a:latin typeface="Cambria"/>
                <a:cs typeface="Cambria"/>
              </a:rPr>
            </a:br>
            <a:r>
              <a:rPr lang="en-US" sz="2400" b="1" dirty="0" smtClean="0">
                <a:latin typeface="Cambria"/>
                <a:cs typeface="Cambria"/>
              </a:rPr>
              <a:t>PROBLEM STATEMENT</a:t>
            </a:r>
            <a:r>
              <a:rPr lang="en-US" sz="2400" b="1" dirty="0">
                <a:latin typeface="Cambria"/>
                <a:cs typeface="Cambria"/>
              </a:rPr>
              <a:t/>
            </a:r>
            <a:br>
              <a:rPr lang="en-US" sz="2400" b="1" dirty="0">
                <a:latin typeface="Cambria"/>
                <a:cs typeface="Cambria"/>
              </a:rPr>
            </a:b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C4135C-E7A0-490F-9315-C4891FAE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06759"/>
            <a:ext cx="9601196" cy="38615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AEF041-4C23-4A02-BCAB-D5134CF2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77" y="564478"/>
            <a:ext cx="9601196" cy="95006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mbria"/>
                <a:cs typeface="Cambria"/>
              </a:rPr>
              <a:t>OBJECTIVES</a:t>
            </a: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F4E792-0D0D-4096-9906-2F4EAC81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683026"/>
            <a:ext cx="9601196" cy="4412974"/>
          </a:xfrm>
        </p:spPr>
        <p:txBody>
          <a:bodyPr>
            <a:normAutofit/>
          </a:bodyPr>
          <a:lstStyle/>
          <a:p>
            <a:endParaRPr lang="en-US" sz="2400" b="1" dirty="0"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135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5E463-7D82-46C7-8909-B4EFDBF6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5268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/>
                <a:cs typeface="Cambria"/>
              </a:rPr>
              <a:t>SCOPE</a:t>
            </a:r>
            <a:br>
              <a:rPr lang="en-US" sz="2400" b="1" dirty="0">
                <a:latin typeface="Cambria"/>
                <a:cs typeface="Cambria"/>
              </a:rPr>
            </a:b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5949E-EE0A-4A19-B2EB-B3F2C66D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458474"/>
            <a:ext cx="9601196" cy="48006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latin typeface="Cambria"/>
              <a:cs typeface="Cambria"/>
            </a:endParaRPr>
          </a:p>
          <a:p>
            <a:pPr marL="0" indent="0">
              <a:buNone/>
            </a:pPr>
            <a:endParaRPr lang="en-US" sz="2400" b="1" dirty="0" smtClean="0"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780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7F1FF-FB9B-47F8-ACC5-23C49485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58703"/>
          </a:xfrm>
        </p:spPr>
        <p:txBody>
          <a:bodyPr/>
          <a:lstStyle/>
          <a:p>
            <a:r>
              <a:rPr lang="en-US" sz="2400" b="1" dirty="0">
                <a:latin typeface="Cambria"/>
                <a:cs typeface="Cambria"/>
              </a:rPr>
              <a:t>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34EFA2-3559-434E-B961-58DC3335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94" y="815356"/>
            <a:ext cx="1027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mbria"/>
                <a:cs typeface="Cambria"/>
              </a:rPr>
              <a:t>COST/REQUIREMENTS</a:t>
            </a: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5E463-7D82-46C7-8909-B4EFDBF6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5268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mbria"/>
                <a:cs typeface="Cambria"/>
              </a:rPr>
              <a:t>PROJECT SCHEDULE</a:t>
            </a:r>
            <a:r>
              <a:rPr lang="en-US" sz="2400" b="1" dirty="0">
                <a:latin typeface="Cambria"/>
                <a:cs typeface="Cambria"/>
              </a:rPr>
              <a:t/>
            </a:r>
            <a:br>
              <a:rPr lang="en-US" sz="2400" b="1" dirty="0">
                <a:latin typeface="Cambria"/>
                <a:cs typeface="Cambria"/>
              </a:rPr>
            </a:b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5949E-EE0A-4A19-B2EB-B3F2C66D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33555"/>
            <a:ext cx="9601196" cy="3636251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968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2575</TotalTime>
  <Words>49</Words>
  <Application>Microsoft Macintosh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</vt:lpstr>
      <vt:lpstr>Garamond</vt:lpstr>
      <vt:lpstr>Wingdings</vt:lpstr>
      <vt:lpstr>Organic</vt:lpstr>
      <vt:lpstr>PROJECT B</vt:lpstr>
      <vt:lpstr>  INTRODUCTION  </vt:lpstr>
      <vt:lpstr>BACKGROUND STUDY</vt:lpstr>
      <vt:lpstr>  PROBLEM STATEMENT </vt:lpstr>
      <vt:lpstr>OBJECTIVES</vt:lpstr>
      <vt:lpstr>SCOPE </vt:lpstr>
      <vt:lpstr>JUSTIFICATION</vt:lpstr>
      <vt:lpstr>PowerPoint Presentation</vt:lpstr>
      <vt:lpstr>PROJECT SCHEDULE </vt:lpstr>
      <vt:lpstr>LITERATURE REVIEW</vt:lpstr>
      <vt:lpstr>LITERATURE REVIEW cont.</vt:lpstr>
      <vt:lpstr>METHODOLOGY/DEVELOPMENT TOOLS </vt:lpstr>
      <vt:lpstr>SYSTEM ANALYSIS AND REQUIREMENTS MODELING </vt:lpstr>
      <vt:lpstr>SYSTEM ANALYSIS AND REQUIREMENTS MODELING cont.’</vt:lpstr>
      <vt:lpstr>SYSTEM DESIGN</vt:lpstr>
      <vt:lpstr>SYSTEM DESIGN cont..</vt:lpstr>
      <vt:lpstr>IMPLEMENTATION</vt:lpstr>
      <vt:lpstr>CONCLUSIONS</vt:lpstr>
      <vt:lpstr>RECOMMENDATIONS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PRESENTATION</dc:title>
  <dc:creator>VINNY</dc:creator>
  <cp:lastModifiedBy>Microsoft Office User</cp:lastModifiedBy>
  <cp:revision>52</cp:revision>
  <dcterms:created xsi:type="dcterms:W3CDTF">2018-07-03T20:09:46Z</dcterms:created>
  <dcterms:modified xsi:type="dcterms:W3CDTF">2021-08-12T05:30:59Z</dcterms:modified>
</cp:coreProperties>
</file>