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3.png" ContentType="image/png"/>
  <Override PartName="/ppt/media/image9.png" ContentType="image/png"/>
  <Override PartName="/ppt/media/image15.jpeg" ContentType="image/jpeg"/>
  <Override PartName="/ppt/media/image14.png" ContentType="image/png"/>
  <Override PartName="/ppt/media/image10.png" ContentType="image/png"/>
  <Override PartName="/ppt/media/image2.png" ContentType="image/png"/>
  <Override PartName="/ppt/media/image3.png" ContentType="image/png"/>
  <Override PartName="/ppt/media/image4.png" ContentType="image/png"/>
  <Override PartName="/ppt/media/image5.png" ContentType="image/png"/>
  <Override PartName="/ppt/media/image8.jpeg" ContentType="image/jpeg"/>
  <Override PartName="/ppt/media/image6.png" ContentType="image/png"/>
  <Override PartName="/ppt/media/image11.png" ContentType="image/png"/>
  <Override PartName="/ppt/media/image1.jpeg" ContentType="image/jpeg"/>
  <Override PartName="/ppt/media/image7.png" ContentType="image/png"/>
  <Override PartName="/ppt/media/image1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38" name="PlaceHolder 2"/>
          <p:cNvSpPr>
            <a:spLocks noGrp="1"/>
          </p:cNvSpPr>
          <p:nvPr>
            <p:ph/>
          </p:nvPr>
        </p:nvSpPr>
        <p:spPr>
          <a:xfrm>
            <a:off x="1295280" y="2557080"/>
            <a:ext cx="96008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39" name="PlaceHolder 3"/>
          <p:cNvSpPr>
            <a:spLocks noGrp="1"/>
          </p:cNvSpPr>
          <p:nvPr>
            <p:ph/>
          </p:nvPr>
        </p:nvSpPr>
        <p:spPr>
          <a:xfrm>
            <a:off x="1295280" y="4290480"/>
            <a:ext cx="96008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41" name="PlaceHolder 2"/>
          <p:cNvSpPr>
            <a:spLocks noGrp="1"/>
          </p:cNvSpPr>
          <p:nvPr>
            <p:ph/>
          </p:nvPr>
        </p:nvSpPr>
        <p:spPr>
          <a:xfrm>
            <a:off x="1295280" y="2557080"/>
            <a:ext cx="46850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42" name="PlaceHolder 3"/>
          <p:cNvSpPr>
            <a:spLocks noGrp="1"/>
          </p:cNvSpPr>
          <p:nvPr>
            <p:ph/>
          </p:nvPr>
        </p:nvSpPr>
        <p:spPr>
          <a:xfrm>
            <a:off x="6215040" y="2557080"/>
            <a:ext cx="46850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43" name="PlaceHolder 4"/>
          <p:cNvSpPr>
            <a:spLocks noGrp="1"/>
          </p:cNvSpPr>
          <p:nvPr>
            <p:ph/>
          </p:nvPr>
        </p:nvSpPr>
        <p:spPr>
          <a:xfrm>
            <a:off x="1295280" y="4290480"/>
            <a:ext cx="46850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44" name="PlaceHolder 5"/>
          <p:cNvSpPr>
            <a:spLocks noGrp="1"/>
          </p:cNvSpPr>
          <p:nvPr>
            <p:ph/>
          </p:nvPr>
        </p:nvSpPr>
        <p:spPr>
          <a:xfrm>
            <a:off x="6215040" y="4290480"/>
            <a:ext cx="46850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46" name="PlaceHolder 2"/>
          <p:cNvSpPr>
            <a:spLocks noGrp="1"/>
          </p:cNvSpPr>
          <p:nvPr>
            <p:ph/>
          </p:nvPr>
        </p:nvSpPr>
        <p:spPr>
          <a:xfrm>
            <a:off x="1295280" y="2557080"/>
            <a:ext cx="309132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47" name="PlaceHolder 3"/>
          <p:cNvSpPr>
            <a:spLocks noGrp="1"/>
          </p:cNvSpPr>
          <p:nvPr>
            <p:ph/>
          </p:nvPr>
        </p:nvSpPr>
        <p:spPr>
          <a:xfrm>
            <a:off x="4541400" y="2557080"/>
            <a:ext cx="309132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48" name="PlaceHolder 4"/>
          <p:cNvSpPr>
            <a:spLocks noGrp="1"/>
          </p:cNvSpPr>
          <p:nvPr>
            <p:ph/>
          </p:nvPr>
        </p:nvSpPr>
        <p:spPr>
          <a:xfrm>
            <a:off x="7787880" y="2557080"/>
            <a:ext cx="309132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49" name="PlaceHolder 5"/>
          <p:cNvSpPr>
            <a:spLocks noGrp="1"/>
          </p:cNvSpPr>
          <p:nvPr>
            <p:ph/>
          </p:nvPr>
        </p:nvSpPr>
        <p:spPr>
          <a:xfrm>
            <a:off x="1295280" y="4290480"/>
            <a:ext cx="309132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50" name="PlaceHolder 6"/>
          <p:cNvSpPr>
            <a:spLocks noGrp="1"/>
          </p:cNvSpPr>
          <p:nvPr>
            <p:ph/>
          </p:nvPr>
        </p:nvSpPr>
        <p:spPr>
          <a:xfrm>
            <a:off x="4541400" y="4290480"/>
            <a:ext cx="309132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51" name="PlaceHolder 7"/>
          <p:cNvSpPr>
            <a:spLocks noGrp="1"/>
          </p:cNvSpPr>
          <p:nvPr>
            <p:ph/>
          </p:nvPr>
        </p:nvSpPr>
        <p:spPr>
          <a:xfrm>
            <a:off x="7787880" y="4290480"/>
            <a:ext cx="309132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3"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64" name="PlaceHolder 2"/>
          <p:cNvSpPr>
            <a:spLocks noGrp="1"/>
          </p:cNvSpPr>
          <p:nvPr>
            <p:ph type="subTitle"/>
          </p:nvPr>
        </p:nvSpPr>
        <p:spPr>
          <a:xfrm>
            <a:off x="1295280" y="2557080"/>
            <a:ext cx="9600840" cy="331848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66" name="PlaceHolder 2"/>
          <p:cNvSpPr>
            <a:spLocks noGrp="1"/>
          </p:cNvSpPr>
          <p:nvPr>
            <p:ph/>
          </p:nvPr>
        </p:nvSpPr>
        <p:spPr>
          <a:xfrm>
            <a:off x="1295280" y="2557080"/>
            <a:ext cx="9600840" cy="33184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68" name="PlaceHolder 2"/>
          <p:cNvSpPr>
            <a:spLocks noGrp="1"/>
          </p:cNvSpPr>
          <p:nvPr>
            <p:ph/>
          </p:nvPr>
        </p:nvSpPr>
        <p:spPr>
          <a:xfrm>
            <a:off x="1295280" y="2557080"/>
            <a:ext cx="4685040" cy="33184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69" name="PlaceHolder 3"/>
          <p:cNvSpPr>
            <a:spLocks noGrp="1"/>
          </p:cNvSpPr>
          <p:nvPr>
            <p:ph/>
          </p:nvPr>
        </p:nvSpPr>
        <p:spPr>
          <a:xfrm>
            <a:off x="6215040" y="2557080"/>
            <a:ext cx="4685040" cy="33184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 name="PlaceHolder 1"/>
          <p:cNvSpPr>
            <a:spLocks noGrp="1"/>
          </p:cNvSpPr>
          <p:nvPr>
            <p:ph type="subTitle"/>
          </p:nvPr>
        </p:nvSpPr>
        <p:spPr>
          <a:xfrm>
            <a:off x="1295280" y="982080"/>
            <a:ext cx="9600840" cy="604368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73" name="PlaceHolder 2"/>
          <p:cNvSpPr>
            <a:spLocks noGrp="1"/>
          </p:cNvSpPr>
          <p:nvPr>
            <p:ph/>
          </p:nvPr>
        </p:nvSpPr>
        <p:spPr>
          <a:xfrm>
            <a:off x="1295280" y="2557080"/>
            <a:ext cx="46850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74" name="PlaceHolder 3"/>
          <p:cNvSpPr>
            <a:spLocks noGrp="1"/>
          </p:cNvSpPr>
          <p:nvPr>
            <p:ph/>
          </p:nvPr>
        </p:nvSpPr>
        <p:spPr>
          <a:xfrm>
            <a:off x="6215040" y="2557080"/>
            <a:ext cx="4685040" cy="33184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75" name="PlaceHolder 4"/>
          <p:cNvSpPr>
            <a:spLocks noGrp="1"/>
          </p:cNvSpPr>
          <p:nvPr>
            <p:ph/>
          </p:nvPr>
        </p:nvSpPr>
        <p:spPr>
          <a:xfrm>
            <a:off x="1295280" y="4290480"/>
            <a:ext cx="46850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17" name="PlaceHolder 2"/>
          <p:cNvSpPr>
            <a:spLocks noGrp="1"/>
          </p:cNvSpPr>
          <p:nvPr>
            <p:ph type="subTitle"/>
          </p:nvPr>
        </p:nvSpPr>
        <p:spPr>
          <a:xfrm>
            <a:off x="1295280" y="2557080"/>
            <a:ext cx="9600840" cy="331848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77" name="PlaceHolder 2"/>
          <p:cNvSpPr>
            <a:spLocks noGrp="1"/>
          </p:cNvSpPr>
          <p:nvPr>
            <p:ph/>
          </p:nvPr>
        </p:nvSpPr>
        <p:spPr>
          <a:xfrm>
            <a:off x="1295280" y="2557080"/>
            <a:ext cx="4685040" cy="33184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78" name="PlaceHolder 3"/>
          <p:cNvSpPr>
            <a:spLocks noGrp="1"/>
          </p:cNvSpPr>
          <p:nvPr>
            <p:ph/>
          </p:nvPr>
        </p:nvSpPr>
        <p:spPr>
          <a:xfrm>
            <a:off x="6215040" y="2557080"/>
            <a:ext cx="46850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79" name="PlaceHolder 4"/>
          <p:cNvSpPr>
            <a:spLocks noGrp="1"/>
          </p:cNvSpPr>
          <p:nvPr>
            <p:ph/>
          </p:nvPr>
        </p:nvSpPr>
        <p:spPr>
          <a:xfrm>
            <a:off x="6215040" y="4290480"/>
            <a:ext cx="46850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81" name="PlaceHolder 2"/>
          <p:cNvSpPr>
            <a:spLocks noGrp="1"/>
          </p:cNvSpPr>
          <p:nvPr>
            <p:ph/>
          </p:nvPr>
        </p:nvSpPr>
        <p:spPr>
          <a:xfrm>
            <a:off x="1295280" y="2557080"/>
            <a:ext cx="46850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82" name="PlaceHolder 3"/>
          <p:cNvSpPr>
            <a:spLocks noGrp="1"/>
          </p:cNvSpPr>
          <p:nvPr>
            <p:ph/>
          </p:nvPr>
        </p:nvSpPr>
        <p:spPr>
          <a:xfrm>
            <a:off x="6215040" y="2557080"/>
            <a:ext cx="46850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83" name="PlaceHolder 4"/>
          <p:cNvSpPr>
            <a:spLocks noGrp="1"/>
          </p:cNvSpPr>
          <p:nvPr>
            <p:ph/>
          </p:nvPr>
        </p:nvSpPr>
        <p:spPr>
          <a:xfrm>
            <a:off x="1295280" y="4290480"/>
            <a:ext cx="96008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85" name="PlaceHolder 2"/>
          <p:cNvSpPr>
            <a:spLocks noGrp="1"/>
          </p:cNvSpPr>
          <p:nvPr>
            <p:ph/>
          </p:nvPr>
        </p:nvSpPr>
        <p:spPr>
          <a:xfrm>
            <a:off x="1295280" y="2557080"/>
            <a:ext cx="96008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86" name="PlaceHolder 3"/>
          <p:cNvSpPr>
            <a:spLocks noGrp="1"/>
          </p:cNvSpPr>
          <p:nvPr>
            <p:ph/>
          </p:nvPr>
        </p:nvSpPr>
        <p:spPr>
          <a:xfrm>
            <a:off x="1295280" y="4290480"/>
            <a:ext cx="96008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88" name="PlaceHolder 2"/>
          <p:cNvSpPr>
            <a:spLocks noGrp="1"/>
          </p:cNvSpPr>
          <p:nvPr>
            <p:ph/>
          </p:nvPr>
        </p:nvSpPr>
        <p:spPr>
          <a:xfrm>
            <a:off x="1295280" y="2557080"/>
            <a:ext cx="46850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89" name="PlaceHolder 3"/>
          <p:cNvSpPr>
            <a:spLocks noGrp="1"/>
          </p:cNvSpPr>
          <p:nvPr>
            <p:ph/>
          </p:nvPr>
        </p:nvSpPr>
        <p:spPr>
          <a:xfrm>
            <a:off x="6215040" y="2557080"/>
            <a:ext cx="46850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90" name="PlaceHolder 4"/>
          <p:cNvSpPr>
            <a:spLocks noGrp="1"/>
          </p:cNvSpPr>
          <p:nvPr>
            <p:ph/>
          </p:nvPr>
        </p:nvSpPr>
        <p:spPr>
          <a:xfrm>
            <a:off x="1295280" y="4290480"/>
            <a:ext cx="46850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91" name="PlaceHolder 5"/>
          <p:cNvSpPr>
            <a:spLocks noGrp="1"/>
          </p:cNvSpPr>
          <p:nvPr>
            <p:ph/>
          </p:nvPr>
        </p:nvSpPr>
        <p:spPr>
          <a:xfrm>
            <a:off x="6215040" y="4290480"/>
            <a:ext cx="46850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93" name="PlaceHolder 2"/>
          <p:cNvSpPr>
            <a:spLocks noGrp="1"/>
          </p:cNvSpPr>
          <p:nvPr>
            <p:ph/>
          </p:nvPr>
        </p:nvSpPr>
        <p:spPr>
          <a:xfrm>
            <a:off x="1295280" y="2557080"/>
            <a:ext cx="309132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94" name="PlaceHolder 3"/>
          <p:cNvSpPr>
            <a:spLocks noGrp="1"/>
          </p:cNvSpPr>
          <p:nvPr>
            <p:ph/>
          </p:nvPr>
        </p:nvSpPr>
        <p:spPr>
          <a:xfrm>
            <a:off x="4541400" y="2557080"/>
            <a:ext cx="309132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95" name="PlaceHolder 4"/>
          <p:cNvSpPr>
            <a:spLocks noGrp="1"/>
          </p:cNvSpPr>
          <p:nvPr>
            <p:ph/>
          </p:nvPr>
        </p:nvSpPr>
        <p:spPr>
          <a:xfrm>
            <a:off x="7787880" y="2557080"/>
            <a:ext cx="309132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96" name="PlaceHolder 5"/>
          <p:cNvSpPr>
            <a:spLocks noGrp="1"/>
          </p:cNvSpPr>
          <p:nvPr>
            <p:ph/>
          </p:nvPr>
        </p:nvSpPr>
        <p:spPr>
          <a:xfrm>
            <a:off x="1295280" y="4290480"/>
            <a:ext cx="309132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97" name="PlaceHolder 6"/>
          <p:cNvSpPr>
            <a:spLocks noGrp="1"/>
          </p:cNvSpPr>
          <p:nvPr>
            <p:ph/>
          </p:nvPr>
        </p:nvSpPr>
        <p:spPr>
          <a:xfrm>
            <a:off x="4541400" y="4290480"/>
            <a:ext cx="309132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98" name="PlaceHolder 7"/>
          <p:cNvSpPr>
            <a:spLocks noGrp="1"/>
          </p:cNvSpPr>
          <p:nvPr>
            <p:ph/>
          </p:nvPr>
        </p:nvSpPr>
        <p:spPr>
          <a:xfrm>
            <a:off x="7787880" y="4290480"/>
            <a:ext cx="309132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19" name="PlaceHolder 2"/>
          <p:cNvSpPr>
            <a:spLocks noGrp="1"/>
          </p:cNvSpPr>
          <p:nvPr>
            <p:ph/>
          </p:nvPr>
        </p:nvSpPr>
        <p:spPr>
          <a:xfrm>
            <a:off x="1295280" y="2557080"/>
            <a:ext cx="9600840" cy="33184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21" name="PlaceHolder 2"/>
          <p:cNvSpPr>
            <a:spLocks noGrp="1"/>
          </p:cNvSpPr>
          <p:nvPr>
            <p:ph/>
          </p:nvPr>
        </p:nvSpPr>
        <p:spPr>
          <a:xfrm>
            <a:off x="1295280" y="2557080"/>
            <a:ext cx="4685040" cy="33184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22" name="PlaceHolder 3"/>
          <p:cNvSpPr>
            <a:spLocks noGrp="1"/>
          </p:cNvSpPr>
          <p:nvPr>
            <p:ph/>
          </p:nvPr>
        </p:nvSpPr>
        <p:spPr>
          <a:xfrm>
            <a:off x="6215040" y="2557080"/>
            <a:ext cx="4685040" cy="33184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1295280" y="982080"/>
            <a:ext cx="9600840" cy="604368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26" name="PlaceHolder 2"/>
          <p:cNvSpPr>
            <a:spLocks noGrp="1"/>
          </p:cNvSpPr>
          <p:nvPr>
            <p:ph/>
          </p:nvPr>
        </p:nvSpPr>
        <p:spPr>
          <a:xfrm>
            <a:off x="1295280" y="2557080"/>
            <a:ext cx="46850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27" name="PlaceHolder 3"/>
          <p:cNvSpPr>
            <a:spLocks noGrp="1"/>
          </p:cNvSpPr>
          <p:nvPr>
            <p:ph/>
          </p:nvPr>
        </p:nvSpPr>
        <p:spPr>
          <a:xfrm>
            <a:off x="6215040" y="2557080"/>
            <a:ext cx="4685040" cy="33184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28" name="PlaceHolder 4"/>
          <p:cNvSpPr>
            <a:spLocks noGrp="1"/>
          </p:cNvSpPr>
          <p:nvPr>
            <p:ph/>
          </p:nvPr>
        </p:nvSpPr>
        <p:spPr>
          <a:xfrm>
            <a:off x="1295280" y="4290480"/>
            <a:ext cx="46850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30" name="PlaceHolder 2"/>
          <p:cNvSpPr>
            <a:spLocks noGrp="1"/>
          </p:cNvSpPr>
          <p:nvPr>
            <p:ph/>
          </p:nvPr>
        </p:nvSpPr>
        <p:spPr>
          <a:xfrm>
            <a:off x="1295280" y="2557080"/>
            <a:ext cx="4685040" cy="33184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31" name="PlaceHolder 3"/>
          <p:cNvSpPr>
            <a:spLocks noGrp="1"/>
          </p:cNvSpPr>
          <p:nvPr>
            <p:ph/>
          </p:nvPr>
        </p:nvSpPr>
        <p:spPr>
          <a:xfrm>
            <a:off x="6215040" y="2557080"/>
            <a:ext cx="46850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32" name="PlaceHolder 4"/>
          <p:cNvSpPr>
            <a:spLocks noGrp="1"/>
          </p:cNvSpPr>
          <p:nvPr>
            <p:ph/>
          </p:nvPr>
        </p:nvSpPr>
        <p:spPr>
          <a:xfrm>
            <a:off x="6215040" y="4290480"/>
            <a:ext cx="46850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95280" y="982080"/>
            <a:ext cx="9600840" cy="130356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34" name="PlaceHolder 2"/>
          <p:cNvSpPr>
            <a:spLocks noGrp="1"/>
          </p:cNvSpPr>
          <p:nvPr>
            <p:ph/>
          </p:nvPr>
        </p:nvSpPr>
        <p:spPr>
          <a:xfrm>
            <a:off x="1295280" y="2557080"/>
            <a:ext cx="46850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35" name="PlaceHolder 3"/>
          <p:cNvSpPr>
            <a:spLocks noGrp="1"/>
          </p:cNvSpPr>
          <p:nvPr>
            <p:ph/>
          </p:nvPr>
        </p:nvSpPr>
        <p:spPr>
          <a:xfrm>
            <a:off x="6215040" y="2557080"/>
            <a:ext cx="46850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36" name="PlaceHolder 4"/>
          <p:cNvSpPr>
            <a:spLocks noGrp="1"/>
          </p:cNvSpPr>
          <p:nvPr>
            <p:ph/>
          </p:nvPr>
        </p:nvSpPr>
        <p:spPr>
          <a:xfrm>
            <a:off x="1295280" y="4290480"/>
            <a:ext cx="9600840" cy="158256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8.jpe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0" name="Group 6"/>
          <p:cNvGrpSpPr/>
          <p:nvPr/>
        </p:nvGrpSpPr>
        <p:grpSpPr>
          <a:xfrm>
            <a:off x="-15840" y="0"/>
            <a:ext cx="12229560" cy="6855840"/>
            <a:chOff x="-15840" y="0"/>
            <a:chExt cx="12229560" cy="6855840"/>
          </a:xfrm>
        </p:grpSpPr>
        <p:pic>
          <p:nvPicPr>
            <p:cNvPr id="1" name="Picture 7" descr="HD-PanelContent.png"/>
            <p:cNvPicPr/>
            <p:nvPr/>
          </p:nvPicPr>
          <p:blipFill>
            <a:blip r:embed="rId3"/>
            <a:stretch/>
          </p:blipFill>
          <p:spPr>
            <a:xfrm>
              <a:off x="0" y="0"/>
              <a:ext cx="12188520" cy="6855840"/>
            </a:xfrm>
            <a:prstGeom prst="rect">
              <a:avLst/>
            </a:prstGeom>
            <a:ln w="0">
              <a:noFill/>
            </a:ln>
          </p:spPr>
        </p:pic>
        <p:sp>
          <p:nvSpPr>
            <p:cNvPr id="2" name="Rectangle 8"/>
            <p:cNvSpPr/>
            <p:nvPr/>
          </p:nvSpPr>
          <p:spPr>
            <a:xfrm>
              <a:off x="608040" y="609480"/>
              <a:ext cx="10972440" cy="5638320"/>
            </a:xfrm>
            <a:prstGeom prst="rect">
              <a:avLst/>
            </a:prstGeom>
            <a:noFill/>
            <a:ln w="15875">
              <a:solidFill>
                <a:srgbClr val="83992a"/>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3" name="Picture 9" descr="HDRibbonContent-UniformTrim.png"/>
            <p:cNvPicPr/>
            <p:nvPr/>
          </p:nvPicPr>
          <p:blipFill>
            <a:blip r:embed="rId4"/>
            <a:stretch/>
          </p:blipFill>
          <p:spPr>
            <a:xfrm>
              <a:off x="-15840" y="3153960"/>
              <a:ext cx="776880" cy="606240"/>
            </a:xfrm>
            <a:prstGeom prst="rect">
              <a:avLst/>
            </a:prstGeom>
            <a:ln w="0">
              <a:noFill/>
            </a:ln>
          </p:spPr>
        </p:pic>
        <p:pic>
          <p:nvPicPr>
            <p:cNvPr id="4" name="Picture 10" descr="HDRibbonContent-UniformTrim.png"/>
            <p:cNvPicPr/>
            <p:nvPr/>
          </p:nvPicPr>
          <p:blipFill>
            <a:blip r:embed="rId5"/>
            <a:stretch/>
          </p:blipFill>
          <p:spPr>
            <a:xfrm>
              <a:off x="11436840" y="3153960"/>
              <a:ext cx="776880" cy="606240"/>
            </a:xfrm>
            <a:prstGeom prst="rect">
              <a:avLst/>
            </a:prstGeom>
            <a:ln w="0">
              <a:noFill/>
            </a:ln>
          </p:spPr>
        </p:pic>
      </p:grpSp>
      <p:grpSp>
        <p:nvGrpSpPr>
          <p:cNvPr id="5" name="Group 6"/>
          <p:cNvGrpSpPr/>
          <p:nvPr/>
        </p:nvGrpSpPr>
        <p:grpSpPr>
          <a:xfrm>
            <a:off x="-16920" y="0"/>
            <a:ext cx="12230640" cy="6855840"/>
            <a:chOff x="-16920" y="0"/>
            <a:chExt cx="12230640" cy="6855840"/>
          </a:xfrm>
        </p:grpSpPr>
        <p:pic>
          <p:nvPicPr>
            <p:cNvPr id="6" name="Picture 15" descr="HD-PanelTitleR1.png"/>
            <p:cNvPicPr/>
            <p:nvPr/>
          </p:nvPicPr>
          <p:blipFill>
            <a:blip r:embed="rId6"/>
            <a:stretch/>
          </p:blipFill>
          <p:spPr>
            <a:xfrm>
              <a:off x="0" y="0"/>
              <a:ext cx="12188520" cy="6855840"/>
            </a:xfrm>
            <a:prstGeom prst="rect">
              <a:avLst/>
            </a:prstGeom>
            <a:ln w="0">
              <a:noFill/>
            </a:ln>
          </p:spPr>
        </p:pic>
        <p:sp>
          <p:nvSpPr>
            <p:cNvPr id="7" name="Rectangle 25"/>
            <p:cNvSpPr/>
            <p:nvPr/>
          </p:nvSpPr>
          <p:spPr>
            <a:xfrm>
              <a:off x="2328480" y="1540800"/>
              <a:ext cx="7543440" cy="3835080"/>
            </a:xfrm>
            <a:prstGeom prst="rect">
              <a:avLst/>
            </a:prstGeom>
            <a:noFill/>
            <a:ln w="15875">
              <a:solidFill>
                <a:srgbClr val="83992a"/>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8" name="Picture 16" descr="HDRibbonTitle-UniformTrim.png"/>
            <p:cNvPicPr/>
            <p:nvPr/>
          </p:nvPicPr>
          <p:blipFill>
            <a:blip r:embed="rId7"/>
            <a:stretch/>
          </p:blipFill>
          <p:spPr>
            <a:xfrm>
              <a:off x="-16920" y="3147480"/>
              <a:ext cx="2477520" cy="612360"/>
            </a:xfrm>
            <a:prstGeom prst="rect">
              <a:avLst/>
            </a:prstGeom>
            <a:ln w="0">
              <a:noFill/>
            </a:ln>
          </p:spPr>
        </p:pic>
        <p:pic>
          <p:nvPicPr>
            <p:cNvPr id="9" name="Picture 19" descr="HDRibbonTitle-UniformTrim.png"/>
            <p:cNvPicPr/>
            <p:nvPr/>
          </p:nvPicPr>
          <p:blipFill>
            <a:blip r:embed="rId8"/>
            <a:stretch/>
          </p:blipFill>
          <p:spPr>
            <a:xfrm>
              <a:off x="9736200" y="3147480"/>
              <a:ext cx="2477520" cy="612360"/>
            </a:xfrm>
            <a:prstGeom prst="rect">
              <a:avLst/>
            </a:prstGeom>
            <a:ln w="0">
              <a:noFill/>
            </a:ln>
          </p:spPr>
        </p:pic>
      </p:grpSp>
      <p:sp>
        <p:nvSpPr>
          <p:cNvPr id="10" name="PlaceHolder 1"/>
          <p:cNvSpPr>
            <a:spLocks noGrp="1"/>
          </p:cNvSpPr>
          <p:nvPr>
            <p:ph type="title"/>
          </p:nvPr>
        </p:nvSpPr>
        <p:spPr>
          <a:xfrm>
            <a:off x="2692440" y="1871280"/>
            <a:ext cx="6815160" cy="1515240"/>
          </a:xfrm>
          <a:prstGeom prst="rect">
            <a:avLst/>
          </a:prstGeom>
          <a:noFill/>
          <a:ln w="0">
            <a:noFill/>
          </a:ln>
        </p:spPr>
        <p:txBody>
          <a:bodyPr anchor="b">
            <a:noAutofit/>
          </a:bodyPr>
          <a:p>
            <a:pPr algn="ctr">
              <a:lnSpc>
                <a:spcPct val="100000"/>
              </a:lnSpc>
            </a:pPr>
            <a:r>
              <a:rPr b="0" lang="en-US" sz="5400" spc="-1" strike="noStrike">
                <a:solidFill>
                  <a:srgbClr val="262626"/>
                </a:solidFill>
                <a:latin typeface="Garamond"/>
              </a:rPr>
              <a:t>Click to edit Master title style</a:t>
            </a:r>
            <a:endParaRPr b="0" lang="en-US" sz="5400" spc="-1" strike="noStrike">
              <a:solidFill>
                <a:srgbClr val="000000"/>
              </a:solidFill>
              <a:latin typeface="Garamond"/>
            </a:endParaRPr>
          </a:p>
        </p:txBody>
      </p:sp>
      <p:sp>
        <p:nvSpPr>
          <p:cNvPr id="11" name="PlaceHolder 2"/>
          <p:cNvSpPr>
            <a:spLocks noGrp="1"/>
          </p:cNvSpPr>
          <p:nvPr>
            <p:ph type="dt"/>
          </p:nvPr>
        </p:nvSpPr>
        <p:spPr>
          <a:xfrm>
            <a:off x="7983360" y="5037840"/>
            <a:ext cx="897120" cy="279000"/>
          </a:xfrm>
          <a:prstGeom prst="rect">
            <a:avLst/>
          </a:prstGeom>
          <a:noFill/>
          <a:ln w="0">
            <a:noFill/>
          </a:ln>
        </p:spPr>
        <p:txBody>
          <a:bodyPr anchor="ctr">
            <a:noAutofit/>
          </a:bodyPr>
          <a:p>
            <a:pPr algn="r">
              <a:lnSpc>
                <a:spcPct val="100000"/>
              </a:lnSpc>
            </a:pPr>
            <a:fld id="{12997E1B-9D23-4A81-9F9C-5F8DEBEE1788}" type="datetime">
              <a:rPr b="0" lang="en-US" sz="1000" spc="-1" strike="noStrike">
                <a:solidFill>
                  <a:srgbClr val="000000"/>
                </a:solidFill>
                <a:latin typeface="Garamond"/>
              </a:rPr>
              <a:t>4/14/23</a:t>
            </a:fld>
            <a:endParaRPr b="0" lang="en-US" sz="1000" spc="-1" strike="noStrike">
              <a:latin typeface="Times New Roman"/>
            </a:endParaRPr>
          </a:p>
        </p:txBody>
      </p:sp>
      <p:sp>
        <p:nvSpPr>
          <p:cNvPr id="12" name="PlaceHolder 3"/>
          <p:cNvSpPr>
            <a:spLocks noGrp="1"/>
          </p:cNvSpPr>
          <p:nvPr>
            <p:ph type="ftr"/>
          </p:nvPr>
        </p:nvSpPr>
        <p:spPr>
          <a:xfrm>
            <a:off x="2692440" y="5037840"/>
            <a:ext cx="5214240" cy="279000"/>
          </a:xfrm>
          <a:prstGeom prst="rect">
            <a:avLst/>
          </a:prstGeom>
          <a:noFill/>
          <a:ln w="0">
            <a:noFill/>
          </a:ln>
        </p:spPr>
        <p:txBody>
          <a:bodyPr anchor="ctr">
            <a:noAutofit/>
          </a:bodyPr>
          <a:p>
            <a:endParaRPr b="0" lang="en-US" sz="2400" spc="-1" strike="noStrike">
              <a:latin typeface="Times New Roman"/>
            </a:endParaRPr>
          </a:p>
        </p:txBody>
      </p:sp>
      <p:sp>
        <p:nvSpPr>
          <p:cNvPr id="13" name="PlaceHolder 4"/>
          <p:cNvSpPr>
            <a:spLocks noGrp="1"/>
          </p:cNvSpPr>
          <p:nvPr>
            <p:ph type="sldNum"/>
          </p:nvPr>
        </p:nvSpPr>
        <p:spPr>
          <a:xfrm>
            <a:off x="8956800" y="5037840"/>
            <a:ext cx="550800" cy="279000"/>
          </a:xfrm>
          <a:prstGeom prst="rect">
            <a:avLst/>
          </a:prstGeom>
          <a:noFill/>
          <a:ln w="0">
            <a:noFill/>
          </a:ln>
        </p:spPr>
        <p:txBody>
          <a:bodyPr anchor="ctr">
            <a:noAutofit/>
          </a:bodyPr>
          <a:p>
            <a:pPr algn="r">
              <a:lnSpc>
                <a:spcPct val="100000"/>
              </a:lnSpc>
            </a:pPr>
            <a:fld id="{060369CA-BE61-4A29-A248-7DB909595171}" type="slidenum">
              <a:rPr b="0" lang="en-US" sz="1000" spc="-1" strike="noStrike">
                <a:solidFill>
                  <a:srgbClr val="000000"/>
                </a:solidFill>
                <a:latin typeface="Garamond"/>
              </a:rPr>
              <a:t>&lt;number&gt;</a:t>
            </a:fld>
            <a:endParaRPr b="0" lang="en-US" sz="1000" spc="-1" strike="noStrike">
              <a:latin typeface="Times New Roman"/>
            </a:endParaRPr>
          </a:p>
        </p:txBody>
      </p:sp>
      <p:sp>
        <p:nvSpPr>
          <p:cNvPr id="14" name="Straight Connector 14"/>
          <p:cNvSpPr/>
          <p:nvPr/>
        </p:nvSpPr>
        <p:spPr>
          <a:xfrm>
            <a:off x="2692080" y="3521880"/>
            <a:ext cx="6815880" cy="360"/>
          </a:xfrm>
          <a:prstGeom prst="line">
            <a:avLst/>
          </a:prstGeom>
          <a:ln>
            <a:solidFill>
              <a:srgbClr val="83992a"/>
            </a:solidFill>
            <a:round/>
          </a:ln>
        </p:spPr>
        <p:style>
          <a:lnRef idx="2">
            <a:schemeClr val="accent1"/>
          </a:lnRef>
          <a:fillRef idx="0">
            <a:schemeClr val="accent1"/>
          </a:fillRef>
          <a:effectRef idx="1">
            <a:schemeClr val="accent1"/>
          </a:effectRef>
          <a:fontRef idx="minor"/>
        </p:style>
      </p:sp>
      <p:sp>
        <p:nvSpPr>
          <p:cNvPr id="1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rgbClr val="262626"/>
                </a:solidFill>
                <a:latin typeface="Garamond"/>
              </a:rPr>
              <a:t>Click to edit the outline text format</a:t>
            </a:r>
            <a:endParaRPr b="0" lang="en-US" sz="2400" spc="-1" strike="noStrike">
              <a:solidFill>
                <a:srgbClr val="262626"/>
              </a:solidFill>
              <a:latin typeface="Garamond"/>
            </a:endParaRPr>
          </a:p>
          <a:p>
            <a:pPr lvl="1" marL="864000" indent="-324000">
              <a:spcBef>
                <a:spcPts val="1134"/>
              </a:spcBef>
              <a:buClr>
                <a:srgbClr val="000000"/>
              </a:buClr>
              <a:buSzPct val="75000"/>
              <a:buFont typeface="Symbol" charset="2"/>
              <a:buChar char=""/>
            </a:pPr>
            <a:r>
              <a:rPr b="0" lang="en-US" sz="1800" spc="-1" strike="noStrike">
                <a:solidFill>
                  <a:srgbClr val="262626"/>
                </a:solidFill>
                <a:latin typeface="Garamond"/>
              </a:rPr>
              <a:t>Second Outline Level</a:t>
            </a:r>
            <a:endParaRPr b="0" lang="en-US" sz="1800" spc="-1" strike="noStrike">
              <a:solidFill>
                <a:srgbClr val="262626"/>
              </a:solidFill>
              <a:latin typeface="Garamond"/>
            </a:endParaRPr>
          </a:p>
          <a:p>
            <a:pPr lvl="2" marL="1296000" indent="-288000">
              <a:spcBef>
                <a:spcPts val="850"/>
              </a:spcBef>
              <a:buClr>
                <a:srgbClr val="000000"/>
              </a:buClr>
              <a:buSzPct val="45000"/>
              <a:buFont typeface="Wingdings" charset="2"/>
              <a:buChar char=""/>
            </a:pPr>
            <a:r>
              <a:rPr b="0" lang="en-US" sz="1600" spc="-1" strike="noStrike">
                <a:solidFill>
                  <a:srgbClr val="262626"/>
                </a:solidFill>
                <a:latin typeface="Garamond"/>
              </a:rPr>
              <a:t>Third Outline Level</a:t>
            </a:r>
            <a:endParaRPr b="0" lang="en-US" sz="1600" spc="-1" strike="noStrike">
              <a:solidFill>
                <a:srgbClr val="262626"/>
              </a:solidFill>
              <a:latin typeface="Garamond"/>
            </a:endParaRPr>
          </a:p>
          <a:p>
            <a:pPr lvl="3" marL="1728000" indent="-216000">
              <a:spcBef>
                <a:spcPts val="567"/>
              </a:spcBef>
              <a:buClr>
                <a:srgbClr val="000000"/>
              </a:buClr>
              <a:buSzPct val="75000"/>
              <a:buFont typeface="Symbol" charset="2"/>
              <a:buChar char=""/>
            </a:pPr>
            <a:r>
              <a:rPr b="0" lang="en-US" sz="1400" spc="-1" strike="noStrike">
                <a:solidFill>
                  <a:srgbClr val="262626"/>
                </a:solidFill>
                <a:latin typeface="Garamond"/>
              </a:rPr>
              <a:t>Fourth Outline Level</a:t>
            </a:r>
            <a:endParaRPr b="0" lang="en-US" sz="1400" spc="-1" strike="noStrike">
              <a:solidFill>
                <a:srgbClr val="262626"/>
              </a:solidFill>
              <a:latin typeface="Garamond"/>
            </a:endParaRPr>
          </a:p>
          <a:p>
            <a:pPr lvl="4" marL="2160000" indent="-216000">
              <a:spcBef>
                <a:spcPts val="283"/>
              </a:spcBef>
              <a:buClr>
                <a:srgbClr val="000000"/>
              </a:buClr>
              <a:buSzPct val="45000"/>
              <a:buFont typeface="Wingdings" charset="2"/>
              <a:buChar char=""/>
            </a:pPr>
            <a:r>
              <a:rPr b="0" lang="en-US" sz="2000" spc="-1" strike="noStrike">
                <a:solidFill>
                  <a:srgbClr val="262626"/>
                </a:solidFill>
                <a:latin typeface="Garamond"/>
              </a:rPr>
              <a:t>Fifth Outline Level</a:t>
            </a:r>
            <a:endParaRPr b="0" lang="en-US" sz="2000" spc="-1" strike="noStrike">
              <a:solidFill>
                <a:srgbClr val="262626"/>
              </a:solidFill>
              <a:latin typeface="Garamond"/>
            </a:endParaRPr>
          </a:p>
          <a:p>
            <a:pPr lvl="5" marL="2592000" indent="-216000">
              <a:spcBef>
                <a:spcPts val="283"/>
              </a:spcBef>
              <a:buClr>
                <a:srgbClr val="000000"/>
              </a:buClr>
              <a:buSzPct val="45000"/>
              <a:buFont typeface="Wingdings" charset="2"/>
              <a:buChar char=""/>
            </a:pPr>
            <a:r>
              <a:rPr b="0" lang="en-US" sz="2000" spc="-1" strike="noStrike">
                <a:solidFill>
                  <a:srgbClr val="262626"/>
                </a:solidFill>
                <a:latin typeface="Garamond"/>
              </a:rPr>
              <a:t>Sixth Outline Level</a:t>
            </a:r>
            <a:endParaRPr b="0" lang="en-US" sz="2000" spc="-1" strike="noStrike">
              <a:solidFill>
                <a:srgbClr val="262626"/>
              </a:solidFill>
              <a:latin typeface="Garamond"/>
            </a:endParaRPr>
          </a:p>
          <a:p>
            <a:pPr lvl="6" marL="3024000" indent="-216000">
              <a:spcBef>
                <a:spcPts val="283"/>
              </a:spcBef>
              <a:buClr>
                <a:srgbClr val="000000"/>
              </a:buClr>
              <a:buSzPct val="45000"/>
              <a:buFont typeface="Wingdings" charset="2"/>
              <a:buChar char=""/>
            </a:pPr>
            <a:r>
              <a:rPr b="0" lang="en-US" sz="2000" spc="-1" strike="noStrike">
                <a:solidFill>
                  <a:srgbClr val="262626"/>
                </a:solidFill>
                <a:latin typeface="Garamond"/>
              </a:rPr>
              <a:t>Seventh Outline Level</a:t>
            </a:r>
            <a:endParaRPr b="0" lang="en-US" sz="2000" spc="-1" strike="noStrike">
              <a:solidFill>
                <a:srgbClr val="262626"/>
              </a:solidFill>
              <a:latin typeface="Garamond"/>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52" name="Group 6"/>
          <p:cNvGrpSpPr/>
          <p:nvPr/>
        </p:nvGrpSpPr>
        <p:grpSpPr>
          <a:xfrm>
            <a:off x="-15840" y="0"/>
            <a:ext cx="12229560" cy="6855840"/>
            <a:chOff x="-15840" y="0"/>
            <a:chExt cx="12229560" cy="6855840"/>
          </a:xfrm>
        </p:grpSpPr>
        <p:pic>
          <p:nvPicPr>
            <p:cNvPr id="53" name="Picture 7" descr="HD-PanelContent.png"/>
            <p:cNvPicPr/>
            <p:nvPr/>
          </p:nvPicPr>
          <p:blipFill>
            <a:blip r:embed="rId3"/>
            <a:stretch/>
          </p:blipFill>
          <p:spPr>
            <a:xfrm>
              <a:off x="0" y="0"/>
              <a:ext cx="12188520" cy="6855840"/>
            </a:xfrm>
            <a:prstGeom prst="rect">
              <a:avLst/>
            </a:prstGeom>
            <a:ln w="0">
              <a:noFill/>
            </a:ln>
          </p:spPr>
        </p:pic>
        <p:sp>
          <p:nvSpPr>
            <p:cNvPr id="54" name="Rectangle 8"/>
            <p:cNvSpPr/>
            <p:nvPr/>
          </p:nvSpPr>
          <p:spPr>
            <a:xfrm>
              <a:off x="608040" y="609480"/>
              <a:ext cx="10972440" cy="5638320"/>
            </a:xfrm>
            <a:prstGeom prst="rect">
              <a:avLst/>
            </a:prstGeom>
            <a:noFill/>
            <a:ln w="15875">
              <a:solidFill>
                <a:srgbClr val="83992a"/>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55" name="Picture 9" descr="HDRibbonContent-UniformTrim.png"/>
            <p:cNvPicPr/>
            <p:nvPr/>
          </p:nvPicPr>
          <p:blipFill>
            <a:blip r:embed="rId4"/>
            <a:stretch/>
          </p:blipFill>
          <p:spPr>
            <a:xfrm>
              <a:off x="-15840" y="3153960"/>
              <a:ext cx="776880" cy="606240"/>
            </a:xfrm>
            <a:prstGeom prst="rect">
              <a:avLst/>
            </a:prstGeom>
            <a:ln w="0">
              <a:noFill/>
            </a:ln>
          </p:spPr>
        </p:pic>
        <p:pic>
          <p:nvPicPr>
            <p:cNvPr id="56" name="Picture 10" descr="HDRibbonContent-UniformTrim.png"/>
            <p:cNvPicPr/>
            <p:nvPr/>
          </p:nvPicPr>
          <p:blipFill>
            <a:blip r:embed="rId5"/>
            <a:stretch/>
          </p:blipFill>
          <p:spPr>
            <a:xfrm>
              <a:off x="11436840" y="3153960"/>
              <a:ext cx="776880" cy="606240"/>
            </a:xfrm>
            <a:prstGeom prst="rect">
              <a:avLst/>
            </a:prstGeom>
            <a:ln w="0">
              <a:noFill/>
            </a:ln>
          </p:spPr>
        </p:pic>
      </p:grpSp>
      <p:sp>
        <p:nvSpPr>
          <p:cNvPr id="57" name="Straight Connector 6"/>
          <p:cNvSpPr/>
          <p:nvPr/>
        </p:nvSpPr>
        <p:spPr>
          <a:xfrm>
            <a:off x="1396080" y="2421360"/>
            <a:ext cx="9407160" cy="360"/>
          </a:xfrm>
          <a:prstGeom prst="line">
            <a:avLst/>
          </a:prstGeom>
          <a:ln>
            <a:solidFill>
              <a:srgbClr val="83992a"/>
            </a:solidFill>
            <a:round/>
          </a:ln>
        </p:spPr>
        <p:style>
          <a:lnRef idx="2">
            <a:schemeClr val="accent1"/>
          </a:lnRef>
          <a:fillRef idx="0">
            <a:schemeClr val="accent1"/>
          </a:fillRef>
          <a:effectRef idx="1">
            <a:schemeClr val="accent1"/>
          </a:effectRef>
          <a:fontRef idx="minor"/>
        </p:style>
      </p:sp>
      <p:sp>
        <p:nvSpPr>
          <p:cNvPr id="58" name="PlaceHolder 1"/>
          <p:cNvSpPr>
            <a:spLocks noGrp="1"/>
          </p:cNvSpPr>
          <p:nvPr>
            <p:ph type="title"/>
          </p:nvPr>
        </p:nvSpPr>
        <p:spPr>
          <a:xfrm>
            <a:off x="1295280" y="982080"/>
            <a:ext cx="9600840" cy="1303560"/>
          </a:xfrm>
          <a:prstGeom prst="rect">
            <a:avLst/>
          </a:prstGeom>
          <a:noFill/>
          <a:ln w="0">
            <a:noFill/>
          </a:ln>
        </p:spPr>
        <p:txBody>
          <a:bodyPr anchor="ctr">
            <a:noAutofit/>
          </a:bodyPr>
          <a:p>
            <a:pPr algn="ctr">
              <a:lnSpc>
                <a:spcPct val="100000"/>
              </a:lnSpc>
            </a:pPr>
            <a:r>
              <a:rPr b="0" lang="en-US" sz="4400" spc="-1" strike="noStrike">
                <a:solidFill>
                  <a:srgbClr val="262626"/>
                </a:solidFill>
                <a:latin typeface="Garamond"/>
              </a:rPr>
              <a:t>Click to edit Master title style</a:t>
            </a:r>
            <a:endParaRPr b="0" lang="en-US" sz="4400" spc="-1" strike="noStrike">
              <a:solidFill>
                <a:srgbClr val="000000"/>
              </a:solidFill>
              <a:latin typeface="Garamond"/>
            </a:endParaRPr>
          </a:p>
        </p:txBody>
      </p:sp>
      <p:sp>
        <p:nvSpPr>
          <p:cNvPr id="59" name="PlaceHolder 2"/>
          <p:cNvSpPr>
            <a:spLocks noGrp="1"/>
          </p:cNvSpPr>
          <p:nvPr>
            <p:ph type="body"/>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Click to edit Master text styles</a:t>
            </a:r>
            <a:endParaRPr b="0" lang="en-US" sz="2400" spc="-1" strike="noStrike">
              <a:solidFill>
                <a:srgbClr val="262626"/>
              </a:solidFill>
              <a:latin typeface="Garamond"/>
            </a:endParaRPr>
          </a:p>
          <a:p>
            <a:pPr lvl="1" marL="743040" indent="-28584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Second level</a:t>
            </a:r>
            <a:endParaRPr b="0" lang="en-US" sz="2000" spc="-1" strike="noStrike">
              <a:solidFill>
                <a:srgbClr val="262626"/>
              </a:solidFill>
              <a:latin typeface="Garamond"/>
            </a:endParaRPr>
          </a:p>
          <a:p>
            <a:pPr lvl="2" marL="1200240" indent="-285840">
              <a:lnSpc>
                <a:spcPct val="100000"/>
              </a:lnSpc>
              <a:spcBef>
                <a:spcPts val="360"/>
              </a:spcBef>
              <a:spcAft>
                <a:spcPts val="601"/>
              </a:spcAft>
              <a:buClr>
                <a:srgbClr val="83992a"/>
              </a:buClr>
              <a:buSzPct val="115000"/>
              <a:buFont typeface="Arial"/>
              <a:buChar char="•"/>
            </a:pPr>
            <a:r>
              <a:rPr b="0" lang="en-US" sz="1800" spc="-1" strike="noStrike">
                <a:solidFill>
                  <a:srgbClr val="262626"/>
                </a:solidFill>
                <a:latin typeface="Garamond"/>
              </a:rPr>
              <a:t>Third level</a:t>
            </a:r>
            <a:endParaRPr b="0" lang="en-US" sz="1800" spc="-1" strike="noStrike">
              <a:solidFill>
                <a:srgbClr val="262626"/>
              </a:solidFill>
              <a:latin typeface="Garamond"/>
            </a:endParaRPr>
          </a:p>
          <a:p>
            <a:pPr lvl="3" marL="1542960" indent="-171360">
              <a:lnSpc>
                <a:spcPct val="100000"/>
              </a:lnSpc>
              <a:spcBef>
                <a:spcPts val="320"/>
              </a:spcBef>
              <a:spcAft>
                <a:spcPts val="601"/>
              </a:spcAft>
              <a:buClr>
                <a:srgbClr val="83992a"/>
              </a:buClr>
              <a:buSzPct val="115000"/>
              <a:buFont typeface="Arial"/>
              <a:buChar char="•"/>
            </a:pPr>
            <a:r>
              <a:rPr b="0" lang="en-US" sz="1600" spc="-1" strike="noStrike">
                <a:solidFill>
                  <a:srgbClr val="262626"/>
                </a:solidFill>
                <a:latin typeface="Garamond"/>
              </a:rPr>
              <a:t>Fourth level</a:t>
            </a:r>
            <a:endParaRPr b="0" lang="en-US" sz="1600" spc="-1" strike="noStrike">
              <a:solidFill>
                <a:srgbClr val="262626"/>
              </a:solidFill>
              <a:latin typeface="Garamond"/>
            </a:endParaRPr>
          </a:p>
          <a:p>
            <a:pPr lvl="4" marL="2000160" indent="-171360">
              <a:lnSpc>
                <a:spcPct val="100000"/>
              </a:lnSpc>
              <a:spcBef>
                <a:spcPts val="281"/>
              </a:spcBef>
              <a:spcAft>
                <a:spcPts val="601"/>
              </a:spcAft>
              <a:buClr>
                <a:srgbClr val="83992a"/>
              </a:buClr>
              <a:buSzPct val="115000"/>
              <a:buFont typeface="Arial"/>
              <a:buChar char="•"/>
            </a:pPr>
            <a:r>
              <a:rPr b="0" lang="en-US" sz="1400" spc="-1" strike="noStrike">
                <a:solidFill>
                  <a:srgbClr val="262626"/>
                </a:solidFill>
                <a:latin typeface="Garamond"/>
              </a:rPr>
              <a:t>Fifth level</a:t>
            </a:r>
            <a:endParaRPr b="0" lang="en-US" sz="1400" spc="-1" strike="noStrike">
              <a:solidFill>
                <a:srgbClr val="262626"/>
              </a:solidFill>
              <a:latin typeface="Garamond"/>
            </a:endParaRPr>
          </a:p>
        </p:txBody>
      </p:sp>
      <p:sp>
        <p:nvSpPr>
          <p:cNvPr id="60" name="PlaceHolder 3"/>
          <p:cNvSpPr>
            <a:spLocks noGrp="1"/>
          </p:cNvSpPr>
          <p:nvPr>
            <p:ph type="dt"/>
          </p:nvPr>
        </p:nvSpPr>
        <p:spPr>
          <a:xfrm>
            <a:off x="8677440" y="5969160"/>
            <a:ext cx="1599840" cy="279000"/>
          </a:xfrm>
          <a:prstGeom prst="rect">
            <a:avLst/>
          </a:prstGeom>
          <a:noFill/>
          <a:ln w="0">
            <a:noFill/>
          </a:ln>
        </p:spPr>
        <p:txBody>
          <a:bodyPr anchor="ctr">
            <a:noAutofit/>
          </a:bodyPr>
          <a:p>
            <a:pPr algn="r">
              <a:lnSpc>
                <a:spcPct val="100000"/>
              </a:lnSpc>
            </a:pPr>
            <a:fld id="{F64B4A9D-17F9-4D7F-8936-3A23EFD77E4C}" type="datetime">
              <a:rPr b="0" lang="en-US" sz="1000" spc="-1" strike="noStrike">
                <a:solidFill>
                  <a:srgbClr val="000000"/>
                </a:solidFill>
                <a:latin typeface="Garamond"/>
              </a:rPr>
              <a:t>4/14/23</a:t>
            </a:fld>
            <a:endParaRPr b="0" lang="en-US" sz="1000" spc="-1" strike="noStrike">
              <a:latin typeface="Times New Roman"/>
            </a:endParaRPr>
          </a:p>
        </p:txBody>
      </p:sp>
      <p:sp>
        <p:nvSpPr>
          <p:cNvPr id="61" name="PlaceHolder 4"/>
          <p:cNvSpPr>
            <a:spLocks noGrp="1"/>
          </p:cNvSpPr>
          <p:nvPr>
            <p:ph type="ftr"/>
          </p:nvPr>
        </p:nvSpPr>
        <p:spPr>
          <a:xfrm>
            <a:off x="1295280" y="5969160"/>
            <a:ext cx="7305480" cy="279000"/>
          </a:xfrm>
          <a:prstGeom prst="rect">
            <a:avLst/>
          </a:prstGeom>
          <a:noFill/>
          <a:ln w="0">
            <a:noFill/>
          </a:ln>
        </p:spPr>
        <p:txBody>
          <a:bodyPr anchor="ctr">
            <a:noAutofit/>
          </a:bodyPr>
          <a:p>
            <a:endParaRPr b="0" lang="en-US" sz="2400" spc="-1" strike="noStrike">
              <a:latin typeface="Times New Roman"/>
            </a:endParaRPr>
          </a:p>
        </p:txBody>
      </p:sp>
      <p:sp>
        <p:nvSpPr>
          <p:cNvPr id="62" name="PlaceHolder 5"/>
          <p:cNvSpPr>
            <a:spLocks noGrp="1"/>
          </p:cNvSpPr>
          <p:nvPr>
            <p:ph type="sldNum"/>
          </p:nvPr>
        </p:nvSpPr>
        <p:spPr>
          <a:xfrm>
            <a:off x="10353960" y="5969160"/>
            <a:ext cx="542160" cy="279000"/>
          </a:xfrm>
          <a:prstGeom prst="rect">
            <a:avLst/>
          </a:prstGeom>
          <a:noFill/>
          <a:ln w="0">
            <a:noFill/>
          </a:ln>
        </p:spPr>
        <p:txBody>
          <a:bodyPr anchor="ctr">
            <a:noAutofit/>
          </a:bodyPr>
          <a:p>
            <a:pPr algn="r">
              <a:lnSpc>
                <a:spcPct val="100000"/>
              </a:lnSpc>
            </a:pPr>
            <a:fld id="{1E5ACE1B-3956-4AEF-9C6F-D7E91A0ECB4F}" type="slidenum">
              <a:rPr b="0" lang="en-US" sz="1000" spc="-1" strike="noStrike">
                <a:solidFill>
                  <a:srgbClr val="000000"/>
                </a:solidFill>
                <a:latin typeface="Garamond"/>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s/_rels/slide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2692440" y="2533680"/>
            <a:ext cx="6815160" cy="446400"/>
          </a:xfrm>
          <a:prstGeom prst="rect">
            <a:avLst/>
          </a:prstGeom>
          <a:noFill/>
          <a:ln w="0">
            <a:noFill/>
          </a:ln>
        </p:spPr>
        <p:txBody>
          <a:bodyPr anchor="b">
            <a:normAutofit fontScale="97000"/>
          </a:bodyPr>
          <a:p>
            <a:pPr algn="ctr">
              <a:lnSpc>
                <a:spcPct val="100000"/>
              </a:lnSpc>
            </a:pPr>
            <a:r>
              <a:rPr b="1" lang="en-US" sz="2400" spc="-1" strike="noStrike">
                <a:solidFill>
                  <a:srgbClr val="262626"/>
                </a:solidFill>
                <a:latin typeface="Cambria"/>
              </a:rPr>
              <a:t>PROJECT A</a:t>
            </a:r>
            <a:endParaRPr b="0" lang="en-US" sz="2400" spc="-1" strike="noStrike">
              <a:solidFill>
                <a:srgbClr val="000000"/>
              </a:solidFill>
              <a:latin typeface="Garamond"/>
            </a:endParaRPr>
          </a:p>
        </p:txBody>
      </p:sp>
      <p:sp>
        <p:nvSpPr>
          <p:cNvPr id="100" name="PlaceHolder 2"/>
          <p:cNvSpPr>
            <a:spLocks noGrp="1"/>
          </p:cNvSpPr>
          <p:nvPr>
            <p:ph type="subTitle"/>
          </p:nvPr>
        </p:nvSpPr>
        <p:spPr>
          <a:xfrm>
            <a:off x="2613960" y="3470040"/>
            <a:ext cx="6893640" cy="1866960"/>
          </a:xfrm>
          <a:prstGeom prst="rect">
            <a:avLst/>
          </a:prstGeom>
          <a:noFill/>
          <a:ln w="0">
            <a:noFill/>
          </a:ln>
        </p:spPr>
        <p:txBody>
          <a:bodyPr anchor="t">
            <a:normAutofit fontScale="89000"/>
          </a:bodyPr>
          <a:p>
            <a:pPr algn="ctr">
              <a:lnSpc>
                <a:spcPct val="100000"/>
              </a:lnSpc>
              <a:spcBef>
                <a:spcPts val="400"/>
              </a:spcBef>
              <a:spcAft>
                <a:spcPts val="601"/>
              </a:spcAft>
              <a:tabLst>
                <a:tab algn="l" pos="0"/>
              </a:tabLst>
            </a:pPr>
            <a:r>
              <a:rPr b="1" lang="en-US" sz="2000" spc="-1" strike="noStrike">
                <a:solidFill>
                  <a:srgbClr val="000000"/>
                </a:solidFill>
                <a:latin typeface="Cambria"/>
              </a:rPr>
              <a:t>BLOCKCHAIN-BASED SECURE AND TRANSPARENT VOTING SYSTEM FOR CORPORATIONS</a:t>
            </a:r>
            <a:endParaRPr b="0" lang="en-US" sz="2000" spc="-1" strike="noStrike">
              <a:latin typeface="Arial"/>
            </a:endParaRPr>
          </a:p>
          <a:p>
            <a:pPr algn="ctr">
              <a:lnSpc>
                <a:spcPct val="100000"/>
              </a:lnSpc>
              <a:spcBef>
                <a:spcPts val="400"/>
              </a:spcBef>
              <a:spcAft>
                <a:spcPts val="601"/>
              </a:spcAft>
              <a:tabLst>
                <a:tab algn="l" pos="0"/>
              </a:tabLst>
            </a:pPr>
            <a:r>
              <a:rPr b="1" lang="en-US" sz="2000" spc="-1" strike="noStrike">
                <a:solidFill>
                  <a:srgbClr val="000000"/>
                </a:solidFill>
                <a:latin typeface="Cambria"/>
              </a:rPr>
              <a:t>MICHAEL ORINA</a:t>
            </a:r>
            <a:endParaRPr b="0" lang="en-US" sz="2000" spc="-1" strike="noStrike">
              <a:latin typeface="Arial"/>
            </a:endParaRPr>
          </a:p>
          <a:p>
            <a:pPr algn="ctr">
              <a:lnSpc>
                <a:spcPct val="100000"/>
              </a:lnSpc>
              <a:spcBef>
                <a:spcPts val="400"/>
              </a:spcBef>
              <a:spcAft>
                <a:spcPts val="601"/>
              </a:spcAft>
              <a:tabLst>
                <a:tab algn="l" pos="0"/>
              </a:tabLst>
            </a:pPr>
            <a:r>
              <a:rPr b="1" lang="en-US" sz="2000" spc="-1" strike="noStrike">
                <a:solidFill>
                  <a:srgbClr val="000000"/>
                </a:solidFill>
                <a:latin typeface="Cambria"/>
              </a:rPr>
              <a:t>SCII/00825/2019</a:t>
            </a:r>
            <a:endParaRPr b="0" lang="en-US" sz="2000" spc="-1" strike="noStrike">
              <a:latin typeface="Arial"/>
            </a:endParaRPr>
          </a:p>
          <a:p>
            <a:pPr algn="ctr">
              <a:lnSpc>
                <a:spcPct val="100000"/>
              </a:lnSpc>
              <a:spcBef>
                <a:spcPts val="400"/>
              </a:spcBef>
              <a:spcAft>
                <a:spcPts val="601"/>
              </a:spcAft>
              <a:tabLst>
                <a:tab algn="l" pos="0"/>
              </a:tabLst>
            </a:pPr>
            <a:r>
              <a:rPr b="1" lang="en-US" sz="2000" spc="-1" strike="noStrike">
                <a:solidFill>
                  <a:srgbClr val="000000"/>
                </a:solidFill>
                <a:latin typeface="Cambria"/>
              </a:rPr>
              <a:t>14TH APRIL, 2023</a:t>
            </a:r>
            <a:endParaRPr b="0" lang="en-US" sz="2000" spc="-1" strike="noStrike">
              <a:latin typeface="Arial"/>
            </a:endParaRPr>
          </a:p>
        </p:txBody>
      </p:sp>
      <p:sp>
        <p:nvSpPr>
          <p:cNvPr id="101" name="Rectangle 2"/>
          <p:cNvSpPr/>
          <p:nvPr/>
        </p:nvSpPr>
        <p:spPr>
          <a:xfrm>
            <a:off x="0" y="0"/>
            <a:ext cx="12191760" cy="360"/>
          </a:xfrm>
          <a:prstGeom prst="rect">
            <a:avLst/>
          </a:prstGeom>
          <a:noFill/>
          <a:ln w="0">
            <a:noFill/>
          </a:ln>
        </p:spPr>
        <p:style>
          <a:lnRef idx="0"/>
          <a:fillRef idx="0"/>
          <a:effectRef idx="0"/>
          <a:fontRef idx="minor"/>
        </p:style>
      </p:sp>
      <p:pic>
        <p:nvPicPr>
          <p:cNvPr id="102" name="Picture 1" descr=""/>
          <p:cNvPicPr/>
          <p:nvPr/>
        </p:nvPicPr>
        <p:blipFill>
          <a:blip r:embed="rId1"/>
          <a:srcRect l="-62" t="-36" r="-62" b="-36"/>
          <a:stretch/>
        </p:blipFill>
        <p:spPr>
          <a:xfrm>
            <a:off x="5769360" y="1870200"/>
            <a:ext cx="652680" cy="6631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140840" y="608760"/>
            <a:ext cx="9600840" cy="1303560"/>
          </a:xfrm>
          <a:prstGeom prst="rect">
            <a:avLst/>
          </a:prstGeom>
          <a:noFill/>
          <a:ln w="0">
            <a:noFill/>
          </a:ln>
        </p:spPr>
        <p:txBody>
          <a:bodyPr anchor="ctr">
            <a:normAutofit/>
          </a:bodyPr>
          <a:p>
            <a:pPr algn="ctr">
              <a:lnSpc>
                <a:spcPct val="100000"/>
              </a:lnSpc>
            </a:pPr>
            <a:r>
              <a:rPr b="1" lang="en-US" sz="2400" spc="-1" strike="noStrike">
                <a:solidFill>
                  <a:srgbClr val="262626"/>
                </a:solidFill>
                <a:latin typeface="Cambria"/>
              </a:rPr>
              <a:t>LITERATURE REVIEW</a:t>
            </a:r>
            <a:endParaRPr b="0" lang="en-US" sz="2400" spc="-1" strike="noStrike">
              <a:solidFill>
                <a:srgbClr val="000000"/>
              </a:solidFill>
              <a:latin typeface="Garamond"/>
            </a:endParaRPr>
          </a:p>
        </p:txBody>
      </p:sp>
      <p:sp>
        <p:nvSpPr>
          <p:cNvPr id="124" name="PlaceHolder 2"/>
          <p:cNvSpPr>
            <a:spLocks noGrp="1"/>
          </p:cNvSpPr>
          <p:nvPr>
            <p:ph/>
          </p:nvPr>
        </p:nvSpPr>
        <p:spPr>
          <a:xfrm>
            <a:off x="1140840" y="1600200"/>
            <a:ext cx="9600840" cy="4672800"/>
          </a:xfrm>
          <a:prstGeom prst="rect">
            <a:avLst/>
          </a:prstGeom>
          <a:noFill/>
          <a:ln w="0">
            <a:noFill/>
          </a:ln>
        </p:spPr>
        <p:txBody>
          <a:bodyPr anchor="t">
            <a:normAutofit fontScale="94000"/>
          </a:bodyPr>
          <a:p>
            <a:pPr>
              <a:lnSpc>
                <a:spcPct val="100000"/>
              </a:lnSpc>
              <a:spcBef>
                <a:spcPts val="479"/>
              </a:spcBef>
              <a:spcAft>
                <a:spcPts val="601"/>
              </a:spcAft>
              <a:tabLst>
                <a:tab algn="l" pos="0"/>
              </a:tabLst>
            </a:pPr>
            <a:endParaRPr b="0" lang="en-US" sz="2400" spc="-1" strike="noStrike">
              <a:solidFill>
                <a:srgbClr val="262626"/>
              </a:solidFill>
              <a:latin typeface="Garamond"/>
            </a:endParaRPr>
          </a:p>
          <a:p>
            <a:pPr>
              <a:lnSpc>
                <a:spcPct val="100000"/>
              </a:lnSpc>
              <a:spcBef>
                <a:spcPts val="479"/>
              </a:spcBef>
              <a:spcAft>
                <a:spcPts val="601"/>
              </a:spcAft>
              <a:tabLst>
                <a:tab algn="l" pos="0"/>
              </a:tabLst>
            </a:pPr>
            <a:endParaRPr b="0" lang="en-US" sz="2400" spc="-1" strike="noStrike">
              <a:solidFill>
                <a:srgbClr val="262626"/>
              </a:solidFill>
              <a:latin typeface="Garamond"/>
            </a:endParaRPr>
          </a:p>
          <a:p>
            <a:pPr>
              <a:lnSpc>
                <a:spcPct val="100000"/>
              </a:lnSpc>
              <a:spcBef>
                <a:spcPts val="479"/>
              </a:spcBef>
              <a:spcAft>
                <a:spcPts val="601"/>
              </a:spcAft>
              <a:tabLst>
                <a:tab algn="l" pos="0"/>
              </a:tabLst>
            </a:pPr>
            <a:r>
              <a:rPr b="1" lang="en-US" sz="2400" spc="-1" strike="noStrike">
                <a:solidFill>
                  <a:srgbClr val="262626"/>
                </a:solidFill>
                <a:latin typeface="Cambria"/>
              </a:rPr>
              <a:t>USSD CODE VOTING</a:t>
            </a:r>
            <a:endParaRPr b="0" lang="en-US" sz="2400" spc="-1" strike="noStrike">
              <a:solidFill>
                <a:srgbClr val="262626"/>
              </a:solidFill>
              <a:latin typeface="Garamond"/>
            </a:endParaRPr>
          </a:p>
          <a:p>
            <a:pPr>
              <a:lnSpc>
                <a:spcPct val="100000"/>
              </a:lnSpc>
              <a:spcBef>
                <a:spcPts val="479"/>
              </a:spcBef>
              <a:spcAft>
                <a:spcPts val="601"/>
              </a:spcAft>
              <a:tabLst>
                <a:tab algn="l" pos="0"/>
              </a:tabLst>
            </a:pPr>
            <a:r>
              <a:rPr b="0" lang="en-US" sz="2400" spc="-1" strike="noStrike">
                <a:solidFill>
                  <a:srgbClr val="262626"/>
                </a:solidFill>
                <a:latin typeface="Cambria"/>
              </a:rPr>
              <a:t>What is USSD Code Voting?</a:t>
            </a:r>
            <a:endParaRPr b="0" lang="en-US" sz="2400" spc="-1" strike="noStrike">
              <a:solidFill>
                <a:srgbClr val="262626"/>
              </a:solidFill>
              <a:latin typeface="Garamond"/>
            </a:endParaRPr>
          </a:p>
          <a:p>
            <a:pPr>
              <a:lnSpc>
                <a:spcPct val="100000"/>
              </a:lnSpc>
              <a:spcBef>
                <a:spcPts val="479"/>
              </a:spcBef>
              <a:spcAft>
                <a:spcPts val="601"/>
              </a:spcAft>
              <a:tabLst>
                <a:tab algn="l" pos="0"/>
              </a:tabLst>
            </a:pPr>
            <a:r>
              <a:rPr b="0" lang="en-US" sz="2400" spc="-1" strike="noStrike">
                <a:solidFill>
                  <a:srgbClr val="262626"/>
                </a:solidFill>
                <a:latin typeface="Cambria"/>
              </a:rPr>
              <a:t>USSD voting is a type of mobile voting system that allows shareholders to cast their votes on resolutions or proposals using their mobile phones via a USSD code. In Kenya, the USSD code for voting is *483*code#, where "code" represents a unique voting code provided by the company.</a:t>
            </a:r>
            <a:endParaRPr b="0" lang="en-US" sz="2400" spc="-1" strike="noStrike">
              <a:solidFill>
                <a:srgbClr val="262626"/>
              </a:solidFill>
              <a:latin typeface="Garamond"/>
            </a:endParaRPr>
          </a:p>
          <a:p>
            <a:pPr>
              <a:lnSpc>
                <a:spcPct val="100000"/>
              </a:lnSpc>
              <a:spcBef>
                <a:spcPts val="479"/>
              </a:spcBef>
              <a:spcAft>
                <a:spcPts val="601"/>
              </a:spcAft>
              <a:tabLst>
                <a:tab algn="l" pos="0"/>
              </a:tabLst>
            </a:pPr>
            <a:r>
              <a:rPr b="0" lang="en-US" sz="2400" spc="-1" strike="noStrike">
                <a:solidFill>
                  <a:srgbClr val="262626"/>
                </a:solidFill>
                <a:latin typeface="Cambria"/>
              </a:rPr>
              <a:t>What are the Pros?</a:t>
            </a:r>
            <a:endParaRPr b="0" lang="en-US" sz="2400" spc="-1" strike="noStrike">
              <a:solidFill>
                <a:srgbClr val="262626"/>
              </a:solidFill>
              <a:latin typeface="Garamond"/>
            </a:endParaRPr>
          </a:p>
          <a:p>
            <a:pPr>
              <a:lnSpc>
                <a:spcPct val="100000"/>
              </a:lnSpc>
              <a:spcBef>
                <a:spcPts val="479"/>
              </a:spcBef>
              <a:spcAft>
                <a:spcPts val="601"/>
              </a:spcAft>
              <a:tabLst>
                <a:tab algn="l" pos="0"/>
              </a:tabLst>
            </a:pPr>
            <a:r>
              <a:rPr b="0" lang="en-US" sz="2400" spc="-1" strike="noStrike">
                <a:solidFill>
                  <a:srgbClr val="262626"/>
                </a:solidFill>
                <a:latin typeface="Cambria"/>
              </a:rPr>
              <a:t>What are the Cons?</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1295280" y="982080"/>
            <a:ext cx="9600840" cy="1303560"/>
          </a:xfrm>
          <a:prstGeom prst="rect">
            <a:avLst/>
          </a:prstGeom>
          <a:noFill/>
          <a:ln w="0">
            <a:noFill/>
          </a:ln>
        </p:spPr>
        <p:txBody>
          <a:bodyPr anchor="ctr">
            <a:normAutofit/>
          </a:bodyPr>
          <a:p>
            <a:pPr algn="ctr">
              <a:lnSpc>
                <a:spcPct val="100000"/>
              </a:lnSpc>
            </a:pPr>
            <a:r>
              <a:rPr b="1" lang="en-US" sz="2400" spc="-1" strike="noStrike">
                <a:solidFill>
                  <a:srgbClr val="262626"/>
                </a:solidFill>
                <a:latin typeface="Cambria"/>
              </a:rPr>
              <a:t>LITERATURE REVIEW cont.</a:t>
            </a:r>
            <a:endParaRPr b="0" lang="en-US" sz="2400" spc="-1" strike="noStrike">
              <a:solidFill>
                <a:srgbClr val="000000"/>
              </a:solidFill>
              <a:latin typeface="Garamond"/>
            </a:endParaRPr>
          </a:p>
        </p:txBody>
      </p:sp>
      <p:sp>
        <p:nvSpPr>
          <p:cNvPr id="126" name="PlaceHolder 2"/>
          <p:cNvSpPr>
            <a:spLocks noGrp="1"/>
          </p:cNvSpPr>
          <p:nvPr>
            <p:ph/>
          </p:nvPr>
        </p:nvSpPr>
        <p:spPr>
          <a:xfrm>
            <a:off x="1295280" y="239652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C &amp; G GROUP</a:t>
            </a:r>
            <a:endParaRPr b="1"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Who are C &amp; R Group?</a:t>
            </a:r>
            <a:endParaRPr b="1"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C &amp; R Group is a Kenyan firm, founded in 2010, that specializes in providing end-to-end solutions for the efficient management of AGMs for companies listed on the NSE. The firm offers a comprehensive range of services that aid in the voting process during AGMs</a:t>
            </a:r>
            <a:endParaRPr b="1"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What are their Pros?</a:t>
            </a:r>
            <a:endParaRPr b="1"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What are their Cons?</a:t>
            </a:r>
            <a:endParaRPr b="1"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295280" y="982080"/>
            <a:ext cx="9600840" cy="1303560"/>
          </a:xfrm>
          <a:prstGeom prst="rect">
            <a:avLst/>
          </a:prstGeom>
          <a:noFill/>
          <a:ln w="0">
            <a:noFill/>
          </a:ln>
        </p:spPr>
        <p:txBody>
          <a:bodyPr anchor="ctr">
            <a:normAutofit/>
          </a:bodyPr>
          <a:p>
            <a:pPr algn="ctr">
              <a:lnSpc>
                <a:spcPct val="100000"/>
              </a:lnSpc>
            </a:pPr>
            <a:r>
              <a:rPr b="1" lang="en-US" sz="2400" spc="-1" strike="noStrike">
                <a:solidFill>
                  <a:srgbClr val="262626"/>
                </a:solidFill>
                <a:latin typeface="Cambria"/>
              </a:rPr>
              <a:t>LITERATURE REVIEW cont.</a:t>
            </a:r>
            <a:endParaRPr b="0" lang="en-US" sz="2400" spc="-1" strike="noStrike">
              <a:solidFill>
                <a:srgbClr val="000000"/>
              </a:solidFill>
              <a:latin typeface="Garamond"/>
            </a:endParaRPr>
          </a:p>
        </p:txBody>
      </p:sp>
      <p:sp>
        <p:nvSpPr>
          <p:cNvPr id="128" name="PlaceHolder 2"/>
          <p:cNvSpPr>
            <a:spLocks noGrp="1"/>
          </p:cNvSpPr>
          <p:nvPr>
            <p:ph/>
          </p:nvPr>
        </p:nvSpPr>
        <p:spPr>
          <a:xfrm>
            <a:off x="1295280" y="239652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COMPUTER SHARE VIRTUAL MEETING SERVICES</a:t>
            </a:r>
            <a:endParaRPr b="1"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Who are CSVMS?</a:t>
            </a:r>
            <a:endParaRPr b="1"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Computershare Limited is an Australian stock transfer company, founded in 1978, that provides corporate trust, stock transfer, investor services for shareholders and employee share plan services in many countries. It has found its way to Kenya through ABSA Group Limited</a:t>
            </a:r>
            <a:endParaRPr b="1"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What are their Pros?</a:t>
            </a:r>
            <a:endParaRPr b="1"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What are their Cons?</a:t>
            </a:r>
            <a:endParaRPr b="1"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1295280" y="982080"/>
            <a:ext cx="9600840" cy="1051200"/>
          </a:xfrm>
          <a:prstGeom prst="rect">
            <a:avLst/>
          </a:prstGeom>
          <a:noFill/>
          <a:ln w="0">
            <a:noFill/>
          </a:ln>
        </p:spPr>
        <p:txBody>
          <a:bodyPr anchor="ctr">
            <a:normAutofit/>
          </a:bodyPr>
          <a:p>
            <a:pPr algn="ctr">
              <a:lnSpc>
                <a:spcPct val="100000"/>
              </a:lnSpc>
            </a:pPr>
            <a:r>
              <a:rPr b="1" lang="en-US" sz="2400" spc="-1" strike="noStrike">
                <a:solidFill>
                  <a:srgbClr val="262626"/>
                </a:solidFill>
                <a:latin typeface="Cambria"/>
              </a:rPr>
              <a:t>METHODOLOGY/DEVELOPMENT TOOLS</a:t>
            </a:r>
            <a:br/>
            <a:endParaRPr b="0" lang="en-US" sz="2400" spc="-1" strike="noStrike">
              <a:solidFill>
                <a:srgbClr val="000000"/>
              </a:solidFill>
              <a:latin typeface="Garamond"/>
            </a:endParaRPr>
          </a:p>
        </p:txBody>
      </p:sp>
      <p:sp>
        <p:nvSpPr>
          <p:cNvPr id="130" name="PlaceHolder 2"/>
          <p:cNvSpPr>
            <a:spLocks noGrp="1"/>
          </p:cNvSpPr>
          <p:nvPr>
            <p:ph/>
          </p:nvPr>
        </p:nvSpPr>
        <p:spPr>
          <a:xfrm>
            <a:off x="1295280" y="1571400"/>
            <a:ext cx="9496800" cy="4610160"/>
          </a:xfrm>
          <a:prstGeom prst="rect">
            <a:avLst/>
          </a:prstGeom>
          <a:noFill/>
          <a:ln w="0">
            <a:noFill/>
          </a:ln>
        </p:spPr>
        <p:txBody>
          <a:bodyPr anchor="t">
            <a:normAutofit/>
          </a:bodyPr>
          <a:p>
            <a:pPr>
              <a:lnSpc>
                <a:spcPct val="100000"/>
              </a:lnSpc>
              <a:spcBef>
                <a:spcPts val="479"/>
              </a:spcBef>
              <a:spcAft>
                <a:spcPts val="601"/>
              </a:spcAft>
              <a:tabLst>
                <a:tab algn="l" pos="0"/>
              </a:tabLst>
            </a:pPr>
            <a:endParaRPr b="0" lang="en-US" sz="2400" spc="-1" strike="noStrike">
              <a:solidFill>
                <a:srgbClr val="262626"/>
              </a:solidFill>
              <a:latin typeface="Garamond"/>
            </a:endParaRPr>
          </a:p>
          <a:p>
            <a:pPr>
              <a:lnSpc>
                <a:spcPct val="100000"/>
              </a:lnSpc>
              <a:spcBef>
                <a:spcPts val="479"/>
              </a:spcBef>
              <a:spcAft>
                <a:spcPts val="601"/>
              </a:spcAft>
              <a:tabLst>
                <a:tab algn="l" pos="0"/>
              </a:tabLst>
            </a:pPr>
            <a:endParaRPr b="0" lang="en-US" sz="2400" spc="-1" strike="noStrike">
              <a:solidFill>
                <a:srgbClr val="262626"/>
              </a:solidFill>
              <a:latin typeface="Garamond"/>
            </a:endParaRPr>
          </a:p>
          <a:p>
            <a:pPr>
              <a:lnSpc>
                <a:spcPct val="100000"/>
              </a:lnSpc>
              <a:spcBef>
                <a:spcPts val="479"/>
              </a:spcBef>
              <a:spcAft>
                <a:spcPts val="601"/>
              </a:spcAft>
              <a:tabLst>
                <a:tab algn="l" pos="0"/>
              </a:tabLst>
            </a:pPr>
            <a:endParaRPr b="0" lang="en-US" sz="2400" spc="-1" strike="noStrike">
              <a:solidFill>
                <a:srgbClr val="262626"/>
              </a:solidFill>
              <a:latin typeface="Garamond"/>
            </a:endParaRPr>
          </a:p>
          <a:p>
            <a:pPr>
              <a:lnSpc>
                <a:spcPct val="100000"/>
              </a:lnSpc>
              <a:spcBef>
                <a:spcPts val="479"/>
              </a:spcBef>
              <a:spcAft>
                <a:spcPts val="601"/>
              </a:spcAft>
              <a:tabLst>
                <a:tab algn="l" pos="0"/>
              </a:tabLst>
            </a:pPr>
            <a:endParaRPr b="0" lang="en-US" sz="2400" spc="-1" strike="noStrike">
              <a:solidFill>
                <a:srgbClr val="262626"/>
              </a:solidFill>
              <a:latin typeface="Garamond"/>
            </a:endParaRPr>
          </a:p>
        </p:txBody>
      </p:sp>
      <p:pic>
        <p:nvPicPr>
          <p:cNvPr id="131" name="" descr=""/>
          <p:cNvPicPr/>
          <p:nvPr/>
        </p:nvPicPr>
        <p:blipFill>
          <a:blip r:embed="rId1"/>
          <a:stretch/>
        </p:blipFill>
        <p:spPr>
          <a:xfrm>
            <a:off x="2743200" y="1786320"/>
            <a:ext cx="6276600" cy="43660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191240" y="519840"/>
            <a:ext cx="9600840" cy="1051200"/>
          </a:xfrm>
          <a:prstGeom prst="rect">
            <a:avLst/>
          </a:prstGeom>
          <a:noFill/>
          <a:ln w="0">
            <a:noFill/>
          </a:ln>
        </p:spPr>
        <p:txBody>
          <a:bodyPr anchor="ctr">
            <a:normAutofit/>
          </a:bodyPr>
          <a:p>
            <a:pPr algn="ctr">
              <a:lnSpc>
                <a:spcPct val="100000"/>
              </a:lnSpc>
            </a:pPr>
            <a:r>
              <a:rPr b="1" lang="en-US" sz="2400" spc="-1" strike="noStrike">
                <a:solidFill>
                  <a:srgbClr val="262626"/>
                </a:solidFill>
                <a:latin typeface="Cambria"/>
              </a:rPr>
              <a:t>SYSTEM ANALYSIS AND REQUIREMENTS MODELING</a:t>
            </a:r>
            <a:br/>
            <a:endParaRPr b="0" lang="en-US" sz="2400" spc="-1" strike="noStrike">
              <a:solidFill>
                <a:srgbClr val="000000"/>
              </a:solidFill>
              <a:latin typeface="Garamond"/>
            </a:endParaRPr>
          </a:p>
        </p:txBody>
      </p:sp>
      <p:sp>
        <p:nvSpPr>
          <p:cNvPr id="133" name="PlaceHolder 2"/>
          <p:cNvSpPr>
            <a:spLocks noGrp="1"/>
          </p:cNvSpPr>
          <p:nvPr>
            <p:ph/>
          </p:nvPr>
        </p:nvSpPr>
        <p:spPr>
          <a:xfrm>
            <a:off x="1295280" y="1571400"/>
            <a:ext cx="9496800" cy="4098240"/>
          </a:xfrm>
          <a:prstGeom prst="rect">
            <a:avLst/>
          </a:prstGeom>
          <a:noFill/>
          <a:ln w="0">
            <a:noFill/>
          </a:ln>
        </p:spPr>
        <p:txBody>
          <a:bodyPr anchor="t">
            <a:normAutofit/>
          </a:bodyPr>
          <a:p>
            <a:pPr>
              <a:lnSpc>
                <a:spcPct val="100000"/>
              </a:lnSpc>
              <a:spcBef>
                <a:spcPts val="479"/>
              </a:spcBef>
              <a:spcAft>
                <a:spcPts val="601"/>
              </a:spcAft>
            </a:pPr>
            <a:endParaRPr b="0" lang="en-US" sz="2400" spc="-1" strike="noStrike">
              <a:solidFill>
                <a:srgbClr val="262626"/>
              </a:solidFill>
              <a:latin typeface="Garamond"/>
            </a:endParaRPr>
          </a:p>
          <a:p>
            <a:pPr>
              <a:lnSpc>
                <a:spcPct val="100000"/>
              </a:lnSpc>
              <a:spcBef>
                <a:spcPts val="479"/>
              </a:spcBef>
              <a:spcAft>
                <a:spcPts val="601"/>
              </a:spcAft>
              <a:tabLst>
                <a:tab algn="l" pos="0"/>
              </a:tabLst>
            </a:pPr>
            <a:endParaRPr b="0" lang="en-US" sz="2400" spc="-1" strike="noStrike">
              <a:solidFill>
                <a:srgbClr val="262626"/>
              </a:solidFill>
              <a:latin typeface="Garamond"/>
            </a:endParaRPr>
          </a:p>
          <a:p>
            <a:pPr>
              <a:lnSpc>
                <a:spcPct val="100000"/>
              </a:lnSpc>
              <a:spcBef>
                <a:spcPts val="479"/>
              </a:spcBef>
              <a:spcAft>
                <a:spcPts val="601"/>
              </a:spcAft>
              <a:tabLst>
                <a:tab algn="l" pos="0"/>
              </a:tabLst>
            </a:pPr>
            <a:r>
              <a:rPr b="1" lang="en-US" sz="2400" spc="-1" strike="noStrike">
                <a:solidFill>
                  <a:srgbClr val="262626"/>
                </a:solidFill>
                <a:latin typeface="Cambria"/>
              </a:rPr>
              <a:t>DATA COLLECTION METHODS</a:t>
            </a:r>
            <a:endParaRPr b="0" lang="en-US" sz="2400" spc="-1" strike="noStrike">
              <a:solidFill>
                <a:srgbClr val="262626"/>
              </a:solidFill>
              <a:latin typeface="Garamond"/>
            </a:endParaRPr>
          </a:p>
          <a:p>
            <a:pPr>
              <a:lnSpc>
                <a:spcPct val="100000"/>
              </a:lnSpc>
              <a:spcBef>
                <a:spcPts val="479"/>
              </a:spcBef>
              <a:spcAft>
                <a:spcPts val="601"/>
              </a:spcAft>
              <a:tabLst>
                <a:tab algn="l" pos="0"/>
              </a:tabLst>
            </a:pPr>
            <a:r>
              <a:rPr b="0" lang="en-US" sz="2400" spc="-1" strike="noStrike">
                <a:solidFill>
                  <a:srgbClr val="262626"/>
                </a:solidFill>
                <a:latin typeface="Cambria"/>
              </a:rPr>
              <a:t>Questionnaires</a:t>
            </a:r>
            <a:endParaRPr b="0" lang="en-US" sz="2400" spc="-1" strike="noStrike">
              <a:solidFill>
                <a:srgbClr val="262626"/>
              </a:solidFill>
              <a:latin typeface="Garamond"/>
            </a:endParaRPr>
          </a:p>
          <a:p>
            <a:pPr>
              <a:lnSpc>
                <a:spcPct val="100000"/>
              </a:lnSpc>
              <a:spcBef>
                <a:spcPts val="479"/>
              </a:spcBef>
              <a:spcAft>
                <a:spcPts val="601"/>
              </a:spcAft>
              <a:tabLst>
                <a:tab algn="l" pos="0"/>
              </a:tabLst>
            </a:pPr>
            <a:r>
              <a:rPr b="0" lang="en-US" sz="2400" spc="-1" strike="noStrike">
                <a:solidFill>
                  <a:srgbClr val="262626"/>
                </a:solidFill>
                <a:latin typeface="Cambria"/>
              </a:rPr>
              <a:t>Interviews</a:t>
            </a:r>
            <a:endParaRPr b="0" lang="en-US" sz="2400" spc="-1" strike="noStrike">
              <a:solidFill>
                <a:srgbClr val="262626"/>
              </a:solidFill>
              <a:latin typeface="Garamond"/>
            </a:endParaRPr>
          </a:p>
          <a:p>
            <a:pPr>
              <a:lnSpc>
                <a:spcPct val="100000"/>
              </a:lnSpc>
              <a:spcBef>
                <a:spcPts val="479"/>
              </a:spcBef>
              <a:spcAft>
                <a:spcPts val="601"/>
              </a:spcAft>
              <a:tabLst>
                <a:tab algn="l" pos="0"/>
              </a:tabLst>
            </a:pPr>
            <a:r>
              <a:rPr b="0" lang="en-US" sz="2400" spc="-1" strike="noStrike">
                <a:solidFill>
                  <a:srgbClr val="262626"/>
                </a:solidFill>
                <a:latin typeface="Cambria"/>
              </a:rPr>
              <a:t>Observation</a:t>
            </a:r>
            <a:endParaRPr b="0" lang="en-US" sz="2400" spc="-1" strike="noStrike">
              <a:solidFill>
                <a:srgbClr val="262626"/>
              </a:solidFill>
              <a:latin typeface="Garamond"/>
            </a:endParaRPr>
          </a:p>
          <a:p>
            <a:pPr>
              <a:lnSpc>
                <a:spcPct val="100000"/>
              </a:lnSpc>
              <a:spcBef>
                <a:spcPts val="479"/>
              </a:spcBef>
              <a:spcAft>
                <a:spcPts val="601"/>
              </a:spcAft>
              <a:tabLst>
                <a:tab algn="l" pos="0"/>
              </a:tabLst>
            </a:pPr>
            <a:r>
              <a:rPr b="0" lang="en-US" sz="2400" spc="-1" strike="noStrike">
                <a:solidFill>
                  <a:srgbClr val="262626"/>
                </a:solidFill>
                <a:latin typeface="Cambria"/>
              </a:rPr>
              <a:t>Literature Review</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191240" y="519840"/>
            <a:ext cx="9600840" cy="1051200"/>
          </a:xfrm>
          <a:prstGeom prst="rect">
            <a:avLst/>
          </a:prstGeom>
          <a:noFill/>
          <a:ln w="0">
            <a:noFill/>
          </a:ln>
        </p:spPr>
        <p:txBody>
          <a:bodyPr anchor="ctr">
            <a:normAutofit/>
          </a:bodyPr>
          <a:p>
            <a:pPr algn="ctr">
              <a:lnSpc>
                <a:spcPct val="100000"/>
              </a:lnSpc>
            </a:pPr>
            <a:r>
              <a:rPr b="1" lang="en-US" sz="2400" spc="-1" strike="noStrike">
                <a:solidFill>
                  <a:srgbClr val="262626"/>
                </a:solidFill>
                <a:latin typeface="Cambria"/>
              </a:rPr>
              <a:t>SYSTEM ANALYSIS AND REQUIREMENTS MODELING cont.’</a:t>
            </a:r>
            <a:endParaRPr b="0" lang="en-US" sz="2400" spc="-1" strike="noStrike">
              <a:solidFill>
                <a:srgbClr val="000000"/>
              </a:solidFill>
              <a:latin typeface="Garamond"/>
            </a:endParaRPr>
          </a:p>
        </p:txBody>
      </p:sp>
      <p:sp>
        <p:nvSpPr>
          <p:cNvPr id="135" name="PlaceHolder 2"/>
          <p:cNvSpPr>
            <a:spLocks noGrp="1"/>
          </p:cNvSpPr>
          <p:nvPr>
            <p:ph/>
          </p:nvPr>
        </p:nvSpPr>
        <p:spPr>
          <a:xfrm>
            <a:off x="1295280" y="1571400"/>
            <a:ext cx="9496800" cy="4098240"/>
          </a:xfrm>
          <a:prstGeom prst="rect">
            <a:avLst/>
          </a:prstGeom>
          <a:noFill/>
          <a:ln w="0">
            <a:noFill/>
          </a:ln>
        </p:spPr>
        <p:txBody>
          <a:bodyPr anchor="t">
            <a:normAutofit fontScale="91000"/>
          </a:bodyPr>
          <a:p>
            <a:pPr>
              <a:lnSpc>
                <a:spcPct val="100000"/>
              </a:lnSpc>
              <a:spcBef>
                <a:spcPts val="479"/>
              </a:spcBef>
              <a:spcAft>
                <a:spcPts val="601"/>
              </a:spcAft>
              <a:tabLst>
                <a:tab algn="l" pos="0"/>
              </a:tabLst>
            </a:pPr>
            <a:endParaRPr b="0" lang="en-US" sz="2400" spc="-1" strike="noStrike">
              <a:solidFill>
                <a:srgbClr val="262626"/>
              </a:solidFill>
              <a:latin typeface="Garamond"/>
            </a:endParaRPr>
          </a:p>
          <a:p>
            <a:pPr>
              <a:lnSpc>
                <a:spcPct val="100000"/>
              </a:lnSpc>
              <a:spcBef>
                <a:spcPts val="479"/>
              </a:spcBef>
              <a:spcAft>
                <a:spcPts val="601"/>
              </a:spcAft>
              <a:tabLst>
                <a:tab algn="l" pos="0"/>
              </a:tabLst>
            </a:pPr>
            <a:r>
              <a:rPr b="1" lang="en-US" sz="2400" spc="-1" strike="noStrike">
                <a:solidFill>
                  <a:srgbClr val="262626"/>
                </a:solidFill>
                <a:latin typeface="Cambria"/>
              </a:rPr>
              <a:t>RESOURCES REQUIRED</a:t>
            </a:r>
            <a:endParaRPr b="0" lang="en-US" sz="2400" spc="-1" strike="noStrike">
              <a:solidFill>
                <a:srgbClr val="262626"/>
              </a:solidFill>
              <a:latin typeface="Garamond"/>
            </a:endParaRPr>
          </a:p>
          <a:p>
            <a:pPr>
              <a:lnSpc>
                <a:spcPct val="100000"/>
              </a:lnSpc>
              <a:spcBef>
                <a:spcPts val="479"/>
              </a:spcBef>
              <a:spcAft>
                <a:spcPts val="601"/>
              </a:spcAft>
              <a:tabLst>
                <a:tab algn="l" pos="0"/>
              </a:tabLst>
            </a:pPr>
            <a:r>
              <a:rPr b="0" lang="en-US" sz="2400" spc="-1" strike="noStrike">
                <a:solidFill>
                  <a:srgbClr val="262626"/>
                </a:solidFill>
                <a:latin typeface="Cambria"/>
              </a:rPr>
              <a:t>Laptop - Used as the working platform for this project</a:t>
            </a:r>
            <a:endParaRPr b="0" lang="en-US" sz="2400" spc="-1" strike="noStrike">
              <a:solidFill>
                <a:srgbClr val="262626"/>
              </a:solidFill>
              <a:latin typeface="Garamond"/>
            </a:endParaRPr>
          </a:p>
          <a:p>
            <a:pPr>
              <a:lnSpc>
                <a:spcPct val="100000"/>
              </a:lnSpc>
              <a:spcBef>
                <a:spcPts val="479"/>
              </a:spcBef>
              <a:spcAft>
                <a:spcPts val="601"/>
              </a:spcAft>
              <a:tabLst>
                <a:tab algn="l" pos="0"/>
              </a:tabLst>
            </a:pPr>
            <a:r>
              <a:rPr b="0" lang="en-US" sz="2400" spc="-1" strike="noStrike">
                <a:solidFill>
                  <a:srgbClr val="262626"/>
                </a:solidFill>
                <a:latin typeface="Cambria"/>
              </a:rPr>
              <a:t>Processor speed – Intel (R) Core i5 ,2.60GHz</a:t>
            </a:r>
            <a:endParaRPr b="0" lang="en-US" sz="2400" spc="-1" strike="noStrike">
              <a:solidFill>
                <a:srgbClr val="262626"/>
              </a:solidFill>
              <a:latin typeface="Garamond"/>
            </a:endParaRPr>
          </a:p>
          <a:p>
            <a:pPr>
              <a:lnSpc>
                <a:spcPct val="100000"/>
              </a:lnSpc>
              <a:spcBef>
                <a:spcPts val="479"/>
              </a:spcBef>
              <a:spcAft>
                <a:spcPts val="601"/>
              </a:spcAft>
              <a:tabLst>
                <a:tab algn="l" pos="0"/>
              </a:tabLst>
            </a:pPr>
            <a:r>
              <a:rPr b="0" lang="en-US" sz="2400" spc="-1" strike="noStrike">
                <a:solidFill>
                  <a:srgbClr val="262626"/>
                </a:solidFill>
                <a:latin typeface="Cambria"/>
              </a:rPr>
              <a:t>Memory requirements – Minimum of 4 GB RAM.</a:t>
            </a:r>
            <a:endParaRPr b="0" lang="en-US" sz="2400" spc="-1" strike="noStrike">
              <a:solidFill>
                <a:srgbClr val="262626"/>
              </a:solidFill>
              <a:latin typeface="Garamond"/>
            </a:endParaRPr>
          </a:p>
          <a:p>
            <a:pPr>
              <a:lnSpc>
                <a:spcPct val="100000"/>
              </a:lnSpc>
              <a:spcBef>
                <a:spcPts val="479"/>
              </a:spcBef>
              <a:spcAft>
                <a:spcPts val="601"/>
              </a:spcAft>
              <a:tabLst>
                <a:tab algn="l" pos="0"/>
              </a:tabLst>
            </a:pPr>
            <a:r>
              <a:rPr b="0" lang="en-US" sz="2400" spc="-1" strike="noStrike">
                <a:solidFill>
                  <a:srgbClr val="262626"/>
                </a:solidFill>
                <a:latin typeface="Cambria"/>
              </a:rPr>
              <a:t>Hard disk capacity – Minimum of 500 GB.</a:t>
            </a:r>
            <a:endParaRPr b="0" lang="en-US" sz="2400" spc="-1" strike="noStrike">
              <a:solidFill>
                <a:srgbClr val="262626"/>
              </a:solidFill>
              <a:latin typeface="Garamond"/>
            </a:endParaRPr>
          </a:p>
          <a:p>
            <a:pPr>
              <a:lnSpc>
                <a:spcPct val="100000"/>
              </a:lnSpc>
              <a:spcBef>
                <a:spcPts val="479"/>
              </a:spcBef>
              <a:spcAft>
                <a:spcPts val="601"/>
              </a:spcAft>
              <a:tabLst>
                <a:tab algn="l" pos="0"/>
              </a:tabLst>
            </a:pPr>
            <a:r>
              <a:rPr b="0" lang="en-US" sz="2400" spc="-1" strike="noStrike">
                <a:solidFill>
                  <a:srgbClr val="262626"/>
                </a:solidFill>
                <a:latin typeface="Cambria"/>
              </a:rPr>
              <a:t>VSCodium</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Metamask </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ParrotOS</a:t>
            </a:r>
            <a:endParaRPr b="0" lang="en-US" sz="2400" spc="-1" strike="noStrike">
              <a:solidFill>
                <a:srgbClr val="262626"/>
              </a:solidFill>
              <a:latin typeface="Garamond"/>
            </a:endParaRPr>
          </a:p>
          <a:p>
            <a:pPr>
              <a:lnSpc>
                <a:spcPct val="100000"/>
              </a:lnSpc>
              <a:spcBef>
                <a:spcPts val="479"/>
              </a:spcBef>
              <a:spcAft>
                <a:spcPts val="601"/>
              </a:spcAft>
              <a:tabLst>
                <a:tab algn="l" pos="0"/>
              </a:tabLst>
            </a:pPr>
            <a:r>
              <a:rPr b="0" lang="en-US" sz="2400" spc="-1" strike="noStrike">
                <a:solidFill>
                  <a:srgbClr val="262626"/>
                </a:solidFill>
                <a:latin typeface="Cambria"/>
              </a:rPr>
              <a:t>ReactJs</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Remix IDE</a:t>
            </a:r>
            <a:endParaRPr b="0" lang="en-US" sz="2400" spc="-1" strike="noStrike">
              <a:solidFill>
                <a:srgbClr val="262626"/>
              </a:solidFill>
              <a:latin typeface="Garamond"/>
            </a:endParaRPr>
          </a:p>
          <a:p>
            <a:pPr>
              <a:lnSpc>
                <a:spcPct val="100000"/>
              </a:lnSpc>
              <a:spcBef>
                <a:spcPts val="479"/>
              </a:spcBef>
              <a:spcAft>
                <a:spcPts val="601"/>
              </a:spcAft>
              <a:tabLst>
                <a:tab algn="l" pos="0"/>
              </a:tabLst>
            </a:pPr>
            <a:r>
              <a:rPr b="0" lang="en-US" sz="2400" spc="-1" strike="noStrike">
                <a:solidFill>
                  <a:srgbClr val="262626"/>
                </a:solidFill>
                <a:latin typeface="Cambria"/>
              </a:rPr>
              <a:t>NodeJs</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	</a:t>
            </a:r>
            <a:r>
              <a:rPr b="0" lang="en-US" sz="2400" spc="-1" strike="noStrike">
                <a:solidFill>
                  <a:srgbClr val="262626"/>
                </a:solidFill>
                <a:latin typeface="Cambria"/>
              </a:rPr>
              <a:t>Github </a:t>
            </a:r>
            <a:endParaRPr b="0" lang="en-US" sz="2400" spc="-1" strike="noStrike">
              <a:solidFill>
                <a:srgbClr val="262626"/>
              </a:solidFill>
              <a:latin typeface="Garamond"/>
            </a:endParaRPr>
          </a:p>
          <a:p>
            <a:pPr>
              <a:lnSpc>
                <a:spcPct val="100000"/>
              </a:lnSpc>
              <a:spcBef>
                <a:spcPts val="479"/>
              </a:spcBef>
              <a:spcAft>
                <a:spcPts val="601"/>
              </a:spcAft>
              <a:tabLst>
                <a:tab algn="l" pos="0"/>
              </a:tabLst>
            </a:pP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1295280" y="637200"/>
            <a:ext cx="9600840" cy="1051200"/>
          </a:xfrm>
          <a:prstGeom prst="rect">
            <a:avLst/>
          </a:prstGeom>
          <a:noFill/>
          <a:ln w="0">
            <a:noFill/>
          </a:ln>
        </p:spPr>
        <p:txBody>
          <a:bodyPr anchor="ctr">
            <a:normAutofit/>
          </a:bodyPr>
          <a:p>
            <a:pPr algn="ctr">
              <a:lnSpc>
                <a:spcPct val="100000"/>
              </a:lnSpc>
            </a:pPr>
            <a:r>
              <a:rPr b="1" lang="en-US" sz="2400" spc="-1" strike="noStrike">
                <a:solidFill>
                  <a:srgbClr val="262626"/>
                </a:solidFill>
                <a:latin typeface="Cambria"/>
              </a:rPr>
              <a:t>REFERENCES</a:t>
            </a:r>
            <a:br/>
            <a:endParaRPr b="0" lang="en-US" sz="2400" spc="-1" strike="noStrike">
              <a:solidFill>
                <a:srgbClr val="000000"/>
              </a:solidFill>
              <a:latin typeface="Garamond"/>
            </a:endParaRPr>
          </a:p>
        </p:txBody>
      </p:sp>
      <p:sp>
        <p:nvSpPr>
          <p:cNvPr id="137" name="PlaceHolder 2"/>
          <p:cNvSpPr>
            <a:spLocks noGrp="1"/>
          </p:cNvSpPr>
          <p:nvPr>
            <p:ph/>
          </p:nvPr>
        </p:nvSpPr>
        <p:spPr>
          <a:xfrm>
            <a:off x="1295280" y="1143000"/>
            <a:ext cx="9600840" cy="3318480"/>
          </a:xfrm>
          <a:prstGeom prst="rect">
            <a:avLst/>
          </a:prstGeom>
          <a:noFill/>
          <a:ln w="0">
            <a:noFill/>
          </a:ln>
        </p:spPr>
        <p:txBody>
          <a:bodyPr anchor="t">
            <a:noAutofit/>
          </a:bodyPr>
          <a:p>
            <a:pPr marL="432000" indent="-324000">
              <a:spcBef>
                <a:spcPts val="1417"/>
              </a:spcBef>
              <a:buClr>
                <a:srgbClr val="000000"/>
              </a:buClr>
              <a:buSzPct val="45000"/>
              <a:buFont typeface="Wingdings" charset="2"/>
              <a:buChar char=""/>
            </a:pPr>
            <a:r>
              <a:rPr b="0" lang="en-US" sz="1000" spc="-1" strike="noStrike">
                <a:solidFill>
                  <a:srgbClr val="262626"/>
                </a:solidFill>
                <a:latin typeface="Garamond"/>
              </a:rPr>
              <a:t>Absa_Group_Limited https://en.wikipedia.org/wiki/Absa_Group_Limited</a:t>
            </a:r>
            <a:endParaRPr b="0" lang="en-US" sz="1000" spc="-1" strike="noStrike">
              <a:solidFill>
                <a:srgbClr val="262626"/>
              </a:solidFill>
              <a:latin typeface="Garamond"/>
            </a:endParaRPr>
          </a:p>
          <a:p>
            <a:pPr marL="432000" indent="-324000">
              <a:spcBef>
                <a:spcPts val="1417"/>
              </a:spcBef>
              <a:buClr>
                <a:srgbClr val="000000"/>
              </a:buClr>
              <a:buSzPct val="45000"/>
              <a:buFont typeface="Wingdings" charset="2"/>
              <a:buChar char=""/>
            </a:pPr>
            <a:r>
              <a:rPr b="0" lang="en-US" sz="1000" spc="-1" strike="noStrike">
                <a:solidFill>
                  <a:srgbClr val="262626"/>
                </a:solidFill>
                <a:latin typeface="Garamond"/>
              </a:rPr>
              <a:t>Blockchain Technology Market Worth $1,431.54 Billion By 2030 report by Grand View Research, Inc.</a:t>
            </a:r>
            <a:endParaRPr b="0" lang="en-US" sz="1000" spc="-1" strike="noStrike">
              <a:solidFill>
                <a:srgbClr val="262626"/>
              </a:solidFill>
              <a:latin typeface="Garamond"/>
            </a:endParaRPr>
          </a:p>
          <a:p>
            <a:pPr marL="432000" indent="-324000">
              <a:spcBef>
                <a:spcPts val="1417"/>
              </a:spcBef>
              <a:buClr>
                <a:srgbClr val="000000"/>
              </a:buClr>
              <a:buSzPct val="45000"/>
              <a:buFont typeface="Wingdings" charset="2"/>
              <a:buChar char=""/>
            </a:pPr>
            <a:r>
              <a:rPr b="0" lang="en-US" sz="1000" spc="-1" strike="noStrike">
                <a:solidFill>
                  <a:srgbClr val="262626"/>
                </a:solidFill>
                <a:latin typeface="Garamond"/>
              </a:rPr>
              <a:t>https://www.grandviewresearch.com/press-release/global-blockchain-technology-market</a:t>
            </a:r>
            <a:endParaRPr b="0" lang="en-US" sz="1000" spc="-1" strike="noStrike">
              <a:solidFill>
                <a:srgbClr val="262626"/>
              </a:solidFill>
              <a:latin typeface="Garamond"/>
            </a:endParaRPr>
          </a:p>
          <a:p>
            <a:pPr marL="432000" indent="-324000">
              <a:spcBef>
                <a:spcPts val="1417"/>
              </a:spcBef>
              <a:buClr>
                <a:srgbClr val="000000"/>
              </a:buClr>
              <a:buSzPct val="45000"/>
              <a:buFont typeface="Wingdings" charset="2"/>
              <a:buChar char=""/>
            </a:pPr>
            <a:r>
              <a:rPr b="0" lang="en-US" sz="1000" spc="-1" strike="noStrike">
                <a:solidFill>
                  <a:srgbClr val="262626"/>
                </a:solidFill>
                <a:latin typeface="Garamond"/>
              </a:rPr>
              <a:t>Candrgroup https://digital.candrgroup.co.ke/</a:t>
            </a:r>
            <a:endParaRPr b="0" lang="en-US" sz="1000" spc="-1" strike="noStrike">
              <a:solidFill>
                <a:srgbClr val="262626"/>
              </a:solidFill>
              <a:latin typeface="Garamond"/>
            </a:endParaRPr>
          </a:p>
          <a:p>
            <a:pPr marL="432000" indent="-324000">
              <a:spcBef>
                <a:spcPts val="1417"/>
              </a:spcBef>
              <a:buClr>
                <a:srgbClr val="000000"/>
              </a:buClr>
              <a:buSzPct val="45000"/>
              <a:buFont typeface="Wingdings" charset="2"/>
              <a:buChar char=""/>
            </a:pPr>
            <a:r>
              <a:rPr b="0" lang="en-US" sz="1000" spc="-1" strike="noStrike">
                <a:solidFill>
                  <a:srgbClr val="262626"/>
                </a:solidFill>
                <a:latin typeface="Garamond"/>
              </a:rPr>
              <a:t>Computershare https://en.wikipedia.org/wiki/Computershare</a:t>
            </a:r>
            <a:endParaRPr b="0" lang="en-US" sz="1000" spc="-1" strike="noStrike">
              <a:solidFill>
                <a:srgbClr val="262626"/>
              </a:solidFill>
              <a:latin typeface="Garamond"/>
            </a:endParaRPr>
          </a:p>
          <a:p>
            <a:pPr marL="432000" indent="-324000">
              <a:spcBef>
                <a:spcPts val="1417"/>
              </a:spcBef>
              <a:buClr>
                <a:srgbClr val="000000"/>
              </a:buClr>
              <a:buSzPct val="45000"/>
              <a:buFont typeface="Wingdings" charset="2"/>
              <a:buChar char=""/>
            </a:pPr>
            <a:r>
              <a:rPr b="0" lang="en-US" sz="1000" spc="-1" strike="noStrike">
                <a:solidFill>
                  <a:srgbClr val="262626"/>
                </a:solidFill>
                <a:latin typeface="Garamond"/>
              </a:rPr>
              <a:t>“</a:t>
            </a:r>
            <a:r>
              <a:rPr b="0" lang="en-US" sz="1000" spc="-1" strike="noStrike">
                <a:solidFill>
                  <a:srgbClr val="262626"/>
                </a:solidFill>
                <a:latin typeface="Garamond"/>
              </a:rPr>
              <a:t>Cryptocurrency Market By Offering, Process, Type, and End User: Global Opportunity Analysis and Industry Forecast, 2021–2030” by Allied Market Research https://www.grandviewresearch.com/industry-analysis/blockchain-technology-market</a:t>
            </a:r>
            <a:endParaRPr b="0" lang="en-US" sz="1000" spc="-1" strike="noStrike">
              <a:solidFill>
                <a:srgbClr val="262626"/>
              </a:solidFill>
              <a:latin typeface="Garamond"/>
            </a:endParaRPr>
          </a:p>
          <a:p>
            <a:pPr marL="432000" indent="-324000">
              <a:spcBef>
                <a:spcPts val="1417"/>
              </a:spcBef>
              <a:buClr>
                <a:srgbClr val="000000"/>
              </a:buClr>
              <a:buSzPct val="45000"/>
              <a:buFont typeface="Wingdings" charset="2"/>
              <a:buChar char=""/>
            </a:pPr>
            <a:r>
              <a:rPr b="0" lang="en-US" sz="1000" spc="-1" strike="noStrike">
                <a:solidFill>
                  <a:srgbClr val="262626"/>
                </a:solidFill>
                <a:latin typeface="Garamond"/>
              </a:rPr>
              <a:t>Electoral system https://en.wikipedia.org/wiki/Electoral_system</a:t>
            </a:r>
            <a:endParaRPr b="0" lang="en-US" sz="1000" spc="-1" strike="noStrike">
              <a:solidFill>
                <a:srgbClr val="262626"/>
              </a:solidFill>
              <a:latin typeface="Garamond"/>
            </a:endParaRPr>
          </a:p>
          <a:p>
            <a:pPr marL="432000" indent="-324000">
              <a:spcBef>
                <a:spcPts val="1417"/>
              </a:spcBef>
              <a:buClr>
                <a:srgbClr val="000000"/>
              </a:buClr>
              <a:buSzPct val="45000"/>
              <a:buFont typeface="Wingdings" charset="2"/>
              <a:buChar char=""/>
            </a:pPr>
            <a:r>
              <a:rPr b="0" lang="en-US" sz="1000" spc="-1" strike="noStrike">
                <a:solidFill>
                  <a:srgbClr val="262626"/>
                </a:solidFill>
                <a:latin typeface="Garamond"/>
              </a:rPr>
              <a:t>Listed Companies https://www.nse.co.ke/listed-companies/</a:t>
            </a:r>
            <a:endParaRPr b="0" lang="en-US" sz="1000" spc="-1" strike="noStrike">
              <a:solidFill>
                <a:srgbClr val="262626"/>
              </a:solidFill>
              <a:latin typeface="Garamond"/>
            </a:endParaRPr>
          </a:p>
          <a:p>
            <a:pPr marL="432000" indent="-324000">
              <a:spcBef>
                <a:spcPts val="1417"/>
              </a:spcBef>
              <a:buClr>
                <a:srgbClr val="000000"/>
              </a:buClr>
              <a:buSzPct val="45000"/>
              <a:buFont typeface="Wingdings" charset="2"/>
              <a:buChar char=""/>
            </a:pPr>
            <a:r>
              <a:rPr b="0" lang="en-US" sz="1000" spc="-1" strike="noStrike">
                <a:solidFill>
                  <a:srgbClr val="262626"/>
                </a:solidFill>
                <a:latin typeface="Garamond"/>
              </a:rPr>
              <a:t>The Broadridge Next-Gen Technology Adoption Survey Financial services leaders are taking steps to gain a clear advantage.</a:t>
            </a:r>
            <a:endParaRPr b="0" lang="en-US" sz="1000" spc="-1" strike="noStrike">
              <a:solidFill>
                <a:srgbClr val="262626"/>
              </a:solidFill>
              <a:latin typeface="Garamond"/>
            </a:endParaRPr>
          </a:p>
          <a:p>
            <a:pPr marL="432000" indent="-324000">
              <a:spcBef>
                <a:spcPts val="1417"/>
              </a:spcBef>
              <a:buClr>
                <a:srgbClr val="000000"/>
              </a:buClr>
              <a:buSzPct val="45000"/>
              <a:buFont typeface="Wingdings" charset="2"/>
              <a:buChar char=""/>
            </a:pPr>
            <a:r>
              <a:rPr b="0" lang="en-US" sz="1000" spc="-1" strike="noStrike">
                <a:solidFill>
                  <a:srgbClr val="262626"/>
                </a:solidFill>
                <a:latin typeface="Garamond"/>
              </a:rPr>
              <a:t>https://www.broadridge.com/_assets/pdf/broadridge-next-gen-technology-adoption-survey.pdf</a:t>
            </a:r>
            <a:endParaRPr b="0" lang="en-US" sz="1000" spc="-1" strike="noStrike">
              <a:solidFill>
                <a:srgbClr val="262626"/>
              </a:solidFill>
              <a:latin typeface="Garamond"/>
            </a:endParaRPr>
          </a:p>
          <a:p>
            <a:pPr marL="432000" indent="-324000">
              <a:spcBef>
                <a:spcPts val="1417"/>
              </a:spcBef>
              <a:buClr>
                <a:srgbClr val="000000"/>
              </a:buClr>
              <a:buSzPct val="45000"/>
              <a:buFont typeface="Wingdings" charset="2"/>
              <a:buChar char=""/>
            </a:pPr>
            <a:r>
              <a:rPr b="0" lang="en-US" sz="1000" spc="-1" strike="noStrike">
                <a:solidFill>
                  <a:srgbClr val="262626"/>
                </a:solidFill>
                <a:latin typeface="Garamond"/>
              </a:rPr>
              <a:t>The_Future_of_Electronic_Voting_System_Using_Blockchain/links/5fc63c74299bf1a422c804ce</a:t>
            </a:r>
            <a:endParaRPr b="0" lang="en-US" sz="1000" spc="-1" strike="noStrike">
              <a:solidFill>
                <a:srgbClr val="262626"/>
              </a:solidFill>
              <a:latin typeface="Garamond"/>
            </a:endParaRPr>
          </a:p>
          <a:p>
            <a:pPr marL="432000" indent="-324000">
              <a:spcBef>
                <a:spcPts val="1417"/>
              </a:spcBef>
              <a:buClr>
                <a:srgbClr val="000000"/>
              </a:buClr>
              <a:buSzPct val="45000"/>
              <a:buFont typeface="Wingdings" charset="2"/>
              <a:buChar char=""/>
            </a:pPr>
            <a:r>
              <a:rPr b="0" lang="en-US" sz="1000" spc="-1" strike="noStrike">
                <a:solidFill>
                  <a:srgbClr val="262626"/>
                </a:solidFill>
                <a:latin typeface="Garamond"/>
              </a:rPr>
              <a:t>/The-Future-of-Electronic-Voting-System-Using-Blockchain.pdf</a:t>
            </a:r>
            <a:endParaRPr b="0" lang="en-US" sz="1000" spc="-1" strike="noStrike">
              <a:solidFill>
                <a:srgbClr val="262626"/>
              </a:solidFill>
              <a:latin typeface="Garamond"/>
            </a:endParaRPr>
          </a:p>
          <a:p>
            <a:pPr marL="432000" indent="-324000">
              <a:spcBef>
                <a:spcPts val="1417"/>
              </a:spcBef>
              <a:buClr>
                <a:srgbClr val="000000"/>
              </a:buClr>
              <a:buSzPct val="45000"/>
              <a:buFont typeface="Wingdings" charset="2"/>
              <a:buChar char=""/>
            </a:pPr>
            <a:r>
              <a:rPr b="0" lang="en-US" sz="1000" spc="-1" strike="noStrike">
                <a:solidFill>
                  <a:srgbClr val="262626"/>
                </a:solidFill>
                <a:latin typeface="Garamond"/>
              </a:rPr>
              <a:t>https://www.researchgate.net/profile/Mstarifa-Khatun/publication/339292454_https://papers.ssrn.com/sol3/papers.cfm?abstract_id=2977522</a:t>
            </a:r>
            <a:endParaRPr b="0" lang="en-US" sz="1000" spc="-1" strike="noStrike">
              <a:solidFill>
                <a:srgbClr val="262626"/>
              </a:solidFill>
              <a:latin typeface="Garamond"/>
            </a:endParaRPr>
          </a:p>
          <a:p>
            <a:pPr marL="432000" indent="-324000">
              <a:spcBef>
                <a:spcPts val="1417"/>
              </a:spcBef>
              <a:buClr>
                <a:srgbClr val="000000"/>
              </a:buClr>
              <a:buSzPct val="45000"/>
              <a:buFont typeface="Wingdings" charset="2"/>
              <a:buChar char=""/>
            </a:pPr>
            <a:r>
              <a:rPr b="0" lang="en-US" sz="1000" spc="-1" strike="noStrike">
                <a:solidFill>
                  <a:srgbClr val="262626"/>
                </a:solidFill>
                <a:latin typeface="Garamond"/>
              </a:rPr>
              <a:t>What-is-agile-methodology https://ded9.com/what-is-agile-methodology/</a:t>
            </a:r>
            <a:endParaRPr b="0" lang="en-US" sz="10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311120" y="517320"/>
            <a:ext cx="9600840" cy="721080"/>
          </a:xfrm>
          <a:prstGeom prst="rect">
            <a:avLst/>
          </a:prstGeom>
          <a:noFill/>
          <a:ln w="0">
            <a:noFill/>
          </a:ln>
        </p:spPr>
        <p:txBody>
          <a:bodyPr anchor="ctr">
            <a:normAutofit fontScale="43000"/>
          </a:bodyPr>
          <a:p>
            <a:pPr algn="ctr">
              <a:lnSpc>
                <a:spcPct val="100000"/>
              </a:lnSpc>
            </a:pPr>
            <a:br/>
            <a:br/>
            <a:r>
              <a:rPr b="1" lang="en-US" sz="2400" spc="-1" strike="noStrike">
                <a:solidFill>
                  <a:srgbClr val="262626"/>
                </a:solidFill>
                <a:latin typeface="Cambria"/>
              </a:rPr>
              <a:t>INTRODUCTION </a:t>
            </a:r>
            <a:br/>
            <a:endParaRPr b="0" lang="en-US" sz="2400" spc="-1" strike="noStrike">
              <a:solidFill>
                <a:srgbClr val="000000"/>
              </a:solidFill>
              <a:latin typeface="Garamond"/>
            </a:endParaRPr>
          </a:p>
        </p:txBody>
      </p:sp>
      <p:sp>
        <p:nvSpPr>
          <p:cNvPr id="104" name="PlaceHolder 2"/>
          <p:cNvSpPr>
            <a:spLocks noGrp="1"/>
          </p:cNvSpPr>
          <p:nvPr>
            <p:ph/>
          </p:nvPr>
        </p:nvSpPr>
        <p:spPr>
          <a:xfrm>
            <a:off x="1295280" y="2014200"/>
            <a:ext cx="9600840" cy="3861000"/>
          </a:xfrm>
          <a:prstGeom prst="rect">
            <a:avLst/>
          </a:prstGeom>
          <a:noFill/>
          <a:ln w="0">
            <a:noFill/>
          </a:ln>
        </p:spPr>
        <p:txBody>
          <a:bodyPr anchor="t">
            <a:normAutofit/>
          </a:bodyPr>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How is the process of voting for Shareholders?</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What problems arise with traditional voting Systems?</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How do you solve the problem where shareholders cannot attend AGM?</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What does Blockchain-Based Secure and Transparent Voting System Solve?</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311120" y="499320"/>
            <a:ext cx="9600840" cy="859680"/>
          </a:xfrm>
          <a:prstGeom prst="rect">
            <a:avLst/>
          </a:prstGeom>
          <a:noFill/>
          <a:ln w="0">
            <a:noFill/>
          </a:ln>
        </p:spPr>
        <p:txBody>
          <a:bodyPr anchor="ctr">
            <a:noAutofit/>
          </a:bodyPr>
          <a:p>
            <a:pPr algn="ctr">
              <a:lnSpc>
                <a:spcPct val="100000"/>
              </a:lnSpc>
            </a:pPr>
            <a:r>
              <a:rPr b="1" lang="en-US" sz="2400" spc="-1" strike="noStrike">
                <a:solidFill>
                  <a:srgbClr val="262626"/>
                </a:solidFill>
                <a:latin typeface="Cambria"/>
              </a:rPr>
              <a:t>BACKGROUND STUDY</a:t>
            </a:r>
            <a:endParaRPr b="0" lang="en-US" sz="2400" spc="-1" strike="noStrike">
              <a:solidFill>
                <a:srgbClr val="000000"/>
              </a:solidFill>
              <a:latin typeface="Garamond"/>
            </a:endParaRPr>
          </a:p>
        </p:txBody>
      </p:sp>
      <p:sp>
        <p:nvSpPr>
          <p:cNvPr id="106" name="PlaceHolder 2"/>
          <p:cNvSpPr>
            <a:spLocks noGrp="1"/>
          </p:cNvSpPr>
          <p:nvPr>
            <p:ph/>
          </p:nvPr>
        </p:nvSpPr>
        <p:spPr>
          <a:xfrm>
            <a:off x="1295280" y="1043280"/>
            <a:ext cx="9600840" cy="5511960"/>
          </a:xfrm>
          <a:prstGeom prst="rect">
            <a:avLst/>
          </a:prstGeom>
          <a:noFill/>
          <a:ln w="0">
            <a:noFill/>
          </a:ln>
        </p:spPr>
        <p:txBody>
          <a:bodyPr anchor="t">
            <a:normAutofit/>
          </a:bodyPr>
          <a:p>
            <a:pPr>
              <a:lnSpc>
                <a:spcPct val="100000"/>
              </a:lnSpc>
              <a:spcBef>
                <a:spcPts val="479"/>
              </a:spcBef>
              <a:spcAft>
                <a:spcPts val="601"/>
              </a:spcAft>
            </a:pPr>
            <a:endParaRPr b="0" lang="en-US" sz="2400" spc="-1" strike="noStrike">
              <a:solidFill>
                <a:srgbClr val="262626"/>
              </a:solidFill>
              <a:latin typeface="Garamond"/>
            </a:endParaRPr>
          </a:p>
          <a:p>
            <a:pPr>
              <a:lnSpc>
                <a:spcPct val="100000"/>
              </a:lnSpc>
              <a:spcBef>
                <a:spcPts val="479"/>
              </a:spcBef>
              <a:spcAft>
                <a:spcPts val="601"/>
              </a:spcAft>
            </a:pPr>
            <a:endParaRPr b="0" lang="en-US" sz="2400" spc="-1" strike="noStrike">
              <a:solidFill>
                <a:srgbClr val="262626"/>
              </a:solidFill>
              <a:latin typeface="Garamond"/>
            </a:endParaRPr>
          </a:p>
          <a:p>
            <a:pPr>
              <a:lnSpc>
                <a:spcPct val="100000"/>
              </a:lnSpc>
              <a:spcBef>
                <a:spcPts val="479"/>
              </a:spcBef>
              <a:spcAft>
                <a:spcPts val="601"/>
              </a:spcAft>
            </a:pPr>
            <a:r>
              <a:rPr b="0" lang="en-US" sz="2400" spc="-1" strike="noStrike">
                <a:solidFill>
                  <a:srgbClr val="262626"/>
                </a:solidFill>
                <a:latin typeface="Cambria"/>
              </a:rPr>
              <a:t>Voting is an essential process in corporations, and the method used for voting can vary depending on different factors.</a:t>
            </a:r>
            <a:endParaRPr b="0" lang="en-US" sz="2400" spc="-1" strike="noStrike">
              <a:solidFill>
                <a:srgbClr val="262626"/>
              </a:solidFill>
              <a:latin typeface="Garamond"/>
            </a:endParaRPr>
          </a:p>
          <a:p>
            <a:pPr>
              <a:lnSpc>
                <a:spcPct val="100000"/>
              </a:lnSpc>
              <a:spcBef>
                <a:spcPts val="479"/>
              </a:spcBef>
              <a:spcAft>
                <a:spcPts val="601"/>
              </a:spcAft>
            </a:pPr>
            <a:r>
              <a:rPr b="0" lang="en-US" sz="2400" spc="-1" strike="noStrike">
                <a:solidFill>
                  <a:srgbClr val="262626"/>
                </a:solidFill>
                <a:latin typeface="Cambria"/>
              </a:rPr>
              <a:t>How did we reach here?</a:t>
            </a:r>
            <a:endParaRPr b="0" lang="en-US" sz="2400" spc="-1" strike="noStrike">
              <a:solidFill>
                <a:srgbClr val="262626"/>
              </a:solidFill>
              <a:latin typeface="Garamond"/>
            </a:endParaRPr>
          </a:p>
          <a:p>
            <a:pPr>
              <a:lnSpc>
                <a:spcPct val="100000"/>
              </a:lnSpc>
              <a:spcBef>
                <a:spcPts val="479"/>
              </a:spcBef>
              <a:spcAft>
                <a:spcPts val="601"/>
              </a:spcAft>
            </a:pPr>
            <a:r>
              <a:rPr b="0" lang="en-US" sz="2400" spc="-1" strike="noStrike">
                <a:solidFill>
                  <a:srgbClr val="262626"/>
                </a:solidFill>
                <a:latin typeface="Cambria"/>
              </a:rPr>
              <a:t>Traditional Voting methods.</a:t>
            </a:r>
            <a:endParaRPr b="0" lang="en-US" sz="2400" spc="-1" strike="noStrike">
              <a:solidFill>
                <a:srgbClr val="262626"/>
              </a:solidFill>
              <a:latin typeface="Garamond"/>
            </a:endParaRPr>
          </a:p>
          <a:p>
            <a:pPr>
              <a:lnSpc>
                <a:spcPct val="100000"/>
              </a:lnSpc>
              <a:spcBef>
                <a:spcPts val="479"/>
              </a:spcBef>
              <a:spcAft>
                <a:spcPts val="601"/>
              </a:spcAft>
            </a:pPr>
            <a:r>
              <a:rPr b="0" lang="en-US" sz="2400" spc="-1" strike="noStrike">
                <a:solidFill>
                  <a:srgbClr val="262626"/>
                </a:solidFill>
                <a:latin typeface="Cambria"/>
              </a:rPr>
              <a:t>Improvement by introducing voting by proxy.</a:t>
            </a:r>
            <a:endParaRPr b="0" lang="en-US" sz="2400" spc="-1" strike="noStrike">
              <a:solidFill>
                <a:srgbClr val="262626"/>
              </a:solidFill>
              <a:latin typeface="Garamond"/>
            </a:endParaRPr>
          </a:p>
          <a:p>
            <a:pPr>
              <a:lnSpc>
                <a:spcPct val="100000"/>
              </a:lnSpc>
              <a:spcBef>
                <a:spcPts val="479"/>
              </a:spcBef>
              <a:spcAft>
                <a:spcPts val="601"/>
              </a:spcAft>
            </a:pPr>
            <a:r>
              <a:rPr b="0" lang="en-US" sz="2400" spc="-1" strike="noStrike">
                <a:solidFill>
                  <a:srgbClr val="262626"/>
                </a:solidFill>
                <a:latin typeface="Cambria"/>
              </a:rPr>
              <a:t>Pre- corona voting methods.</a:t>
            </a:r>
            <a:endParaRPr b="0" lang="en-US" sz="2400" spc="-1" strike="noStrike">
              <a:solidFill>
                <a:srgbClr val="262626"/>
              </a:solidFill>
              <a:latin typeface="Garamond"/>
            </a:endParaRPr>
          </a:p>
          <a:p>
            <a:pPr>
              <a:lnSpc>
                <a:spcPct val="100000"/>
              </a:lnSpc>
              <a:spcBef>
                <a:spcPts val="479"/>
              </a:spcBef>
              <a:spcAft>
                <a:spcPts val="601"/>
              </a:spcAft>
            </a:pPr>
            <a:r>
              <a:rPr b="0" lang="en-US" sz="2400" spc="-1" strike="noStrike">
                <a:solidFill>
                  <a:srgbClr val="262626"/>
                </a:solidFill>
                <a:latin typeface="Cambria"/>
              </a:rPr>
              <a:t>Post-Corona voting methods</a:t>
            </a:r>
            <a:endParaRPr b="0" lang="en-US" sz="2400" spc="-1" strike="noStrike">
              <a:solidFill>
                <a:srgbClr val="262626"/>
              </a:solidFill>
              <a:latin typeface="Garamond"/>
            </a:endParaRPr>
          </a:p>
          <a:p>
            <a:pPr>
              <a:lnSpc>
                <a:spcPct val="100000"/>
              </a:lnSpc>
              <a:spcBef>
                <a:spcPts val="479"/>
              </a:spcBef>
              <a:spcAft>
                <a:spcPts val="601"/>
              </a:spcAft>
            </a:pPr>
            <a:r>
              <a:rPr b="0" lang="en-US" sz="2400" spc="-1" strike="noStrike">
                <a:solidFill>
                  <a:srgbClr val="262626"/>
                </a:solidFill>
                <a:latin typeface="Cambria"/>
              </a:rPr>
              <a:t>The future of cooperate voting.</a:t>
            </a:r>
            <a:endParaRPr b="0" lang="en-US" sz="2400" spc="-1" strike="noStrike">
              <a:solidFill>
                <a:srgbClr val="262626"/>
              </a:solidFill>
              <a:latin typeface="Garamond"/>
            </a:endParaRPr>
          </a:p>
          <a:p>
            <a:pPr>
              <a:lnSpc>
                <a:spcPct val="100000"/>
              </a:lnSpc>
              <a:spcBef>
                <a:spcPts val="479"/>
              </a:spcBef>
              <a:spcAft>
                <a:spcPts val="601"/>
              </a:spcAft>
            </a:pP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295280" y="548640"/>
            <a:ext cx="9600840" cy="912600"/>
          </a:xfrm>
          <a:prstGeom prst="rect">
            <a:avLst/>
          </a:prstGeom>
          <a:noFill/>
          <a:ln w="0">
            <a:noFill/>
          </a:ln>
        </p:spPr>
        <p:txBody>
          <a:bodyPr anchor="ctr">
            <a:normAutofit fontScale="56000"/>
          </a:bodyPr>
          <a:p>
            <a:pPr algn="ctr">
              <a:lnSpc>
                <a:spcPct val="100000"/>
              </a:lnSpc>
            </a:pPr>
            <a:br/>
            <a:br/>
            <a:r>
              <a:rPr b="1" lang="en-US" sz="2400" spc="-1" strike="noStrike">
                <a:solidFill>
                  <a:srgbClr val="262626"/>
                </a:solidFill>
                <a:latin typeface="Cambria"/>
              </a:rPr>
              <a:t>PROBLEM STATEMENT</a:t>
            </a:r>
            <a:br/>
            <a:endParaRPr b="0" lang="en-US" sz="2400" spc="-1" strike="noStrike">
              <a:solidFill>
                <a:srgbClr val="000000"/>
              </a:solidFill>
              <a:latin typeface="Garamond"/>
            </a:endParaRPr>
          </a:p>
        </p:txBody>
      </p:sp>
      <p:sp>
        <p:nvSpPr>
          <p:cNvPr id="108" name="PlaceHolder 2"/>
          <p:cNvSpPr>
            <a:spLocks noGrp="1"/>
          </p:cNvSpPr>
          <p:nvPr>
            <p:ph/>
          </p:nvPr>
        </p:nvSpPr>
        <p:spPr>
          <a:xfrm>
            <a:off x="1295280" y="1600200"/>
            <a:ext cx="9600840" cy="386100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"Evaluating the effectiveness of blockchain-based voting systems in enhancing shareholder participation and reducing voting fraud in corporate elections."</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The research involves a comparative study of traditional voting systems and blockchain-based voting systems, examining factors such as voter turnout, the accuracy of vote counting, and the level of transparency and security in the voting process</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The findings of this research could inform the decision-making of corporations considering the implementation of blockchain-based voting systems</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119600" y="564480"/>
            <a:ext cx="9600840" cy="949680"/>
          </a:xfrm>
          <a:prstGeom prst="rect">
            <a:avLst/>
          </a:prstGeom>
          <a:noFill/>
          <a:ln w="0">
            <a:noFill/>
          </a:ln>
        </p:spPr>
        <p:txBody>
          <a:bodyPr anchor="ctr">
            <a:normAutofit/>
          </a:bodyPr>
          <a:p>
            <a:pPr algn="ctr">
              <a:lnSpc>
                <a:spcPct val="100000"/>
              </a:lnSpc>
            </a:pPr>
            <a:r>
              <a:rPr b="1" lang="en-US" sz="2400" spc="-1" strike="noStrike">
                <a:solidFill>
                  <a:srgbClr val="262626"/>
                </a:solidFill>
                <a:latin typeface="Cambria"/>
              </a:rPr>
              <a:t>OBJECTIVES</a:t>
            </a:r>
            <a:endParaRPr b="0" lang="en-US" sz="2400" spc="-1" strike="noStrike">
              <a:solidFill>
                <a:srgbClr val="000000"/>
              </a:solidFill>
              <a:latin typeface="Garamond"/>
            </a:endParaRPr>
          </a:p>
        </p:txBody>
      </p:sp>
      <p:sp>
        <p:nvSpPr>
          <p:cNvPr id="110" name="PlaceHolder 2"/>
          <p:cNvSpPr>
            <a:spLocks noGrp="1"/>
          </p:cNvSpPr>
          <p:nvPr>
            <p:ph/>
          </p:nvPr>
        </p:nvSpPr>
        <p:spPr>
          <a:xfrm>
            <a:off x="914760" y="2057400"/>
            <a:ext cx="9600840" cy="3886200"/>
          </a:xfrm>
          <a:prstGeom prst="rect">
            <a:avLst/>
          </a:prstGeom>
          <a:noFill/>
          <a:ln w="0">
            <a:noFill/>
          </a:ln>
        </p:spPr>
        <p:txBody>
          <a:bodyPr anchor="t">
            <a:normAutofit/>
          </a:bodyPr>
          <a:p>
            <a:pPr>
              <a:lnSpc>
                <a:spcPct val="100000"/>
              </a:lnSpc>
              <a:spcBef>
                <a:spcPts val="479"/>
              </a:spcBef>
              <a:spcAft>
                <a:spcPts val="601"/>
              </a:spcAft>
            </a:pPr>
            <a:endParaRPr b="0" lang="en-US" sz="2400" spc="-1" strike="noStrike">
              <a:solidFill>
                <a:srgbClr val="262626"/>
              </a:solidFill>
              <a:latin typeface="Garamond"/>
            </a:endParaRPr>
          </a:p>
          <a:p>
            <a:pPr>
              <a:lnSpc>
                <a:spcPct val="100000"/>
              </a:lnSpc>
              <a:spcBef>
                <a:spcPts val="479"/>
              </a:spcBef>
              <a:spcAft>
                <a:spcPts val="601"/>
              </a:spcAft>
            </a:pPr>
            <a:endParaRPr b="0" lang="en-US" sz="2400" spc="-1" strike="noStrike">
              <a:solidFill>
                <a:srgbClr val="262626"/>
              </a:solidFill>
              <a:latin typeface="Garamond"/>
            </a:endParaRPr>
          </a:p>
        </p:txBody>
      </p:sp>
      <p:sp>
        <p:nvSpPr>
          <p:cNvPr id="111" name=""/>
          <p:cNvSpPr txBox="1"/>
          <p:nvPr/>
        </p:nvSpPr>
        <p:spPr>
          <a:xfrm>
            <a:off x="1143000" y="1514160"/>
            <a:ext cx="10287000" cy="4697640"/>
          </a:xfrm>
          <a:prstGeom prst="rect">
            <a:avLst/>
          </a:prstGeom>
          <a:noFill/>
          <a:ln w="0">
            <a:noFill/>
          </a:ln>
        </p:spPr>
        <p:txBody>
          <a:bodyPr lIns="90000" rIns="90000" tIns="45000" bIns="45000" anchor="t">
            <a:noAutofit/>
          </a:bodyPr>
          <a:p>
            <a:r>
              <a:rPr b="0" lang="en-US" sz="1800" spc="-1" strike="noStrike">
                <a:latin typeface="Arial"/>
              </a:rPr>
              <a:t>Main Objective:</a:t>
            </a:r>
            <a:endParaRPr b="0" lang="en-US" sz="1800" spc="-1" strike="noStrike">
              <a:latin typeface="Arial"/>
            </a:endParaRPr>
          </a:p>
          <a:p>
            <a:r>
              <a:rPr b="0" lang="en-US" sz="1800" spc="-1" strike="noStrike">
                <a:latin typeface="Arial"/>
              </a:rPr>
              <a:t>The system aims to improve the integrity and efficiency of corporate voting processes and</a:t>
            </a:r>
            <a:endParaRPr b="0" lang="en-US" sz="1800" spc="-1" strike="noStrike">
              <a:latin typeface="Arial"/>
            </a:endParaRPr>
          </a:p>
          <a:p>
            <a:r>
              <a:rPr b="0" lang="en-US" sz="1800" spc="-1" strike="noStrike">
                <a:latin typeface="Arial"/>
              </a:rPr>
              <a:t>promote trust and accountability among shareholders.</a:t>
            </a:r>
            <a:endParaRPr b="0" lang="en-US" sz="1800" spc="-1" strike="noStrike">
              <a:latin typeface="Arial"/>
            </a:endParaRPr>
          </a:p>
          <a:p>
            <a:endParaRPr b="0" lang="en-US" sz="1800" spc="-1" strike="noStrike">
              <a:latin typeface="Arial"/>
            </a:endParaRPr>
          </a:p>
          <a:p>
            <a:r>
              <a:rPr b="0" lang="en-US" sz="1800" spc="-1" strike="noStrike">
                <a:latin typeface="Arial"/>
              </a:rPr>
              <a:t>Specific Objectives:</a:t>
            </a:r>
            <a:endParaRPr b="0" lang="en-US" sz="1800" spc="-1" strike="noStrike">
              <a:latin typeface="Arial"/>
            </a:endParaRPr>
          </a:p>
          <a:p>
            <a:r>
              <a:rPr b="0" lang="en-US" sz="1800" spc="-1" strike="noStrike">
                <a:latin typeface="Arial"/>
              </a:rPr>
              <a:t>1. To develop a web-based blockchain application where stakeholders can log</a:t>
            </a:r>
            <a:endParaRPr b="0" lang="en-US" sz="1800" spc="-1" strike="noStrike">
              <a:latin typeface="Arial"/>
            </a:endParaRPr>
          </a:p>
          <a:p>
            <a:r>
              <a:rPr b="0" lang="en-US" sz="1800" spc="-1" strike="noStrike">
                <a:latin typeface="Arial"/>
              </a:rPr>
              <a:t>    </a:t>
            </a:r>
            <a:r>
              <a:rPr b="0" lang="en-US" sz="1800" spc="-1" strike="noStrike">
                <a:latin typeface="Arial"/>
              </a:rPr>
              <a:t>in and vote for their respective publicly listed companies.</a:t>
            </a:r>
            <a:endParaRPr b="0" lang="en-US" sz="1800" spc="-1" strike="noStrike">
              <a:latin typeface="Arial"/>
            </a:endParaRPr>
          </a:p>
          <a:p>
            <a:endParaRPr b="0" lang="en-US" sz="1800" spc="-1" strike="noStrike">
              <a:latin typeface="Arial"/>
            </a:endParaRPr>
          </a:p>
          <a:p>
            <a:r>
              <a:rPr b="0" lang="en-US" sz="1800" spc="-1" strike="noStrike">
                <a:latin typeface="Arial"/>
              </a:rPr>
              <a:t>2. To compare the blockchain-based voting system's performance and efficiency with the traditional </a:t>
            </a:r>
            <a:r>
              <a:rPr b="0" lang="en-US" sz="1800" spc="-1" strike="noStrike">
                <a:latin typeface="Arial"/>
              </a:rPr>
              <a:t>	</a:t>
            </a:r>
            <a:r>
              <a:rPr b="0" lang="en-US" sz="1800" spc="-1" strike="noStrike">
                <a:latin typeface="Arial"/>
              </a:rPr>
              <a:t>     system in terms of various factors such as security, transparency, time, cost, accuracy, and voter      satisfaction.</a:t>
            </a:r>
            <a:endParaRPr b="0" lang="en-US" sz="1800" spc="-1" strike="noStrike">
              <a:latin typeface="Arial"/>
            </a:endParaRPr>
          </a:p>
          <a:p>
            <a:endParaRPr b="0" lang="en-US" sz="1800" spc="-1" strike="noStrike">
              <a:latin typeface="Arial"/>
            </a:endParaRPr>
          </a:p>
          <a:p>
            <a:r>
              <a:rPr b="0" lang="en-US" sz="1800" spc="-1" strike="noStrike">
                <a:latin typeface="Arial"/>
              </a:rPr>
              <a:t>3. To implement a personal access token that enables the identification of the voting shareholders.</a:t>
            </a:r>
            <a:endParaRPr b="0" lang="en-US" sz="1800" spc="-1" strike="noStrike">
              <a:latin typeface="Arial"/>
            </a:endParaRPr>
          </a:p>
          <a:p>
            <a:endParaRPr b="0" lang="en-US" sz="1800" spc="-1" strike="noStrike">
              <a:latin typeface="Arial"/>
            </a:endParaRPr>
          </a:p>
          <a:p>
            <a:r>
              <a:rPr b="0" lang="en-US" sz="1800" spc="-1" strike="noStrike">
                <a:latin typeface="Arial"/>
              </a:rPr>
              <a:t>4. To develop a real-time vote counting and display system using smart contracts.</a:t>
            </a:r>
            <a:endParaRPr b="0" lang="en-US" sz="1800" spc="-1" strike="noStrike">
              <a:latin typeface="Arial"/>
            </a:endParaRPr>
          </a:p>
          <a:p>
            <a:endParaRPr b="0" lang="en-US" sz="1800" spc="-1" strike="noStrike">
              <a:latin typeface="Arial"/>
            </a:endParaRPr>
          </a:p>
          <a:p>
            <a:r>
              <a:rPr b="0" lang="en-US" sz="1800" spc="-1" strike="noStrike">
                <a:latin typeface="Arial"/>
              </a:rPr>
              <a:t>5. To design and develop a system where shareholders can view their voting history and print the  </a:t>
            </a:r>
            <a:r>
              <a:rPr b="0" lang="en-US" sz="1800" spc="-1" strike="noStrike">
                <a:latin typeface="Arial"/>
              </a:rPr>
              <a:t>	</a:t>
            </a:r>
            <a:r>
              <a:rPr b="0" lang="en-US" sz="1800" spc="-1" strike="noStrike">
                <a:latin typeface="Arial"/>
              </a:rPr>
              <a:t>     results.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1295280" y="982080"/>
            <a:ext cx="9600840" cy="952200"/>
          </a:xfrm>
          <a:prstGeom prst="rect">
            <a:avLst/>
          </a:prstGeom>
          <a:noFill/>
          <a:ln w="0">
            <a:noFill/>
          </a:ln>
        </p:spPr>
        <p:txBody>
          <a:bodyPr anchor="ctr">
            <a:normAutofit/>
          </a:bodyPr>
          <a:p>
            <a:pPr algn="ctr">
              <a:lnSpc>
                <a:spcPct val="100000"/>
              </a:lnSpc>
            </a:pPr>
            <a:r>
              <a:rPr b="1" lang="en-US" sz="2400" spc="-1" strike="noStrike">
                <a:solidFill>
                  <a:srgbClr val="262626"/>
                </a:solidFill>
                <a:latin typeface="Cambria"/>
              </a:rPr>
              <a:t>SCOPE</a:t>
            </a:r>
            <a:br/>
            <a:endParaRPr b="0" lang="en-US" sz="2400" spc="-1" strike="noStrike">
              <a:solidFill>
                <a:srgbClr val="000000"/>
              </a:solidFill>
              <a:latin typeface="Garamond"/>
            </a:endParaRPr>
          </a:p>
        </p:txBody>
      </p:sp>
      <p:sp>
        <p:nvSpPr>
          <p:cNvPr id="113" name="PlaceHolder 2"/>
          <p:cNvSpPr>
            <a:spLocks noGrp="1"/>
          </p:cNvSpPr>
          <p:nvPr>
            <p:ph/>
          </p:nvPr>
        </p:nvSpPr>
        <p:spPr>
          <a:xfrm>
            <a:off x="1295280" y="1371960"/>
            <a:ext cx="9600840" cy="4800240"/>
          </a:xfrm>
          <a:prstGeom prst="rect">
            <a:avLst/>
          </a:prstGeom>
          <a:noFill/>
          <a:ln w="0">
            <a:noFill/>
          </a:ln>
        </p:spPr>
        <p:txBody>
          <a:bodyPr anchor="t">
            <a:normAutofit/>
          </a:bodyPr>
          <a:p>
            <a:pPr>
              <a:lnSpc>
                <a:spcPct val="100000"/>
              </a:lnSpc>
              <a:spcBef>
                <a:spcPts val="479"/>
              </a:spcBef>
              <a:spcAft>
                <a:spcPts val="601"/>
              </a:spcAft>
              <a:tabLst>
                <a:tab algn="l" pos="0"/>
              </a:tabLst>
            </a:pPr>
            <a:endParaRPr b="0" lang="en-US" sz="2400" spc="-1" strike="noStrike">
              <a:solidFill>
                <a:srgbClr val="262626"/>
              </a:solidFill>
              <a:latin typeface="Garamond"/>
            </a:endParaRPr>
          </a:p>
          <a:p>
            <a:pPr>
              <a:lnSpc>
                <a:spcPct val="100000"/>
              </a:lnSpc>
              <a:spcBef>
                <a:spcPts val="479"/>
              </a:spcBef>
              <a:spcAft>
                <a:spcPts val="601"/>
              </a:spcAft>
              <a:tabLst>
                <a:tab algn="l" pos="0"/>
              </a:tabLst>
            </a:pPr>
            <a:endParaRPr b="0" lang="en-US" sz="2400" spc="-1" strike="noStrike">
              <a:solidFill>
                <a:srgbClr val="262626"/>
              </a:solidFill>
              <a:latin typeface="Garamond"/>
            </a:endParaRPr>
          </a:p>
          <a:p>
            <a:pPr>
              <a:lnSpc>
                <a:spcPct val="100000"/>
              </a:lnSpc>
              <a:spcBef>
                <a:spcPts val="479"/>
              </a:spcBef>
              <a:spcAft>
                <a:spcPts val="601"/>
              </a:spcAft>
              <a:tabLst>
                <a:tab algn="l" pos="0"/>
              </a:tabLst>
            </a:pPr>
            <a:endParaRPr b="0" lang="en-US" sz="2400" spc="-1" strike="noStrike">
              <a:solidFill>
                <a:srgbClr val="262626"/>
              </a:solidFill>
              <a:latin typeface="Garamond"/>
            </a:endParaRPr>
          </a:p>
          <a:p>
            <a:pPr>
              <a:lnSpc>
                <a:spcPct val="100000"/>
              </a:lnSpc>
              <a:spcBef>
                <a:spcPts val="479"/>
              </a:spcBef>
              <a:spcAft>
                <a:spcPts val="601"/>
              </a:spcAft>
              <a:tabLst>
                <a:tab algn="l" pos="0"/>
              </a:tabLst>
            </a:pPr>
            <a:endParaRPr b="0" lang="en-US" sz="2400" spc="-1" strike="noStrike">
              <a:solidFill>
                <a:srgbClr val="262626"/>
              </a:solidFill>
              <a:latin typeface="Garamond"/>
            </a:endParaRPr>
          </a:p>
        </p:txBody>
      </p:sp>
      <p:sp>
        <p:nvSpPr>
          <p:cNvPr id="114" name=""/>
          <p:cNvSpPr txBox="1"/>
          <p:nvPr/>
        </p:nvSpPr>
        <p:spPr>
          <a:xfrm>
            <a:off x="2085840" y="2514600"/>
            <a:ext cx="7991280" cy="3831840"/>
          </a:xfrm>
          <a:prstGeom prst="rect">
            <a:avLst/>
          </a:prstGeom>
          <a:noFill/>
          <a:ln w="0">
            <a:noFill/>
          </a:ln>
        </p:spPr>
        <p:txBody>
          <a:bodyPr lIns="90000" rIns="90000" tIns="45000" bIns="45000" anchor="t">
            <a:noAutofit/>
          </a:bodyPr>
          <a:p>
            <a:pPr marL="216000" indent="-216000">
              <a:lnSpc>
                <a:spcPct val="100000"/>
              </a:lnSpc>
              <a:spcBef>
                <a:spcPts val="283"/>
              </a:spcBef>
              <a:spcAft>
                <a:spcPts val="283"/>
              </a:spcAft>
              <a:buClr>
                <a:srgbClr val="000000"/>
              </a:buClr>
              <a:buFont typeface="StarSymbol"/>
              <a:buAutoNum type="arabicParenR"/>
            </a:pPr>
            <a:r>
              <a:rPr b="0" lang="en-US" sz="1800" spc="-1" strike="noStrike">
                <a:latin typeface="Arial"/>
              </a:rPr>
              <a:t> </a:t>
            </a:r>
            <a:r>
              <a:rPr b="0" lang="en-US" sz="1800" spc="-1" strike="noStrike">
                <a:latin typeface="Arial"/>
              </a:rPr>
              <a:t>Issuing shareholders digital tokens that represent ownership in the company.</a:t>
            </a:r>
            <a:endParaRPr b="0" lang="en-US" sz="1800" spc="-1" strike="noStrike">
              <a:latin typeface="Arial"/>
              <a:ea typeface="Bitstream Vera Sans"/>
            </a:endParaRPr>
          </a:p>
          <a:p>
            <a:pPr marL="216000" indent="-216000">
              <a:lnSpc>
                <a:spcPct val="100000"/>
              </a:lnSpc>
              <a:spcBef>
                <a:spcPts val="283"/>
              </a:spcBef>
              <a:spcAft>
                <a:spcPts val="283"/>
              </a:spcAft>
              <a:buClr>
                <a:srgbClr val="000000"/>
              </a:buClr>
              <a:buFont typeface="StarSymbol"/>
              <a:buAutoNum type="arabicParenR"/>
            </a:pPr>
            <a:r>
              <a:rPr b="0" lang="en-US" sz="1800" spc="-1" strike="noStrike">
                <a:latin typeface="Arial"/>
              </a:rPr>
              <a:t>Creating a secure online portal to notify shareholders once a vote is called for</a:t>
            </a:r>
            <a:endParaRPr b="0" lang="en-US" sz="1800" spc="-1" strike="noStrike">
              <a:latin typeface="Arial"/>
              <a:ea typeface="Bitstream Vera Sans"/>
            </a:endParaRPr>
          </a:p>
          <a:p>
            <a:pPr marL="216000" indent="-216000">
              <a:lnSpc>
                <a:spcPct val="100000"/>
              </a:lnSpc>
              <a:spcBef>
                <a:spcPts val="283"/>
              </a:spcBef>
              <a:spcAft>
                <a:spcPts val="283"/>
              </a:spcAft>
              <a:buClr>
                <a:srgbClr val="000000"/>
              </a:buClr>
              <a:buFont typeface="StarSymbol"/>
              <a:buAutoNum type="arabicParenR"/>
            </a:pPr>
            <a:r>
              <a:rPr b="0" lang="en-US" sz="1800" spc="-1" strike="noStrike">
                <a:latin typeface="Arial"/>
              </a:rPr>
              <a:t>Creating a blockchain platform to record votes cast in a tamper-proof manner</a:t>
            </a:r>
            <a:endParaRPr b="0" lang="en-US" sz="1800" spc="-1" strike="noStrike">
              <a:latin typeface="Arial"/>
              <a:ea typeface="Bitstream Vera Sans"/>
            </a:endParaRPr>
          </a:p>
          <a:p>
            <a:pPr marL="216000" indent="-216000">
              <a:lnSpc>
                <a:spcPct val="100000"/>
              </a:lnSpc>
              <a:spcBef>
                <a:spcPts val="283"/>
              </a:spcBef>
              <a:spcAft>
                <a:spcPts val="283"/>
              </a:spcAft>
              <a:buClr>
                <a:srgbClr val="000000"/>
              </a:buClr>
              <a:buFont typeface="StarSymbol"/>
              <a:buAutoNum type="arabicParenR"/>
            </a:pPr>
            <a:r>
              <a:rPr b="0" lang="en-US" sz="1800" spc="-1" strike="noStrike">
                <a:latin typeface="Arial"/>
              </a:rPr>
              <a:t>Automating vote counting process through smart contract technology</a:t>
            </a:r>
            <a:endParaRPr b="0" lang="en-US" sz="1800" spc="-1" strike="noStrike">
              <a:latin typeface="Arial"/>
              <a:ea typeface="Bitstream Vera Sans"/>
            </a:endParaRPr>
          </a:p>
          <a:p>
            <a:pPr marL="216000" indent="-216000">
              <a:lnSpc>
                <a:spcPct val="100000"/>
              </a:lnSpc>
              <a:spcBef>
                <a:spcPts val="283"/>
              </a:spcBef>
              <a:spcAft>
                <a:spcPts val="283"/>
              </a:spcAft>
              <a:buClr>
                <a:srgbClr val="000000"/>
              </a:buClr>
              <a:buFont typeface="StarSymbol"/>
              <a:buAutoNum type="arabicParenR"/>
            </a:pPr>
            <a:r>
              <a:rPr b="0" lang="en-US" sz="1800" spc="-1" strike="noStrike">
                <a:latin typeface="Arial"/>
              </a:rPr>
              <a:t>Displaying results of the vote in real-time</a:t>
            </a:r>
            <a:endParaRPr b="0" lang="en-US" sz="1800" spc="-1" strike="noStrike">
              <a:latin typeface="Arial"/>
              <a:ea typeface="Bitstream Vera Sans"/>
            </a:endParaRPr>
          </a:p>
          <a:p>
            <a:pPr marL="216000" indent="-216000">
              <a:lnSpc>
                <a:spcPct val="100000"/>
              </a:lnSpc>
              <a:spcBef>
                <a:spcPts val="283"/>
              </a:spcBef>
              <a:spcAft>
                <a:spcPts val="283"/>
              </a:spcAft>
              <a:buClr>
                <a:srgbClr val="000000"/>
              </a:buClr>
              <a:buFont typeface="StarSymbol"/>
              <a:buAutoNum type="arabicParenR"/>
            </a:pPr>
            <a:r>
              <a:rPr b="0" lang="en-US" sz="1800" spc="-1" strike="noStrike">
                <a:latin typeface="Arial"/>
              </a:rPr>
              <a:t>Provide a secure way of auditing the results of the vote</a:t>
            </a:r>
            <a:endParaRPr b="0" lang="en-US" sz="1800" spc="-1" strike="noStrike">
              <a:latin typeface="Arial"/>
              <a:ea typeface="Bitstream Vera Sans"/>
            </a:endParaRPr>
          </a:p>
          <a:p>
            <a:pPr marL="216000" indent="-216000">
              <a:lnSpc>
                <a:spcPct val="100000"/>
              </a:lnSpc>
              <a:spcBef>
                <a:spcPts val="283"/>
              </a:spcBef>
              <a:spcAft>
                <a:spcPts val="283"/>
              </a:spcAft>
              <a:buClr>
                <a:srgbClr val="000000"/>
              </a:buClr>
              <a:buFont typeface="StarSymbol"/>
              <a:buAutoNum type="arabicParenR"/>
            </a:pPr>
            <a:r>
              <a:rPr b="0" lang="en-US" sz="1800" spc="-1" strike="noStrike">
                <a:latin typeface="Arial"/>
              </a:rPr>
              <a:t>Include a way shareholders can view voting history and print results  </a:t>
            </a:r>
            <a:endParaRPr b="0" lang="en-US" sz="1800" spc="-1" strike="noStrike">
              <a:latin typeface="Arial"/>
              <a:ea typeface="Bitstream Vera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1295280" y="982080"/>
            <a:ext cx="9600840" cy="1058400"/>
          </a:xfrm>
          <a:prstGeom prst="rect">
            <a:avLst/>
          </a:prstGeom>
          <a:noFill/>
          <a:ln w="0">
            <a:noFill/>
          </a:ln>
        </p:spPr>
        <p:txBody>
          <a:bodyPr anchor="ctr">
            <a:noAutofit/>
          </a:bodyPr>
          <a:p>
            <a:pPr algn="ctr">
              <a:lnSpc>
                <a:spcPct val="100000"/>
              </a:lnSpc>
            </a:pPr>
            <a:r>
              <a:rPr b="1" lang="en-US" sz="2400" spc="-1" strike="noStrike">
                <a:solidFill>
                  <a:srgbClr val="262626"/>
                </a:solidFill>
                <a:latin typeface="Cambria"/>
              </a:rPr>
              <a:t>JUSTIFICATION</a:t>
            </a:r>
            <a:endParaRPr b="0" lang="en-US" sz="2400" spc="-1" strike="noStrike">
              <a:solidFill>
                <a:srgbClr val="000000"/>
              </a:solidFill>
              <a:latin typeface="Garamond"/>
            </a:endParaRPr>
          </a:p>
        </p:txBody>
      </p:sp>
      <p:sp>
        <p:nvSpPr>
          <p:cNvPr id="116" name="PlaceHolder 2"/>
          <p:cNvSpPr>
            <a:spLocks noGrp="1"/>
          </p:cNvSpPr>
          <p:nvPr>
            <p:ph/>
          </p:nvPr>
        </p:nvSpPr>
        <p:spPr>
          <a:xfrm>
            <a:off x="1295280" y="171072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1. Improved Corporate Governance by increasing transparency, accountability, and integrity of the decision-making process.</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2. Enhanced Security by providing stronger security features compared to traditional voting systems.</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3. Improved Efficiency by reducing the time and cost associated with traditional voting systems.</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4. Alignment with Technology Trends. Blockchain technology is gaining adoption in various industries as a standard for secure and transparent data management.</a:t>
            </a:r>
            <a:endParaRPr b="0" lang="en-US" sz="2400" spc="-1" strike="noStrike">
              <a:solidFill>
                <a:srgbClr val="262626"/>
              </a:solidFill>
              <a:latin typeface="Garamond"/>
            </a:endParaRPr>
          </a:p>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5. Improved Stakeholder Satisfaction.</a:t>
            </a:r>
            <a:endParaRPr b="0" lang="en-US"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Box 4"/>
          <p:cNvSpPr/>
          <p:nvPr/>
        </p:nvSpPr>
        <p:spPr>
          <a:xfrm>
            <a:off x="762120" y="815400"/>
            <a:ext cx="10276920" cy="456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rgbClr val="000000"/>
                </a:solidFill>
                <a:latin typeface="Cambria"/>
              </a:rPr>
              <a:t>COST/REQUIREMENTS</a:t>
            </a:r>
            <a:endParaRPr b="0" lang="en-US" sz="2400" spc="-1" strike="noStrike">
              <a:latin typeface="Arial"/>
            </a:endParaRPr>
          </a:p>
        </p:txBody>
      </p:sp>
      <p:sp>
        <p:nvSpPr>
          <p:cNvPr id="118" name="PlaceHolder 1"/>
          <p:cNvSpPr>
            <a:spLocks noGrp="1"/>
          </p:cNvSpPr>
          <p:nvPr>
            <p:ph/>
          </p:nvPr>
        </p:nvSpPr>
        <p:spPr>
          <a:xfrm>
            <a:off x="1295280" y="2557080"/>
            <a:ext cx="9600840" cy="3318480"/>
          </a:xfrm>
          <a:prstGeom prst="rect">
            <a:avLst/>
          </a:prstGeom>
          <a:noFill/>
          <a:ln w="0">
            <a:noFill/>
          </a:ln>
        </p:spPr>
        <p:txBody>
          <a:bodyPr anchor="t">
            <a:noAutofit/>
          </a:bodyPr>
          <a:p>
            <a:endParaRPr b="0" lang="en-US" sz="2400" spc="-1" strike="noStrike">
              <a:solidFill>
                <a:srgbClr val="262626"/>
              </a:solidFill>
              <a:latin typeface="Garamond"/>
            </a:endParaRPr>
          </a:p>
        </p:txBody>
      </p:sp>
      <p:pic>
        <p:nvPicPr>
          <p:cNvPr id="119" name="" descr=""/>
          <p:cNvPicPr/>
          <p:nvPr/>
        </p:nvPicPr>
        <p:blipFill>
          <a:blip r:embed="rId1"/>
          <a:stretch/>
        </p:blipFill>
        <p:spPr>
          <a:xfrm>
            <a:off x="2175120" y="1271520"/>
            <a:ext cx="6054480" cy="56779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1295280" y="982080"/>
            <a:ext cx="9600840" cy="952200"/>
          </a:xfrm>
          <a:prstGeom prst="rect">
            <a:avLst/>
          </a:prstGeom>
          <a:noFill/>
          <a:ln w="0">
            <a:noFill/>
          </a:ln>
        </p:spPr>
        <p:txBody>
          <a:bodyPr anchor="ctr">
            <a:normAutofit/>
          </a:bodyPr>
          <a:p>
            <a:pPr algn="ctr">
              <a:lnSpc>
                <a:spcPct val="100000"/>
              </a:lnSpc>
            </a:pPr>
            <a:r>
              <a:rPr b="1" lang="en-US" sz="2400" spc="-1" strike="noStrike">
                <a:solidFill>
                  <a:srgbClr val="262626"/>
                </a:solidFill>
                <a:latin typeface="Cambria"/>
              </a:rPr>
              <a:t>PROJECT SCHEDULE</a:t>
            </a:r>
            <a:br/>
            <a:endParaRPr b="0" lang="en-US" sz="2400" spc="-1" strike="noStrike">
              <a:solidFill>
                <a:srgbClr val="000000"/>
              </a:solidFill>
              <a:latin typeface="Garamond"/>
            </a:endParaRPr>
          </a:p>
        </p:txBody>
      </p:sp>
      <p:sp>
        <p:nvSpPr>
          <p:cNvPr id="121" name="PlaceHolder 2"/>
          <p:cNvSpPr>
            <a:spLocks noGrp="1"/>
          </p:cNvSpPr>
          <p:nvPr>
            <p:ph/>
          </p:nvPr>
        </p:nvSpPr>
        <p:spPr>
          <a:xfrm>
            <a:off x="686160" y="2033640"/>
            <a:ext cx="9600840" cy="3636000"/>
          </a:xfrm>
          <a:prstGeom prst="rect">
            <a:avLst/>
          </a:prstGeom>
          <a:noFill/>
          <a:ln w="0">
            <a:noFill/>
          </a:ln>
        </p:spPr>
        <p:txBody>
          <a:bodyPr anchor="t">
            <a:noAutofit/>
          </a:bodyPr>
          <a:p>
            <a:pPr>
              <a:lnSpc>
                <a:spcPct val="100000"/>
              </a:lnSpc>
              <a:spcBef>
                <a:spcPts val="479"/>
              </a:spcBef>
              <a:spcAft>
                <a:spcPts val="601"/>
              </a:spcAft>
              <a:tabLst>
                <a:tab algn="l" pos="0"/>
              </a:tabLst>
            </a:pPr>
            <a:endParaRPr b="0" lang="en-US" sz="2400" spc="-1" strike="noStrike">
              <a:solidFill>
                <a:srgbClr val="262626"/>
              </a:solidFill>
              <a:latin typeface="Garamond"/>
            </a:endParaRPr>
          </a:p>
          <a:p>
            <a:pPr>
              <a:lnSpc>
                <a:spcPct val="100000"/>
              </a:lnSpc>
              <a:spcBef>
                <a:spcPts val="479"/>
              </a:spcBef>
              <a:spcAft>
                <a:spcPts val="601"/>
              </a:spcAft>
              <a:tabLst>
                <a:tab algn="l" pos="0"/>
              </a:tabLst>
            </a:pPr>
            <a:endParaRPr b="0" lang="en-US" sz="2400" spc="-1" strike="noStrike">
              <a:solidFill>
                <a:srgbClr val="262626"/>
              </a:solidFill>
              <a:latin typeface="Garamond"/>
            </a:endParaRPr>
          </a:p>
        </p:txBody>
      </p:sp>
      <p:pic>
        <p:nvPicPr>
          <p:cNvPr id="122" name="" descr=""/>
          <p:cNvPicPr/>
          <p:nvPr/>
        </p:nvPicPr>
        <p:blipFill>
          <a:blip r:embed="rId1"/>
          <a:stretch/>
        </p:blipFill>
        <p:spPr>
          <a:xfrm rot="9000">
            <a:off x="1872000" y="1574280"/>
            <a:ext cx="8166600" cy="46962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Organic</Template>
  <TotalTime>4228</TotalTime>
  <Application>LibreOffice/7.2.2.2$Linux_X86_64 LibreOffice_project/20$Build-2</Application>
  <AppVersion>15.0000</AppVersion>
  <Words>40</Words>
  <Paragraphs>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2018-07-03T20:09:46Z</dcterms:created>
  <dc:creator>VINNY</dc:creator>
  <dc:description/>
  <dc:language>en-US</dc:language>
  <cp:lastModifiedBy/>
  <dcterms:modified xsi:type="dcterms:W3CDTF">2023-04-14T14:12:28Z</dcterms:modified>
  <cp:revision>53</cp:revision>
  <dc:subject/>
  <dc:title>PROJECT PROPOSAL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15</vt:i4>
  </property>
</Properties>
</file>