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ppt/diagrams/colors4.xml" ContentType="application/vnd.openxmlformats-officedocument.drawingml.diagramColor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56" r:id="rId2"/>
    <p:sldId id="269" r:id="rId3"/>
    <p:sldId id="258" r:id="rId4"/>
    <p:sldId id="259" r:id="rId5"/>
    <p:sldId id="270" r:id="rId6"/>
    <p:sldId id="273" r:id="rId7"/>
    <p:sldId id="265" r:id="rId8"/>
    <p:sldId id="274" r:id="rId9"/>
    <p:sldId id="282" r:id="rId10"/>
    <p:sldId id="283" r:id="rId11"/>
    <p:sldId id="272" r:id="rId12"/>
    <p:sldId id="266" r:id="rId13"/>
    <p:sldId id="267" r:id="rId14"/>
    <p:sldId id="281" r:id="rId15"/>
    <p:sldId id="261" r:id="rId16"/>
    <p:sldId id="276" r:id="rId17"/>
    <p:sldId id="257" r:id="rId18"/>
    <p:sldId id="28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3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15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AC976C-F751-FC48-82B2-F978B8BA58B4}" type="doc">
      <dgm:prSet loTypeId="urn:microsoft.com/office/officeart/2005/8/layout/list1" loCatId="list" qsTypeId="urn:microsoft.com/office/officeart/2005/8/quickstyle/simple4" qsCatId="simple" csTypeId="urn:microsoft.com/office/officeart/2005/8/colors/accent1_2#12" csCatId="accent1" phldr="1"/>
      <dgm:spPr/>
      <dgm:t>
        <a:bodyPr/>
        <a:lstStyle/>
        <a:p>
          <a:endParaRPr lang="en-US"/>
        </a:p>
      </dgm:t>
    </dgm:pt>
    <dgm:pt modelId="{0DE89C6D-0493-B041-A2EE-3F8E8A3338E8}">
      <dgm:prSet phldrT="[Text]"/>
      <dgm:spPr>
        <a:solidFill>
          <a:schemeClr val="accent2"/>
        </a:solidFill>
        <a:effectLst>
          <a:softEdge rad="50800"/>
        </a:effectLst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Human readable</a:t>
          </a:r>
          <a:endParaRPr lang="en-US" dirty="0">
            <a:solidFill>
              <a:schemeClr val="tx1"/>
            </a:solidFill>
          </a:endParaRPr>
        </a:p>
      </dgm:t>
    </dgm:pt>
    <dgm:pt modelId="{C14749A3-2BF9-A244-BA9A-E18CDCE78CA8}" type="parTrans" cxnId="{A8E9FD0C-E14B-E64E-B0AF-E93A10D8CF35}">
      <dgm:prSet/>
      <dgm:spPr/>
      <dgm:t>
        <a:bodyPr/>
        <a:lstStyle/>
        <a:p>
          <a:endParaRPr lang="en-US"/>
        </a:p>
      </dgm:t>
    </dgm:pt>
    <dgm:pt modelId="{13AEBB9C-E04E-2844-9487-E19B1AA537B3}" type="sibTrans" cxnId="{A8E9FD0C-E14B-E64E-B0AF-E93A10D8CF35}">
      <dgm:prSet/>
      <dgm:spPr/>
      <dgm:t>
        <a:bodyPr/>
        <a:lstStyle/>
        <a:p>
          <a:endParaRPr lang="en-US"/>
        </a:p>
      </dgm:t>
    </dgm:pt>
    <dgm:pt modelId="{6D0E48FC-8858-6B4C-8521-BB8B60EC9D98}">
      <dgm:prSet phldrT="[Text]"/>
      <dgm:spPr>
        <a:solidFill>
          <a:schemeClr val="accent2"/>
        </a:solidFill>
        <a:effectLst>
          <a:softEdge rad="50800"/>
        </a:effectLst>
      </dgm:spPr>
      <dgm:t>
        <a:bodyPr/>
        <a:lstStyle/>
        <a:p>
          <a:r>
            <a:rPr lang="en-NZ" b="1" dirty="0" smtClean="0">
              <a:solidFill>
                <a:schemeClr val="tx1"/>
              </a:solidFill>
            </a:rPr>
            <a:t>Machine readable</a:t>
          </a:r>
          <a:endParaRPr lang="en-US" dirty="0">
            <a:solidFill>
              <a:schemeClr val="tx1"/>
            </a:solidFill>
          </a:endParaRPr>
        </a:p>
      </dgm:t>
    </dgm:pt>
    <dgm:pt modelId="{3E8C3210-F260-2841-A91B-722B01A7D83B}" type="parTrans" cxnId="{26E06D3E-16A6-D540-9E3F-A26CACDFE1AC}">
      <dgm:prSet/>
      <dgm:spPr/>
      <dgm:t>
        <a:bodyPr/>
        <a:lstStyle/>
        <a:p>
          <a:endParaRPr lang="en-US"/>
        </a:p>
      </dgm:t>
    </dgm:pt>
    <dgm:pt modelId="{B6015B51-2745-3B40-B29C-9320C7803080}" type="sibTrans" cxnId="{26E06D3E-16A6-D540-9E3F-A26CACDFE1AC}">
      <dgm:prSet/>
      <dgm:spPr/>
      <dgm:t>
        <a:bodyPr/>
        <a:lstStyle/>
        <a:p>
          <a:endParaRPr lang="en-US"/>
        </a:p>
      </dgm:t>
    </dgm:pt>
    <dgm:pt modelId="{D146F49B-BDBE-2241-88FC-3341D4564524}">
      <dgm:prSet phldrT="[Text]"/>
      <dgm:spPr>
        <a:solidFill>
          <a:schemeClr val="accent2"/>
        </a:solidFill>
        <a:effectLst>
          <a:softEdge rad="50800"/>
        </a:effectLst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Communication</a:t>
          </a:r>
          <a:endParaRPr lang="en-US" dirty="0">
            <a:solidFill>
              <a:schemeClr val="tx1"/>
            </a:solidFill>
          </a:endParaRPr>
        </a:p>
      </dgm:t>
    </dgm:pt>
    <dgm:pt modelId="{1B9A31DB-E9B0-3840-B15B-3C2EBC140743}" type="parTrans" cxnId="{CC6D7F40-B0CA-7B48-A244-48C3133FC06B}">
      <dgm:prSet/>
      <dgm:spPr/>
      <dgm:t>
        <a:bodyPr/>
        <a:lstStyle/>
        <a:p>
          <a:endParaRPr lang="en-US"/>
        </a:p>
      </dgm:t>
    </dgm:pt>
    <dgm:pt modelId="{614ABAF2-CD0F-8047-8149-1548C3397402}" type="sibTrans" cxnId="{CC6D7F40-B0CA-7B48-A244-48C3133FC06B}">
      <dgm:prSet/>
      <dgm:spPr/>
      <dgm:t>
        <a:bodyPr/>
        <a:lstStyle/>
        <a:p>
          <a:endParaRPr lang="en-US"/>
        </a:p>
      </dgm:t>
    </dgm:pt>
    <dgm:pt modelId="{8949F803-F94A-1842-B39D-99A859DAE223}">
      <dgm:prSet/>
      <dgm:spPr/>
      <dgm:t>
        <a:bodyPr/>
        <a:lstStyle/>
        <a:p>
          <a:r>
            <a:rPr lang="en-US" dirty="0" smtClean="0"/>
            <a:t>suitable for communicating with the computer user</a:t>
          </a:r>
        </a:p>
      </dgm:t>
    </dgm:pt>
    <dgm:pt modelId="{E1AAAC86-EF19-2240-BA86-A2C9B10432BF}" type="parTrans" cxnId="{EDD8E308-0207-E04F-AD30-603D151F3D1F}">
      <dgm:prSet/>
      <dgm:spPr/>
      <dgm:t>
        <a:bodyPr/>
        <a:lstStyle/>
        <a:p>
          <a:endParaRPr lang="en-US"/>
        </a:p>
      </dgm:t>
    </dgm:pt>
    <dgm:pt modelId="{D3726F36-8623-FC41-8F51-BE0C9D806DCE}" type="sibTrans" cxnId="{EDD8E308-0207-E04F-AD30-603D151F3D1F}">
      <dgm:prSet/>
      <dgm:spPr/>
      <dgm:t>
        <a:bodyPr/>
        <a:lstStyle/>
        <a:p>
          <a:endParaRPr lang="en-US"/>
        </a:p>
      </dgm:t>
    </dgm:pt>
    <dgm:pt modelId="{3D0C69D6-548C-2641-9310-18F0482A1123}">
      <dgm:prSet/>
      <dgm:spPr/>
      <dgm:t>
        <a:bodyPr/>
        <a:lstStyle/>
        <a:p>
          <a:r>
            <a:rPr lang="en-US" dirty="0" smtClean="0"/>
            <a:t>printers, terminals, video display, keyboard, mouse</a:t>
          </a:r>
          <a:endParaRPr lang="en-US" dirty="0"/>
        </a:p>
      </dgm:t>
    </dgm:pt>
    <dgm:pt modelId="{9C130145-EA52-A349-9E9F-061FAA10E4D3}" type="parTrans" cxnId="{ABAE6EE0-0474-EB47-9368-B830EE8FEA8D}">
      <dgm:prSet/>
      <dgm:spPr/>
      <dgm:t>
        <a:bodyPr/>
        <a:lstStyle/>
        <a:p>
          <a:endParaRPr lang="en-US"/>
        </a:p>
      </dgm:t>
    </dgm:pt>
    <dgm:pt modelId="{5526B0D0-4955-4C4D-B5F3-5D00B3ECC35E}" type="sibTrans" cxnId="{ABAE6EE0-0474-EB47-9368-B830EE8FEA8D}">
      <dgm:prSet/>
      <dgm:spPr/>
      <dgm:t>
        <a:bodyPr/>
        <a:lstStyle/>
        <a:p>
          <a:endParaRPr lang="en-US"/>
        </a:p>
      </dgm:t>
    </dgm:pt>
    <dgm:pt modelId="{EDC75140-C643-1E42-9DC8-F65DED235457}">
      <dgm:prSet/>
      <dgm:spPr/>
      <dgm:t>
        <a:bodyPr/>
        <a:lstStyle/>
        <a:p>
          <a:r>
            <a:rPr lang="en-NZ" dirty="0" smtClean="0"/>
            <a:t>suitable for communicating with electronic equipment</a:t>
          </a:r>
        </a:p>
      </dgm:t>
    </dgm:pt>
    <dgm:pt modelId="{90C4588F-9726-C245-B92E-81869AE38735}" type="parTrans" cxnId="{7A0330AA-0872-9641-A6B6-9AC7BCB333C5}">
      <dgm:prSet/>
      <dgm:spPr/>
      <dgm:t>
        <a:bodyPr/>
        <a:lstStyle/>
        <a:p>
          <a:endParaRPr lang="en-US"/>
        </a:p>
      </dgm:t>
    </dgm:pt>
    <dgm:pt modelId="{B66CAB93-EAEA-E446-817B-4671B39A027B}" type="sibTrans" cxnId="{7A0330AA-0872-9641-A6B6-9AC7BCB333C5}">
      <dgm:prSet/>
      <dgm:spPr/>
      <dgm:t>
        <a:bodyPr/>
        <a:lstStyle/>
        <a:p>
          <a:endParaRPr lang="en-US"/>
        </a:p>
      </dgm:t>
    </dgm:pt>
    <dgm:pt modelId="{E0FA14F6-72EE-3D44-B061-13029ECF0B9E}">
      <dgm:prSet/>
      <dgm:spPr/>
      <dgm:t>
        <a:bodyPr/>
        <a:lstStyle/>
        <a:p>
          <a:r>
            <a:rPr lang="en-NZ" dirty="0" smtClean="0"/>
            <a:t>disk drives, USB keys, sensors, controllers</a:t>
          </a:r>
        </a:p>
      </dgm:t>
    </dgm:pt>
    <dgm:pt modelId="{4EBA88F7-41E3-6C46-AF84-4B230EB2A56D}" type="parTrans" cxnId="{238C094E-8927-864D-BEDE-F00CF20802E1}">
      <dgm:prSet/>
      <dgm:spPr/>
      <dgm:t>
        <a:bodyPr/>
        <a:lstStyle/>
        <a:p>
          <a:endParaRPr lang="en-US"/>
        </a:p>
      </dgm:t>
    </dgm:pt>
    <dgm:pt modelId="{3A6D5C9B-341E-0042-857F-D496CF01E542}" type="sibTrans" cxnId="{238C094E-8927-864D-BEDE-F00CF20802E1}">
      <dgm:prSet/>
      <dgm:spPr/>
      <dgm:t>
        <a:bodyPr/>
        <a:lstStyle/>
        <a:p>
          <a:endParaRPr lang="en-US"/>
        </a:p>
      </dgm:t>
    </dgm:pt>
    <dgm:pt modelId="{CB4D711B-C0BA-E443-8661-FDB92E943306}">
      <dgm:prSet/>
      <dgm:spPr/>
      <dgm:t>
        <a:bodyPr/>
        <a:lstStyle/>
        <a:p>
          <a:r>
            <a:rPr lang="en-US" dirty="0" smtClean="0"/>
            <a:t>suitable for communicating with remote devices</a:t>
          </a:r>
        </a:p>
      </dgm:t>
    </dgm:pt>
    <dgm:pt modelId="{E9CD0342-F77A-3A43-8C1D-37E547835037}" type="parTrans" cxnId="{9AB93F35-C2DE-AC4C-BA0E-DD511D942CFF}">
      <dgm:prSet/>
      <dgm:spPr/>
      <dgm:t>
        <a:bodyPr/>
        <a:lstStyle/>
        <a:p>
          <a:endParaRPr lang="en-US"/>
        </a:p>
      </dgm:t>
    </dgm:pt>
    <dgm:pt modelId="{DBD6B8FC-B83E-0340-94E7-4544D29405CD}" type="sibTrans" cxnId="{9AB93F35-C2DE-AC4C-BA0E-DD511D942CFF}">
      <dgm:prSet/>
      <dgm:spPr/>
      <dgm:t>
        <a:bodyPr/>
        <a:lstStyle/>
        <a:p>
          <a:endParaRPr lang="en-US"/>
        </a:p>
      </dgm:t>
    </dgm:pt>
    <dgm:pt modelId="{316C6C9C-21F2-0B42-AC69-460245A64D99}">
      <dgm:prSet/>
      <dgm:spPr/>
      <dgm:t>
        <a:bodyPr/>
        <a:lstStyle/>
        <a:p>
          <a:r>
            <a:rPr lang="en-US" dirty="0" smtClean="0"/>
            <a:t>modems, digital line drivers</a:t>
          </a:r>
          <a:endParaRPr lang="en-US" dirty="0"/>
        </a:p>
      </dgm:t>
    </dgm:pt>
    <dgm:pt modelId="{18B263FB-2FD4-ED43-BB1F-43E47F075405}" type="parTrans" cxnId="{2362B3C1-CBDF-8348-84B1-0D10E3CC4ADB}">
      <dgm:prSet/>
      <dgm:spPr/>
      <dgm:t>
        <a:bodyPr/>
        <a:lstStyle/>
        <a:p>
          <a:endParaRPr lang="en-US"/>
        </a:p>
      </dgm:t>
    </dgm:pt>
    <dgm:pt modelId="{9CEAB826-A463-164C-9C9B-9496AF8A3F09}" type="sibTrans" cxnId="{2362B3C1-CBDF-8348-84B1-0D10E3CC4ADB}">
      <dgm:prSet/>
      <dgm:spPr/>
      <dgm:t>
        <a:bodyPr/>
        <a:lstStyle/>
        <a:p>
          <a:endParaRPr lang="en-US"/>
        </a:p>
      </dgm:t>
    </dgm:pt>
    <dgm:pt modelId="{49D68194-88F4-E442-95D4-F35DAF013834}" type="pres">
      <dgm:prSet presAssocID="{AFAC976C-F751-FC48-82B2-F978B8BA58B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D9D3AF-2805-4F4A-9FBF-B5C2B2D3068A}" type="pres">
      <dgm:prSet presAssocID="{0DE89C6D-0493-B041-A2EE-3F8E8A3338E8}" presName="parentLin" presStyleCnt="0"/>
      <dgm:spPr/>
    </dgm:pt>
    <dgm:pt modelId="{4606453E-3D64-AA4D-9155-B05018665D6B}" type="pres">
      <dgm:prSet presAssocID="{0DE89C6D-0493-B041-A2EE-3F8E8A3338E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BB9E506-97C9-A249-8FED-E01C7E14EF65}" type="pres">
      <dgm:prSet presAssocID="{0DE89C6D-0493-B041-A2EE-3F8E8A3338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AF488-BB4D-AB40-9343-5F7B8C9FFB20}" type="pres">
      <dgm:prSet presAssocID="{0DE89C6D-0493-B041-A2EE-3F8E8A3338E8}" presName="negativeSpace" presStyleCnt="0"/>
      <dgm:spPr/>
    </dgm:pt>
    <dgm:pt modelId="{B2C9979D-1879-0C4F-8A37-54B31EF240CF}" type="pres">
      <dgm:prSet presAssocID="{0DE89C6D-0493-B041-A2EE-3F8E8A3338E8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C41722-BA73-6D47-993C-DCD8DAE6D9FB}" type="pres">
      <dgm:prSet presAssocID="{13AEBB9C-E04E-2844-9487-E19B1AA537B3}" presName="spaceBetweenRectangles" presStyleCnt="0"/>
      <dgm:spPr/>
    </dgm:pt>
    <dgm:pt modelId="{4D0EE74C-83B9-2344-98DF-06E6DE7E83E2}" type="pres">
      <dgm:prSet presAssocID="{6D0E48FC-8858-6B4C-8521-BB8B60EC9D98}" presName="parentLin" presStyleCnt="0"/>
      <dgm:spPr/>
    </dgm:pt>
    <dgm:pt modelId="{56334DC3-8F3B-3647-A453-B070F48679EF}" type="pres">
      <dgm:prSet presAssocID="{6D0E48FC-8858-6B4C-8521-BB8B60EC9D9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3123124-83CF-B944-9DE9-775C9C34CCC6}" type="pres">
      <dgm:prSet presAssocID="{6D0E48FC-8858-6B4C-8521-BB8B60EC9D9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8FC05-1054-594C-8ADD-0E08F4267900}" type="pres">
      <dgm:prSet presAssocID="{6D0E48FC-8858-6B4C-8521-BB8B60EC9D98}" presName="negativeSpace" presStyleCnt="0"/>
      <dgm:spPr/>
    </dgm:pt>
    <dgm:pt modelId="{6D7049AE-0945-ED43-A96C-FF52F6539C8F}" type="pres">
      <dgm:prSet presAssocID="{6D0E48FC-8858-6B4C-8521-BB8B60EC9D98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099E1C-FEB1-694A-8484-F16268060BB7}" type="pres">
      <dgm:prSet presAssocID="{B6015B51-2745-3B40-B29C-9320C7803080}" presName="spaceBetweenRectangles" presStyleCnt="0"/>
      <dgm:spPr/>
    </dgm:pt>
    <dgm:pt modelId="{4F317941-0ED6-6B45-81A8-91A176F3D44F}" type="pres">
      <dgm:prSet presAssocID="{D146F49B-BDBE-2241-88FC-3341D4564524}" presName="parentLin" presStyleCnt="0"/>
      <dgm:spPr/>
    </dgm:pt>
    <dgm:pt modelId="{119B175D-FE43-7640-B04B-C75386B5EA9C}" type="pres">
      <dgm:prSet presAssocID="{D146F49B-BDBE-2241-88FC-3341D4564524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FADD827A-CDD6-4644-BCD4-259123B08226}" type="pres">
      <dgm:prSet presAssocID="{D146F49B-BDBE-2241-88FC-3341D456452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E360B-91AF-0543-BB8A-DBC3806210BF}" type="pres">
      <dgm:prSet presAssocID="{D146F49B-BDBE-2241-88FC-3341D4564524}" presName="negativeSpace" presStyleCnt="0"/>
      <dgm:spPr/>
    </dgm:pt>
    <dgm:pt modelId="{296168ED-EAA0-5940-A255-E05A1D713695}" type="pres">
      <dgm:prSet presAssocID="{D146F49B-BDBE-2241-88FC-3341D4564524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6D7F40-B0CA-7B48-A244-48C3133FC06B}" srcId="{AFAC976C-F751-FC48-82B2-F978B8BA58B4}" destId="{D146F49B-BDBE-2241-88FC-3341D4564524}" srcOrd="2" destOrd="0" parTransId="{1B9A31DB-E9B0-3840-B15B-3C2EBC140743}" sibTransId="{614ABAF2-CD0F-8047-8149-1548C3397402}"/>
    <dgm:cxn modelId="{2362B3C1-CBDF-8348-84B1-0D10E3CC4ADB}" srcId="{D146F49B-BDBE-2241-88FC-3341D4564524}" destId="{316C6C9C-21F2-0B42-AC69-460245A64D99}" srcOrd="1" destOrd="0" parTransId="{18B263FB-2FD4-ED43-BB1F-43E47F075405}" sibTransId="{9CEAB826-A463-164C-9C9B-9496AF8A3F09}"/>
    <dgm:cxn modelId="{38C86336-617B-47D5-8AC8-EA395A390932}" type="presOf" srcId="{0DE89C6D-0493-B041-A2EE-3F8E8A3338E8}" destId="{4606453E-3D64-AA4D-9155-B05018665D6B}" srcOrd="0" destOrd="0" presId="urn:microsoft.com/office/officeart/2005/8/layout/list1"/>
    <dgm:cxn modelId="{238C094E-8927-864D-BEDE-F00CF20802E1}" srcId="{6D0E48FC-8858-6B4C-8521-BB8B60EC9D98}" destId="{E0FA14F6-72EE-3D44-B061-13029ECF0B9E}" srcOrd="1" destOrd="0" parTransId="{4EBA88F7-41E3-6C46-AF84-4B230EB2A56D}" sibTransId="{3A6D5C9B-341E-0042-857F-D496CF01E542}"/>
    <dgm:cxn modelId="{26E06D3E-16A6-D540-9E3F-A26CACDFE1AC}" srcId="{AFAC976C-F751-FC48-82B2-F978B8BA58B4}" destId="{6D0E48FC-8858-6B4C-8521-BB8B60EC9D98}" srcOrd="1" destOrd="0" parTransId="{3E8C3210-F260-2841-A91B-722B01A7D83B}" sibTransId="{B6015B51-2745-3B40-B29C-9320C7803080}"/>
    <dgm:cxn modelId="{F6ED06C3-56F3-4C0D-80B8-CFEEDC902456}" type="presOf" srcId="{6D0E48FC-8858-6B4C-8521-BB8B60EC9D98}" destId="{56334DC3-8F3B-3647-A453-B070F48679EF}" srcOrd="0" destOrd="0" presId="urn:microsoft.com/office/officeart/2005/8/layout/list1"/>
    <dgm:cxn modelId="{ABAE6EE0-0474-EB47-9368-B830EE8FEA8D}" srcId="{0DE89C6D-0493-B041-A2EE-3F8E8A3338E8}" destId="{3D0C69D6-548C-2641-9310-18F0482A1123}" srcOrd="1" destOrd="0" parTransId="{9C130145-EA52-A349-9E9F-061FAA10E4D3}" sibTransId="{5526B0D0-4955-4C4D-B5F3-5D00B3ECC35E}"/>
    <dgm:cxn modelId="{B593A620-97DC-455F-B153-A64798AEBAEC}" type="presOf" srcId="{CB4D711B-C0BA-E443-8661-FDB92E943306}" destId="{296168ED-EAA0-5940-A255-E05A1D713695}" srcOrd="0" destOrd="0" presId="urn:microsoft.com/office/officeart/2005/8/layout/list1"/>
    <dgm:cxn modelId="{C7E232DC-41A7-4085-B873-A04DEAC36CE1}" type="presOf" srcId="{D146F49B-BDBE-2241-88FC-3341D4564524}" destId="{119B175D-FE43-7640-B04B-C75386B5EA9C}" srcOrd="0" destOrd="0" presId="urn:microsoft.com/office/officeart/2005/8/layout/list1"/>
    <dgm:cxn modelId="{21D05F81-F4C3-41D2-AD57-B06E3C8C9739}" type="presOf" srcId="{3D0C69D6-548C-2641-9310-18F0482A1123}" destId="{B2C9979D-1879-0C4F-8A37-54B31EF240CF}" srcOrd="0" destOrd="1" presId="urn:microsoft.com/office/officeart/2005/8/layout/list1"/>
    <dgm:cxn modelId="{812EF370-4BB8-4184-8115-A47B3131FCA4}" type="presOf" srcId="{8949F803-F94A-1842-B39D-99A859DAE223}" destId="{B2C9979D-1879-0C4F-8A37-54B31EF240CF}" srcOrd="0" destOrd="0" presId="urn:microsoft.com/office/officeart/2005/8/layout/list1"/>
    <dgm:cxn modelId="{23D8A2BA-8B32-47ED-B8DA-45876F6343A5}" type="presOf" srcId="{AFAC976C-F751-FC48-82B2-F978B8BA58B4}" destId="{49D68194-88F4-E442-95D4-F35DAF013834}" srcOrd="0" destOrd="0" presId="urn:microsoft.com/office/officeart/2005/8/layout/list1"/>
    <dgm:cxn modelId="{B4CCE66D-DBF9-49F5-8220-15F6DB7C8CA1}" type="presOf" srcId="{E0FA14F6-72EE-3D44-B061-13029ECF0B9E}" destId="{6D7049AE-0945-ED43-A96C-FF52F6539C8F}" srcOrd="0" destOrd="1" presId="urn:microsoft.com/office/officeart/2005/8/layout/list1"/>
    <dgm:cxn modelId="{76F910B2-A9E9-4147-B354-D738E2DA5CB1}" type="presOf" srcId="{D146F49B-BDBE-2241-88FC-3341D4564524}" destId="{FADD827A-CDD6-4644-BCD4-259123B08226}" srcOrd="1" destOrd="0" presId="urn:microsoft.com/office/officeart/2005/8/layout/list1"/>
    <dgm:cxn modelId="{B2FD69E4-DB10-4482-BEB3-1F55C0551380}" type="presOf" srcId="{6D0E48FC-8858-6B4C-8521-BB8B60EC9D98}" destId="{B3123124-83CF-B944-9DE9-775C9C34CCC6}" srcOrd="1" destOrd="0" presId="urn:microsoft.com/office/officeart/2005/8/layout/list1"/>
    <dgm:cxn modelId="{2B65FA19-F8C1-4BB1-BFE8-066338BB153C}" type="presOf" srcId="{316C6C9C-21F2-0B42-AC69-460245A64D99}" destId="{296168ED-EAA0-5940-A255-E05A1D713695}" srcOrd="0" destOrd="1" presId="urn:microsoft.com/office/officeart/2005/8/layout/list1"/>
    <dgm:cxn modelId="{7A0330AA-0872-9641-A6B6-9AC7BCB333C5}" srcId="{6D0E48FC-8858-6B4C-8521-BB8B60EC9D98}" destId="{EDC75140-C643-1E42-9DC8-F65DED235457}" srcOrd="0" destOrd="0" parTransId="{90C4588F-9726-C245-B92E-81869AE38735}" sibTransId="{B66CAB93-EAEA-E446-817B-4671B39A027B}"/>
    <dgm:cxn modelId="{F55D0B1E-6DD7-4A0D-987C-B40D8506FBEA}" type="presOf" srcId="{EDC75140-C643-1E42-9DC8-F65DED235457}" destId="{6D7049AE-0945-ED43-A96C-FF52F6539C8F}" srcOrd="0" destOrd="0" presId="urn:microsoft.com/office/officeart/2005/8/layout/list1"/>
    <dgm:cxn modelId="{A8E9FD0C-E14B-E64E-B0AF-E93A10D8CF35}" srcId="{AFAC976C-F751-FC48-82B2-F978B8BA58B4}" destId="{0DE89C6D-0493-B041-A2EE-3F8E8A3338E8}" srcOrd="0" destOrd="0" parTransId="{C14749A3-2BF9-A244-BA9A-E18CDCE78CA8}" sibTransId="{13AEBB9C-E04E-2844-9487-E19B1AA537B3}"/>
    <dgm:cxn modelId="{EDD8E308-0207-E04F-AD30-603D151F3D1F}" srcId="{0DE89C6D-0493-B041-A2EE-3F8E8A3338E8}" destId="{8949F803-F94A-1842-B39D-99A859DAE223}" srcOrd="0" destOrd="0" parTransId="{E1AAAC86-EF19-2240-BA86-A2C9B10432BF}" sibTransId="{D3726F36-8623-FC41-8F51-BE0C9D806DCE}"/>
    <dgm:cxn modelId="{06CE3B1F-8451-4C6A-83DB-5F7D1596EFF4}" type="presOf" srcId="{0DE89C6D-0493-B041-A2EE-3F8E8A3338E8}" destId="{FBB9E506-97C9-A249-8FED-E01C7E14EF65}" srcOrd="1" destOrd="0" presId="urn:microsoft.com/office/officeart/2005/8/layout/list1"/>
    <dgm:cxn modelId="{9AB93F35-C2DE-AC4C-BA0E-DD511D942CFF}" srcId="{D146F49B-BDBE-2241-88FC-3341D4564524}" destId="{CB4D711B-C0BA-E443-8661-FDB92E943306}" srcOrd="0" destOrd="0" parTransId="{E9CD0342-F77A-3A43-8C1D-37E547835037}" sibTransId="{DBD6B8FC-B83E-0340-94E7-4544D29405CD}"/>
    <dgm:cxn modelId="{00F70108-6C06-4068-8508-2A29ADB95B0A}" type="presParOf" srcId="{49D68194-88F4-E442-95D4-F35DAF013834}" destId="{FED9D3AF-2805-4F4A-9FBF-B5C2B2D3068A}" srcOrd="0" destOrd="0" presId="urn:microsoft.com/office/officeart/2005/8/layout/list1"/>
    <dgm:cxn modelId="{6322DAE0-2060-4138-A5C1-001F69B7C095}" type="presParOf" srcId="{FED9D3AF-2805-4F4A-9FBF-B5C2B2D3068A}" destId="{4606453E-3D64-AA4D-9155-B05018665D6B}" srcOrd="0" destOrd="0" presId="urn:microsoft.com/office/officeart/2005/8/layout/list1"/>
    <dgm:cxn modelId="{29D63AAD-5AA1-4147-8F50-A0875ED1E206}" type="presParOf" srcId="{FED9D3AF-2805-4F4A-9FBF-B5C2B2D3068A}" destId="{FBB9E506-97C9-A249-8FED-E01C7E14EF65}" srcOrd="1" destOrd="0" presId="urn:microsoft.com/office/officeart/2005/8/layout/list1"/>
    <dgm:cxn modelId="{7C4373F2-D2A6-4338-9431-D780D7CAB3BB}" type="presParOf" srcId="{49D68194-88F4-E442-95D4-F35DAF013834}" destId="{489AF488-BB4D-AB40-9343-5F7B8C9FFB20}" srcOrd="1" destOrd="0" presId="urn:microsoft.com/office/officeart/2005/8/layout/list1"/>
    <dgm:cxn modelId="{89C327F7-B733-4A7D-9584-72197D8E1BAD}" type="presParOf" srcId="{49D68194-88F4-E442-95D4-F35DAF013834}" destId="{B2C9979D-1879-0C4F-8A37-54B31EF240CF}" srcOrd="2" destOrd="0" presId="urn:microsoft.com/office/officeart/2005/8/layout/list1"/>
    <dgm:cxn modelId="{C6BF6401-95DE-4770-AFDB-815C2C6C919B}" type="presParOf" srcId="{49D68194-88F4-E442-95D4-F35DAF013834}" destId="{02C41722-BA73-6D47-993C-DCD8DAE6D9FB}" srcOrd="3" destOrd="0" presId="urn:microsoft.com/office/officeart/2005/8/layout/list1"/>
    <dgm:cxn modelId="{4D4D0855-13DA-4522-8500-B3E71D639335}" type="presParOf" srcId="{49D68194-88F4-E442-95D4-F35DAF013834}" destId="{4D0EE74C-83B9-2344-98DF-06E6DE7E83E2}" srcOrd="4" destOrd="0" presId="urn:microsoft.com/office/officeart/2005/8/layout/list1"/>
    <dgm:cxn modelId="{0777B1CC-0485-4BCB-A504-F467E32F52ED}" type="presParOf" srcId="{4D0EE74C-83B9-2344-98DF-06E6DE7E83E2}" destId="{56334DC3-8F3B-3647-A453-B070F48679EF}" srcOrd="0" destOrd="0" presId="urn:microsoft.com/office/officeart/2005/8/layout/list1"/>
    <dgm:cxn modelId="{9CE5897D-0273-49AB-95BD-A73E7F3F2780}" type="presParOf" srcId="{4D0EE74C-83B9-2344-98DF-06E6DE7E83E2}" destId="{B3123124-83CF-B944-9DE9-775C9C34CCC6}" srcOrd="1" destOrd="0" presId="urn:microsoft.com/office/officeart/2005/8/layout/list1"/>
    <dgm:cxn modelId="{AA3BB85F-5D05-46FA-A21A-622CB52F57EE}" type="presParOf" srcId="{49D68194-88F4-E442-95D4-F35DAF013834}" destId="{DE88FC05-1054-594C-8ADD-0E08F4267900}" srcOrd="5" destOrd="0" presId="urn:microsoft.com/office/officeart/2005/8/layout/list1"/>
    <dgm:cxn modelId="{15B5DB6F-1E08-437F-BF87-C6807326AEED}" type="presParOf" srcId="{49D68194-88F4-E442-95D4-F35DAF013834}" destId="{6D7049AE-0945-ED43-A96C-FF52F6539C8F}" srcOrd="6" destOrd="0" presId="urn:microsoft.com/office/officeart/2005/8/layout/list1"/>
    <dgm:cxn modelId="{66FA0FDC-BA68-41C4-A864-418019E9E83E}" type="presParOf" srcId="{49D68194-88F4-E442-95D4-F35DAF013834}" destId="{DE099E1C-FEB1-694A-8484-F16268060BB7}" srcOrd="7" destOrd="0" presId="urn:microsoft.com/office/officeart/2005/8/layout/list1"/>
    <dgm:cxn modelId="{C5A5C31F-CD14-42A7-9E88-D06793ABB6F4}" type="presParOf" srcId="{49D68194-88F4-E442-95D4-F35DAF013834}" destId="{4F317941-0ED6-6B45-81A8-91A176F3D44F}" srcOrd="8" destOrd="0" presId="urn:microsoft.com/office/officeart/2005/8/layout/list1"/>
    <dgm:cxn modelId="{E37B20BE-5EC7-48EF-A7AB-DE9E7A71DA87}" type="presParOf" srcId="{4F317941-0ED6-6B45-81A8-91A176F3D44F}" destId="{119B175D-FE43-7640-B04B-C75386B5EA9C}" srcOrd="0" destOrd="0" presId="urn:microsoft.com/office/officeart/2005/8/layout/list1"/>
    <dgm:cxn modelId="{6884A13D-A353-48AF-B3F0-49E9F1078548}" type="presParOf" srcId="{4F317941-0ED6-6B45-81A8-91A176F3D44F}" destId="{FADD827A-CDD6-4644-BCD4-259123B08226}" srcOrd="1" destOrd="0" presId="urn:microsoft.com/office/officeart/2005/8/layout/list1"/>
    <dgm:cxn modelId="{F3A0E259-5ED1-4C0B-B667-F97ED7688976}" type="presParOf" srcId="{49D68194-88F4-E442-95D4-F35DAF013834}" destId="{22BE360B-91AF-0543-BB8A-DBC3806210BF}" srcOrd="9" destOrd="0" presId="urn:microsoft.com/office/officeart/2005/8/layout/list1"/>
    <dgm:cxn modelId="{D4DF37EE-7C13-427B-8BEA-178348120D50}" type="presParOf" srcId="{49D68194-88F4-E442-95D4-F35DAF013834}" destId="{296168ED-EAA0-5940-A255-E05A1D713695}" srcOrd="10" destOrd="0" presId="urn:microsoft.com/office/officeart/2005/8/layout/lis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8BA960-BEFB-C746-A5D5-5F249C882C2D}" type="doc">
      <dgm:prSet loTypeId="urn:microsoft.com/office/officeart/2005/8/layout/vList2" loCatId="list" qsTypeId="urn:microsoft.com/office/officeart/2005/8/quickstyle/simple4" qsCatId="simple" csTypeId="urn:microsoft.com/office/officeart/2005/8/colors/accent1_2#13" csCatId="accent1" phldr="1"/>
      <dgm:spPr/>
      <dgm:t>
        <a:bodyPr/>
        <a:lstStyle/>
        <a:p>
          <a:endParaRPr lang="en-US"/>
        </a:p>
      </dgm:t>
    </dgm:pt>
    <dgm:pt modelId="{86396F84-566A-D845-B0DD-1BCBE90FF02A}">
      <dgm:prSet phldrT="[Text]"/>
      <dgm:spPr>
        <a:solidFill>
          <a:srgbClr val="660066"/>
        </a:solidFill>
      </dgm:spPr>
      <dgm:t>
        <a:bodyPr/>
        <a:lstStyle/>
        <a:p>
          <a:pPr algn="ctr"/>
          <a:r>
            <a:rPr lang="en-NZ" i="1" dirty="0" smtClean="0"/>
            <a:t>Data Rate</a:t>
          </a:r>
          <a:endParaRPr lang="en-US" dirty="0"/>
        </a:p>
      </dgm:t>
    </dgm:pt>
    <dgm:pt modelId="{3E021B1E-D991-724A-8330-99B807D8033E}" type="parTrans" cxnId="{4FF86F33-FD69-2648-B14B-002EEB130CAE}">
      <dgm:prSet/>
      <dgm:spPr/>
      <dgm:t>
        <a:bodyPr/>
        <a:lstStyle/>
        <a:p>
          <a:endParaRPr lang="en-US"/>
        </a:p>
      </dgm:t>
    </dgm:pt>
    <dgm:pt modelId="{BA763D3F-6D97-7944-92E1-B05AD874774C}" type="sibTrans" cxnId="{4FF86F33-FD69-2648-B14B-002EEB130CAE}">
      <dgm:prSet/>
      <dgm:spPr/>
      <dgm:t>
        <a:bodyPr/>
        <a:lstStyle/>
        <a:p>
          <a:endParaRPr lang="en-US"/>
        </a:p>
      </dgm:t>
    </dgm:pt>
    <dgm:pt modelId="{7D75AE8C-554D-F445-ACDE-E84D4ED8E9BD}">
      <dgm:prSet/>
      <dgm:spPr/>
      <dgm:t>
        <a:bodyPr/>
        <a:lstStyle/>
        <a:p>
          <a:r>
            <a:rPr lang="en-NZ" dirty="0" smtClean="0"/>
            <a:t>there may be differences of magnitude between the data transfer rates</a:t>
          </a:r>
        </a:p>
      </dgm:t>
    </dgm:pt>
    <dgm:pt modelId="{1248E283-DF9E-BD44-86AA-7BA28211F8E3}" type="parTrans" cxnId="{E4788B57-1053-8442-8F8C-99693B46F486}">
      <dgm:prSet/>
      <dgm:spPr/>
      <dgm:t>
        <a:bodyPr/>
        <a:lstStyle/>
        <a:p>
          <a:endParaRPr lang="en-US"/>
        </a:p>
      </dgm:t>
    </dgm:pt>
    <dgm:pt modelId="{2D877A58-3376-4A46-9C1B-D64C3FFA36DD}" type="sibTrans" cxnId="{E4788B57-1053-8442-8F8C-99693B46F486}">
      <dgm:prSet/>
      <dgm:spPr/>
      <dgm:t>
        <a:bodyPr/>
        <a:lstStyle/>
        <a:p>
          <a:endParaRPr lang="en-US"/>
        </a:p>
      </dgm:t>
    </dgm:pt>
    <dgm:pt modelId="{66052A6D-8A96-7842-AD6D-3449E8E81A31}">
      <dgm:prSet/>
      <dgm:spPr>
        <a:solidFill>
          <a:srgbClr val="660066"/>
        </a:solidFill>
      </dgm:spPr>
      <dgm:t>
        <a:bodyPr/>
        <a:lstStyle/>
        <a:p>
          <a:pPr algn="ctr"/>
          <a:r>
            <a:rPr lang="en-NZ" i="1" dirty="0" smtClean="0"/>
            <a:t>Application</a:t>
          </a:r>
        </a:p>
      </dgm:t>
    </dgm:pt>
    <dgm:pt modelId="{29D5FBE9-83BF-C14C-8238-9D74130A62F3}" type="parTrans" cxnId="{2B500D41-3A00-134E-9CA9-A75BED337B39}">
      <dgm:prSet/>
      <dgm:spPr/>
      <dgm:t>
        <a:bodyPr/>
        <a:lstStyle/>
        <a:p>
          <a:endParaRPr lang="en-US"/>
        </a:p>
      </dgm:t>
    </dgm:pt>
    <dgm:pt modelId="{AAA56561-F6FA-F343-AE53-43BE969F5BDA}" type="sibTrans" cxnId="{2B500D41-3A00-134E-9CA9-A75BED337B39}">
      <dgm:prSet/>
      <dgm:spPr/>
      <dgm:t>
        <a:bodyPr/>
        <a:lstStyle/>
        <a:p>
          <a:endParaRPr lang="en-US"/>
        </a:p>
      </dgm:t>
    </dgm:pt>
    <dgm:pt modelId="{638D3B16-1FBC-6A48-90BF-28B0491A0AD3}">
      <dgm:prSet/>
      <dgm:spPr/>
      <dgm:t>
        <a:bodyPr/>
        <a:lstStyle/>
        <a:p>
          <a:pPr marL="0" indent="398463"/>
          <a:r>
            <a:rPr lang="en-NZ" dirty="0" smtClean="0"/>
            <a:t>	the use to which a device is put has an influence on the software</a:t>
          </a:r>
        </a:p>
      </dgm:t>
    </dgm:pt>
    <dgm:pt modelId="{913F298B-06FE-DA4B-B785-721EA24F8978}" type="parTrans" cxnId="{5786DFD0-EEB4-1546-9BD5-DBAAC5569B2D}">
      <dgm:prSet/>
      <dgm:spPr/>
      <dgm:t>
        <a:bodyPr/>
        <a:lstStyle/>
        <a:p>
          <a:endParaRPr lang="en-US"/>
        </a:p>
      </dgm:t>
    </dgm:pt>
    <dgm:pt modelId="{A058525F-E1EF-7645-9498-03B002CA86EB}" type="sibTrans" cxnId="{5786DFD0-EEB4-1546-9BD5-DBAAC5569B2D}">
      <dgm:prSet/>
      <dgm:spPr/>
      <dgm:t>
        <a:bodyPr/>
        <a:lstStyle/>
        <a:p>
          <a:endParaRPr lang="en-US"/>
        </a:p>
      </dgm:t>
    </dgm:pt>
    <dgm:pt modelId="{49B81AD8-1E1F-7D49-B975-E49BE4C0D952}">
      <dgm:prSet/>
      <dgm:spPr>
        <a:solidFill>
          <a:srgbClr val="660066"/>
        </a:solidFill>
      </dgm:spPr>
      <dgm:t>
        <a:bodyPr/>
        <a:lstStyle/>
        <a:p>
          <a:pPr algn="ctr"/>
          <a:r>
            <a:rPr lang="en-NZ" i="1" dirty="0" smtClean="0"/>
            <a:t>Unit of Transfer</a:t>
          </a:r>
        </a:p>
      </dgm:t>
    </dgm:pt>
    <dgm:pt modelId="{A253DD59-B0FB-A843-8640-92378E35B6B5}" type="parTrans" cxnId="{690C92C5-6668-5E45-AF32-FECE2827CB2A}">
      <dgm:prSet/>
      <dgm:spPr/>
      <dgm:t>
        <a:bodyPr/>
        <a:lstStyle/>
        <a:p>
          <a:endParaRPr lang="en-US"/>
        </a:p>
      </dgm:t>
    </dgm:pt>
    <dgm:pt modelId="{17122C77-C1A4-3F4C-8D60-FF2C723E84F0}" type="sibTrans" cxnId="{690C92C5-6668-5E45-AF32-FECE2827CB2A}">
      <dgm:prSet/>
      <dgm:spPr/>
      <dgm:t>
        <a:bodyPr/>
        <a:lstStyle/>
        <a:p>
          <a:endParaRPr lang="en-US"/>
        </a:p>
      </dgm:t>
    </dgm:pt>
    <dgm:pt modelId="{6D79366A-E3B2-6248-ABC8-44E8B26DD02D}">
      <dgm:prSet/>
      <dgm:spPr/>
      <dgm:t>
        <a:bodyPr/>
        <a:lstStyle/>
        <a:p>
          <a:pPr marL="0" indent="1308100"/>
          <a:r>
            <a:rPr lang="en-NZ" dirty="0" smtClean="0"/>
            <a:t>  data may be transferred as a stream of bytes or characters or in larger blocks</a:t>
          </a:r>
        </a:p>
      </dgm:t>
    </dgm:pt>
    <dgm:pt modelId="{E10DA35A-D379-344F-BD13-3D0AE69BA9E3}" type="parTrans" cxnId="{57F81773-9562-6442-A4C2-57EAD71F7A74}">
      <dgm:prSet/>
      <dgm:spPr/>
      <dgm:t>
        <a:bodyPr/>
        <a:lstStyle/>
        <a:p>
          <a:endParaRPr lang="en-US"/>
        </a:p>
      </dgm:t>
    </dgm:pt>
    <dgm:pt modelId="{B6BF6CDF-8407-CE45-A4DA-BAF99E997F22}" type="sibTrans" cxnId="{57F81773-9562-6442-A4C2-57EAD71F7A74}">
      <dgm:prSet/>
      <dgm:spPr/>
      <dgm:t>
        <a:bodyPr/>
        <a:lstStyle/>
        <a:p>
          <a:endParaRPr lang="en-US"/>
        </a:p>
      </dgm:t>
    </dgm:pt>
    <dgm:pt modelId="{02F18109-C4A5-4748-953A-CDD1B970AEEE}">
      <dgm:prSet/>
      <dgm:spPr>
        <a:solidFill>
          <a:srgbClr val="660066"/>
        </a:solidFill>
      </dgm:spPr>
      <dgm:t>
        <a:bodyPr/>
        <a:lstStyle/>
        <a:p>
          <a:pPr algn="ctr"/>
          <a:r>
            <a:rPr lang="en-NZ" i="1" dirty="0" smtClean="0"/>
            <a:t>Data Representation</a:t>
          </a:r>
        </a:p>
      </dgm:t>
    </dgm:pt>
    <dgm:pt modelId="{C5B7C849-7308-A543-9C95-E3B8C1FD82A1}" type="parTrans" cxnId="{B332E9AC-B37A-F74F-A339-AE0E725BC7E7}">
      <dgm:prSet/>
      <dgm:spPr/>
      <dgm:t>
        <a:bodyPr/>
        <a:lstStyle/>
        <a:p>
          <a:endParaRPr lang="en-US"/>
        </a:p>
      </dgm:t>
    </dgm:pt>
    <dgm:pt modelId="{12F577A5-6F45-1042-916C-4EDAFCDB6B3D}" type="sibTrans" cxnId="{B332E9AC-B37A-F74F-A339-AE0E725BC7E7}">
      <dgm:prSet/>
      <dgm:spPr/>
      <dgm:t>
        <a:bodyPr/>
        <a:lstStyle/>
        <a:p>
          <a:endParaRPr lang="en-US"/>
        </a:p>
      </dgm:t>
    </dgm:pt>
    <dgm:pt modelId="{438271F7-0236-D043-BEF0-6191E5C5996C}">
      <dgm:prSet/>
      <dgm:spPr/>
      <dgm:t>
        <a:bodyPr/>
        <a:lstStyle/>
        <a:p>
          <a:pPr marL="0" indent="1770063"/>
          <a:r>
            <a:rPr lang="en-NZ" dirty="0" smtClean="0"/>
            <a:t>  different data encoding schemes are used by different devices</a:t>
          </a:r>
        </a:p>
      </dgm:t>
    </dgm:pt>
    <dgm:pt modelId="{CB3EE04E-1709-824F-A842-F5608FB1E913}" type="parTrans" cxnId="{2A0059D7-9FD6-6E4C-A72A-D5E03635E9E7}">
      <dgm:prSet/>
      <dgm:spPr/>
      <dgm:t>
        <a:bodyPr/>
        <a:lstStyle/>
        <a:p>
          <a:endParaRPr lang="en-US"/>
        </a:p>
      </dgm:t>
    </dgm:pt>
    <dgm:pt modelId="{C52A4494-E629-3B43-AA25-C0410C8736D5}" type="sibTrans" cxnId="{2A0059D7-9FD6-6E4C-A72A-D5E03635E9E7}">
      <dgm:prSet/>
      <dgm:spPr/>
      <dgm:t>
        <a:bodyPr/>
        <a:lstStyle/>
        <a:p>
          <a:endParaRPr lang="en-US"/>
        </a:p>
      </dgm:t>
    </dgm:pt>
    <dgm:pt modelId="{DCF3D23A-4E61-864A-9A13-21C6263AC075}">
      <dgm:prSet/>
      <dgm:spPr>
        <a:solidFill>
          <a:srgbClr val="660066"/>
        </a:solidFill>
      </dgm:spPr>
      <dgm:t>
        <a:bodyPr/>
        <a:lstStyle/>
        <a:p>
          <a:r>
            <a:rPr lang="en-NZ" i="1" dirty="0" smtClean="0"/>
            <a:t>Error Conditions</a:t>
          </a:r>
        </a:p>
      </dgm:t>
    </dgm:pt>
    <dgm:pt modelId="{D248430D-B964-F24C-BFF8-173537E44D94}" type="parTrans" cxnId="{6D859051-0E01-514B-AA88-2D5E7D9C4142}">
      <dgm:prSet/>
      <dgm:spPr/>
      <dgm:t>
        <a:bodyPr/>
        <a:lstStyle/>
        <a:p>
          <a:endParaRPr lang="en-US"/>
        </a:p>
      </dgm:t>
    </dgm:pt>
    <dgm:pt modelId="{EF21B9FC-B403-BC4A-B757-17A083800AF6}" type="sibTrans" cxnId="{6D859051-0E01-514B-AA88-2D5E7D9C4142}">
      <dgm:prSet/>
      <dgm:spPr/>
      <dgm:t>
        <a:bodyPr/>
        <a:lstStyle/>
        <a:p>
          <a:endParaRPr lang="en-US"/>
        </a:p>
      </dgm:t>
    </dgm:pt>
    <dgm:pt modelId="{3428AA22-593F-B44D-A3A1-83F5557952BD}">
      <dgm:prSet/>
      <dgm:spPr/>
      <dgm:t>
        <a:bodyPr/>
        <a:lstStyle/>
        <a:p>
          <a:pPr marL="0" indent="2347913"/>
          <a:r>
            <a:rPr lang="en-NZ" dirty="0" smtClean="0"/>
            <a:t> the nature of errors, the way in which they are reported, their consequences, and the 					available range of responses  differs from one device to another</a:t>
          </a:r>
          <a:endParaRPr lang="en-NZ" dirty="0"/>
        </a:p>
      </dgm:t>
    </dgm:pt>
    <dgm:pt modelId="{0EBB960A-1086-3242-8252-44CD423FDCB4}" type="parTrans" cxnId="{4B48EE5B-8BB1-F246-A1DE-80C49ED9880F}">
      <dgm:prSet/>
      <dgm:spPr/>
      <dgm:t>
        <a:bodyPr/>
        <a:lstStyle/>
        <a:p>
          <a:endParaRPr lang="en-US"/>
        </a:p>
      </dgm:t>
    </dgm:pt>
    <dgm:pt modelId="{F45611A2-A743-5448-BC07-D9CA28F1614B}" type="sibTrans" cxnId="{4B48EE5B-8BB1-F246-A1DE-80C49ED9880F}">
      <dgm:prSet/>
      <dgm:spPr/>
      <dgm:t>
        <a:bodyPr/>
        <a:lstStyle/>
        <a:p>
          <a:endParaRPr lang="en-US"/>
        </a:p>
      </dgm:t>
    </dgm:pt>
    <dgm:pt modelId="{186FDE54-AE10-1C43-B1E3-ACCA86752D3C}" type="pres">
      <dgm:prSet presAssocID="{FF8BA960-BEFB-C746-A5D5-5F249C882C2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1697AA-6F2E-7449-90DE-FB96F58E7434}" type="pres">
      <dgm:prSet presAssocID="{86396F84-566A-D845-B0DD-1BCBE90FF02A}" presName="parentText" presStyleLbl="node1" presStyleIdx="0" presStyleCnt="5" custScaleX="17757" custLinFactNeighborX="-39252" custLinFactNeighborY="3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0DCD4E-F410-434E-81C9-BE9769CEE00B}" type="pres">
      <dgm:prSet presAssocID="{86396F84-566A-D845-B0DD-1BCBE90FF02A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A04FB9-B6AD-414E-BE4E-036609EBCAEA}" type="pres">
      <dgm:prSet presAssocID="{66052A6D-8A96-7842-AD6D-3449E8E81A31}" presName="parentText" presStyleLbl="node1" presStyleIdx="1" presStyleCnt="5" custScaleX="15888" custLinFactNeighborX="-34579" custLinFactNeighborY="-1090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251410-9931-0D4F-A823-A02A504030FD}" type="pres">
      <dgm:prSet presAssocID="{66052A6D-8A96-7842-AD6D-3449E8E81A31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654AB-8C77-7844-9D3C-37FD22A60A54}" type="pres">
      <dgm:prSet presAssocID="{49B81AD8-1E1F-7D49-B975-E49BE4C0D952}" presName="parentText" presStyleLbl="node1" presStyleIdx="2" presStyleCnt="5" custScaleX="19626" custLinFactNeighborX="-21495" custLinFactNeighborY="1708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26FD62-7445-5F49-9D41-A2A34E8F58FA}" type="pres">
      <dgm:prSet presAssocID="{49B81AD8-1E1F-7D49-B975-E49BE4C0D952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FDD6D5-7C88-6847-90B3-A3694F6BC502}" type="pres">
      <dgm:prSet presAssocID="{02F18109-C4A5-4748-953A-CDD1B970AEEE}" presName="parentText" presStyleLbl="node1" presStyleIdx="3" presStyleCnt="5" custScaleX="23365" custLinFactNeighborX="-14953" custLinFactNeighborY="23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94FA65-83D6-0042-B65F-7B75D5749631}" type="pres">
      <dgm:prSet presAssocID="{02F18109-C4A5-4748-953A-CDD1B970AEEE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BF4BB8-A9E3-2441-9D55-C166CA20B489}" type="pres">
      <dgm:prSet presAssocID="{DCF3D23A-4E61-864A-9A13-21C6263AC075}" presName="parentText" presStyleLbl="node1" presStyleIdx="4" presStyleCnt="5" custScaleX="19626" custLinFactNeighborX="-10280" custLinFactNeighborY="-865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3AD9DF-920B-0E41-89B9-97DC3E392F3B}" type="pres">
      <dgm:prSet presAssocID="{DCF3D23A-4E61-864A-9A13-21C6263AC075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859051-0E01-514B-AA88-2D5E7D9C4142}" srcId="{FF8BA960-BEFB-C746-A5D5-5F249C882C2D}" destId="{DCF3D23A-4E61-864A-9A13-21C6263AC075}" srcOrd="4" destOrd="0" parTransId="{D248430D-B964-F24C-BFF8-173537E44D94}" sibTransId="{EF21B9FC-B403-BC4A-B757-17A083800AF6}"/>
    <dgm:cxn modelId="{4FF86F33-FD69-2648-B14B-002EEB130CAE}" srcId="{FF8BA960-BEFB-C746-A5D5-5F249C882C2D}" destId="{86396F84-566A-D845-B0DD-1BCBE90FF02A}" srcOrd="0" destOrd="0" parTransId="{3E021B1E-D991-724A-8330-99B807D8033E}" sibTransId="{BA763D3F-6D97-7944-92E1-B05AD874774C}"/>
    <dgm:cxn modelId="{564C39D7-9183-4E29-9346-16F893DD0123}" type="presOf" srcId="{DCF3D23A-4E61-864A-9A13-21C6263AC075}" destId="{33BF4BB8-A9E3-2441-9D55-C166CA20B489}" srcOrd="0" destOrd="0" presId="urn:microsoft.com/office/officeart/2005/8/layout/vList2"/>
    <dgm:cxn modelId="{FC1B1335-155D-4671-A36A-B0287621CB89}" type="presOf" srcId="{49B81AD8-1E1F-7D49-B975-E49BE4C0D952}" destId="{BC5654AB-8C77-7844-9D3C-37FD22A60A54}" srcOrd="0" destOrd="0" presId="urn:microsoft.com/office/officeart/2005/8/layout/vList2"/>
    <dgm:cxn modelId="{4B48EE5B-8BB1-F246-A1DE-80C49ED9880F}" srcId="{DCF3D23A-4E61-864A-9A13-21C6263AC075}" destId="{3428AA22-593F-B44D-A3A1-83F5557952BD}" srcOrd="0" destOrd="0" parTransId="{0EBB960A-1086-3242-8252-44CD423FDCB4}" sibTransId="{F45611A2-A743-5448-BC07-D9CA28F1614B}"/>
    <dgm:cxn modelId="{57F81773-9562-6442-A4C2-57EAD71F7A74}" srcId="{49B81AD8-1E1F-7D49-B975-E49BE4C0D952}" destId="{6D79366A-E3B2-6248-ABC8-44E8B26DD02D}" srcOrd="0" destOrd="0" parTransId="{E10DA35A-D379-344F-BD13-3D0AE69BA9E3}" sibTransId="{B6BF6CDF-8407-CE45-A4DA-BAF99E997F22}"/>
    <dgm:cxn modelId="{5786DFD0-EEB4-1546-9BD5-DBAAC5569B2D}" srcId="{66052A6D-8A96-7842-AD6D-3449E8E81A31}" destId="{638D3B16-1FBC-6A48-90BF-28B0491A0AD3}" srcOrd="0" destOrd="0" parTransId="{913F298B-06FE-DA4B-B785-721EA24F8978}" sibTransId="{A058525F-E1EF-7645-9498-03B002CA86EB}"/>
    <dgm:cxn modelId="{2A0059D7-9FD6-6E4C-A72A-D5E03635E9E7}" srcId="{02F18109-C4A5-4748-953A-CDD1B970AEEE}" destId="{438271F7-0236-D043-BEF0-6191E5C5996C}" srcOrd="0" destOrd="0" parTransId="{CB3EE04E-1709-824F-A842-F5608FB1E913}" sibTransId="{C52A4494-E629-3B43-AA25-C0410C8736D5}"/>
    <dgm:cxn modelId="{CD72BC8E-8F95-43C4-B478-67A13DF54F11}" type="presOf" srcId="{438271F7-0236-D043-BEF0-6191E5C5996C}" destId="{E194FA65-83D6-0042-B65F-7B75D5749631}" srcOrd="0" destOrd="0" presId="urn:microsoft.com/office/officeart/2005/8/layout/vList2"/>
    <dgm:cxn modelId="{1F2F526D-636F-462D-B84A-B0F43FAF3104}" type="presOf" srcId="{638D3B16-1FBC-6A48-90BF-28B0491A0AD3}" destId="{2E251410-9931-0D4F-A823-A02A504030FD}" srcOrd="0" destOrd="0" presId="urn:microsoft.com/office/officeart/2005/8/layout/vList2"/>
    <dgm:cxn modelId="{701C8EEE-38B1-4794-ABFB-8AD0DC03A372}" type="presOf" srcId="{66052A6D-8A96-7842-AD6D-3449E8E81A31}" destId="{C2A04FB9-B6AD-414E-BE4E-036609EBCAEA}" srcOrd="0" destOrd="0" presId="urn:microsoft.com/office/officeart/2005/8/layout/vList2"/>
    <dgm:cxn modelId="{D22C4BC9-6B0A-4A00-980F-92DD9764B88D}" type="presOf" srcId="{6D79366A-E3B2-6248-ABC8-44E8B26DD02D}" destId="{2B26FD62-7445-5F49-9D41-A2A34E8F58FA}" srcOrd="0" destOrd="0" presId="urn:microsoft.com/office/officeart/2005/8/layout/vList2"/>
    <dgm:cxn modelId="{2B500D41-3A00-134E-9CA9-A75BED337B39}" srcId="{FF8BA960-BEFB-C746-A5D5-5F249C882C2D}" destId="{66052A6D-8A96-7842-AD6D-3449E8E81A31}" srcOrd="1" destOrd="0" parTransId="{29D5FBE9-83BF-C14C-8238-9D74130A62F3}" sibTransId="{AAA56561-F6FA-F343-AE53-43BE969F5BDA}"/>
    <dgm:cxn modelId="{690C92C5-6668-5E45-AF32-FECE2827CB2A}" srcId="{FF8BA960-BEFB-C746-A5D5-5F249C882C2D}" destId="{49B81AD8-1E1F-7D49-B975-E49BE4C0D952}" srcOrd="2" destOrd="0" parTransId="{A253DD59-B0FB-A843-8640-92378E35B6B5}" sibTransId="{17122C77-C1A4-3F4C-8D60-FF2C723E84F0}"/>
    <dgm:cxn modelId="{E4788B57-1053-8442-8F8C-99693B46F486}" srcId="{86396F84-566A-D845-B0DD-1BCBE90FF02A}" destId="{7D75AE8C-554D-F445-ACDE-E84D4ED8E9BD}" srcOrd="0" destOrd="0" parTransId="{1248E283-DF9E-BD44-86AA-7BA28211F8E3}" sibTransId="{2D877A58-3376-4A46-9C1B-D64C3FFA36DD}"/>
    <dgm:cxn modelId="{44393F49-2867-4CC7-9B39-60670A98C028}" type="presOf" srcId="{FF8BA960-BEFB-C746-A5D5-5F249C882C2D}" destId="{186FDE54-AE10-1C43-B1E3-ACCA86752D3C}" srcOrd="0" destOrd="0" presId="urn:microsoft.com/office/officeart/2005/8/layout/vList2"/>
    <dgm:cxn modelId="{CA2FED66-65C0-40A4-BFCD-C06AFD44AEA9}" type="presOf" srcId="{02F18109-C4A5-4748-953A-CDD1B970AEEE}" destId="{46FDD6D5-7C88-6847-90B3-A3694F6BC502}" srcOrd="0" destOrd="0" presId="urn:microsoft.com/office/officeart/2005/8/layout/vList2"/>
    <dgm:cxn modelId="{BA3EDB93-C7A0-4C51-B193-2408AAE10977}" type="presOf" srcId="{3428AA22-593F-B44D-A3A1-83F5557952BD}" destId="{063AD9DF-920B-0E41-89B9-97DC3E392F3B}" srcOrd="0" destOrd="0" presId="urn:microsoft.com/office/officeart/2005/8/layout/vList2"/>
    <dgm:cxn modelId="{B332E9AC-B37A-F74F-A339-AE0E725BC7E7}" srcId="{FF8BA960-BEFB-C746-A5D5-5F249C882C2D}" destId="{02F18109-C4A5-4748-953A-CDD1B970AEEE}" srcOrd="3" destOrd="0" parTransId="{C5B7C849-7308-A543-9C95-E3B8C1FD82A1}" sibTransId="{12F577A5-6F45-1042-916C-4EDAFCDB6B3D}"/>
    <dgm:cxn modelId="{6B68F4F2-1EAF-480D-8E88-AF0D3A618A18}" type="presOf" srcId="{86396F84-566A-D845-B0DD-1BCBE90FF02A}" destId="{C91697AA-6F2E-7449-90DE-FB96F58E7434}" srcOrd="0" destOrd="0" presId="urn:microsoft.com/office/officeart/2005/8/layout/vList2"/>
    <dgm:cxn modelId="{92BBF6C8-0823-4330-97C8-BB88C4D38723}" type="presOf" srcId="{7D75AE8C-554D-F445-ACDE-E84D4ED8E9BD}" destId="{B00DCD4E-F410-434E-81C9-BE9769CEE00B}" srcOrd="0" destOrd="0" presId="urn:microsoft.com/office/officeart/2005/8/layout/vList2"/>
    <dgm:cxn modelId="{DB15DB01-9D27-44C2-9996-E8DD4244305D}" type="presParOf" srcId="{186FDE54-AE10-1C43-B1E3-ACCA86752D3C}" destId="{C91697AA-6F2E-7449-90DE-FB96F58E7434}" srcOrd="0" destOrd="0" presId="urn:microsoft.com/office/officeart/2005/8/layout/vList2"/>
    <dgm:cxn modelId="{0ECD722B-34A3-4AFD-953C-ED7654629BC4}" type="presParOf" srcId="{186FDE54-AE10-1C43-B1E3-ACCA86752D3C}" destId="{B00DCD4E-F410-434E-81C9-BE9769CEE00B}" srcOrd="1" destOrd="0" presId="urn:microsoft.com/office/officeart/2005/8/layout/vList2"/>
    <dgm:cxn modelId="{2468A046-8130-4108-92A3-D6DA115219A5}" type="presParOf" srcId="{186FDE54-AE10-1C43-B1E3-ACCA86752D3C}" destId="{C2A04FB9-B6AD-414E-BE4E-036609EBCAEA}" srcOrd="2" destOrd="0" presId="urn:microsoft.com/office/officeart/2005/8/layout/vList2"/>
    <dgm:cxn modelId="{B3FA0D2E-0EF9-4B43-B90F-FCBFA95F6D02}" type="presParOf" srcId="{186FDE54-AE10-1C43-B1E3-ACCA86752D3C}" destId="{2E251410-9931-0D4F-A823-A02A504030FD}" srcOrd="3" destOrd="0" presId="urn:microsoft.com/office/officeart/2005/8/layout/vList2"/>
    <dgm:cxn modelId="{6E3899E8-0A3D-4CF9-B2D1-F2BF984691E5}" type="presParOf" srcId="{186FDE54-AE10-1C43-B1E3-ACCA86752D3C}" destId="{BC5654AB-8C77-7844-9D3C-37FD22A60A54}" srcOrd="4" destOrd="0" presId="urn:microsoft.com/office/officeart/2005/8/layout/vList2"/>
    <dgm:cxn modelId="{26F76101-A27E-4336-88A5-B3791D5AB4C8}" type="presParOf" srcId="{186FDE54-AE10-1C43-B1E3-ACCA86752D3C}" destId="{2B26FD62-7445-5F49-9D41-A2A34E8F58FA}" srcOrd="5" destOrd="0" presId="urn:microsoft.com/office/officeart/2005/8/layout/vList2"/>
    <dgm:cxn modelId="{BA34E7EB-B7D4-412D-8DBD-2E76A795003C}" type="presParOf" srcId="{186FDE54-AE10-1C43-B1E3-ACCA86752D3C}" destId="{46FDD6D5-7C88-6847-90B3-A3694F6BC502}" srcOrd="6" destOrd="0" presId="urn:microsoft.com/office/officeart/2005/8/layout/vList2"/>
    <dgm:cxn modelId="{F962C408-E753-475F-ABB7-400D30A4CDEA}" type="presParOf" srcId="{186FDE54-AE10-1C43-B1E3-ACCA86752D3C}" destId="{E194FA65-83D6-0042-B65F-7B75D5749631}" srcOrd="7" destOrd="0" presId="urn:microsoft.com/office/officeart/2005/8/layout/vList2"/>
    <dgm:cxn modelId="{45A409F2-5722-4983-87E4-ACA4BFD2EDB0}" type="presParOf" srcId="{186FDE54-AE10-1C43-B1E3-ACCA86752D3C}" destId="{33BF4BB8-A9E3-2441-9D55-C166CA20B489}" srcOrd="8" destOrd="0" presId="urn:microsoft.com/office/officeart/2005/8/layout/vList2"/>
    <dgm:cxn modelId="{E1EA83AA-908D-4C41-BAE9-616534983233}" type="presParOf" srcId="{186FDE54-AE10-1C43-B1E3-ACCA86752D3C}" destId="{063AD9DF-920B-0E41-89B9-97DC3E392F3B}" srcOrd="9" destOrd="0" presId="urn:microsoft.com/office/officeart/2005/8/layout/vList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C93CEE-BF68-4118-B8AE-0659B8F0EB9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54B53B7-6BAE-483D-82C9-6D63FC1F4097}">
      <dgm:prSet phldrT="[Text]"/>
      <dgm:spPr/>
      <dgm:t>
        <a:bodyPr/>
        <a:lstStyle/>
        <a:p>
          <a:r>
            <a:rPr lang="en-US" dirty="0" smtClean="0"/>
            <a:t>Application Programs</a:t>
          </a:r>
          <a:endParaRPr lang="en-US" dirty="0"/>
        </a:p>
      </dgm:t>
    </dgm:pt>
    <dgm:pt modelId="{93BDA94C-FD3F-469C-B9B0-9513A54DC64B}" type="parTrans" cxnId="{D2D915A7-962C-41DD-A91C-97926A3BA33C}">
      <dgm:prSet/>
      <dgm:spPr/>
      <dgm:t>
        <a:bodyPr/>
        <a:lstStyle/>
        <a:p>
          <a:endParaRPr lang="en-US"/>
        </a:p>
      </dgm:t>
    </dgm:pt>
    <dgm:pt modelId="{64E374BB-B875-40CF-AB7E-B7EC701BA883}" type="sibTrans" cxnId="{D2D915A7-962C-41DD-A91C-97926A3BA33C}">
      <dgm:prSet/>
      <dgm:spPr/>
      <dgm:t>
        <a:bodyPr/>
        <a:lstStyle/>
        <a:p>
          <a:endParaRPr lang="en-US"/>
        </a:p>
      </dgm:t>
    </dgm:pt>
    <dgm:pt modelId="{B7BBDFFB-32EB-4D8D-8B4D-047394A2C84A}">
      <dgm:prSet phldrT="[Text]"/>
      <dgm:spPr/>
      <dgm:t>
        <a:bodyPr/>
        <a:lstStyle/>
        <a:p>
          <a:r>
            <a:rPr lang="en-US" dirty="0" smtClean="0"/>
            <a:t>i/o control </a:t>
          </a:r>
          <a:r>
            <a:rPr lang="en-US" dirty="0" smtClean="0"/>
            <a:t>system (s/w)</a:t>
          </a:r>
          <a:endParaRPr lang="en-US" dirty="0"/>
        </a:p>
      </dgm:t>
    </dgm:pt>
    <dgm:pt modelId="{A93EA816-3A09-433D-9458-1E32D3B76905}" type="parTrans" cxnId="{790720E4-80B6-408B-B32B-152D9A88DA12}">
      <dgm:prSet/>
      <dgm:spPr/>
      <dgm:t>
        <a:bodyPr/>
        <a:lstStyle/>
        <a:p>
          <a:endParaRPr lang="en-US"/>
        </a:p>
      </dgm:t>
    </dgm:pt>
    <dgm:pt modelId="{68CCD72E-0850-4779-9653-CC836448DDB4}" type="sibTrans" cxnId="{790720E4-80B6-408B-B32B-152D9A88DA12}">
      <dgm:prSet/>
      <dgm:spPr/>
      <dgm:t>
        <a:bodyPr/>
        <a:lstStyle/>
        <a:p>
          <a:endParaRPr lang="en-US"/>
        </a:p>
      </dgm:t>
    </dgm:pt>
    <dgm:pt modelId="{66CE3692-3383-4B7A-B620-41A9494E12B8}">
      <dgm:prSet phldrT="[Text]"/>
      <dgm:spPr/>
      <dgm:t>
        <a:bodyPr/>
        <a:lstStyle/>
        <a:p>
          <a:r>
            <a:rPr lang="en-US" dirty="0" smtClean="0"/>
            <a:t>Device </a:t>
          </a:r>
          <a:r>
            <a:rPr lang="en-US" dirty="0" smtClean="0"/>
            <a:t>Drivers(s/w)</a:t>
          </a:r>
          <a:endParaRPr lang="en-US" dirty="0"/>
        </a:p>
      </dgm:t>
    </dgm:pt>
    <dgm:pt modelId="{E0CE075E-D714-4822-9B88-47ED0B129757}" type="parTrans" cxnId="{ADFC2C6A-D222-4F4B-A734-1280FC6A964D}">
      <dgm:prSet/>
      <dgm:spPr/>
      <dgm:t>
        <a:bodyPr/>
        <a:lstStyle/>
        <a:p>
          <a:endParaRPr lang="en-US"/>
        </a:p>
      </dgm:t>
    </dgm:pt>
    <dgm:pt modelId="{40513AB5-B87A-427F-A7F7-758F39C62FB3}" type="sibTrans" cxnId="{ADFC2C6A-D222-4F4B-A734-1280FC6A964D}">
      <dgm:prSet/>
      <dgm:spPr/>
      <dgm:t>
        <a:bodyPr/>
        <a:lstStyle/>
        <a:p>
          <a:endParaRPr lang="en-US"/>
        </a:p>
      </dgm:t>
    </dgm:pt>
    <dgm:pt modelId="{DFEF0C49-E35A-472D-A359-0DC1D6859CFF}">
      <dgm:prSet phldrT="[Text]"/>
      <dgm:spPr/>
      <dgm:t>
        <a:bodyPr/>
        <a:lstStyle/>
        <a:p>
          <a:r>
            <a:rPr lang="en-US" dirty="0" smtClean="0"/>
            <a:t>Device </a:t>
          </a:r>
          <a:r>
            <a:rPr lang="en-US" dirty="0" smtClean="0"/>
            <a:t>Controllers(H/w)</a:t>
          </a:r>
          <a:endParaRPr lang="en-US" dirty="0"/>
        </a:p>
      </dgm:t>
    </dgm:pt>
    <dgm:pt modelId="{45728039-6F30-4D77-A426-91DB78617759}" type="parTrans" cxnId="{53FE3DB5-1D4E-4AE6-8C4C-1B305C5521CC}">
      <dgm:prSet/>
      <dgm:spPr/>
      <dgm:t>
        <a:bodyPr/>
        <a:lstStyle/>
        <a:p>
          <a:endParaRPr lang="en-US"/>
        </a:p>
      </dgm:t>
    </dgm:pt>
    <dgm:pt modelId="{CC83FFD9-AE36-4736-A4DC-BB6BEFC482A7}" type="sibTrans" cxnId="{53FE3DB5-1D4E-4AE6-8C4C-1B305C5521CC}">
      <dgm:prSet/>
      <dgm:spPr/>
      <dgm:t>
        <a:bodyPr/>
        <a:lstStyle/>
        <a:p>
          <a:endParaRPr lang="en-US"/>
        </a:p>
      </dgm:t>
    </dgm:pt>
    <dgm:pt modelId="{ABB8DC04-41D7-40AC-84E7-ABF047D0E9E3}">
      <dgm:prSet phldrT="[Text]"/>
      <dgm:spPr/>
      <dgm:t>
        <a:bodyPr/>
        <a:lstStyle/>
        <a:p>
          <a:r>
            <a:rPr lang="en-US" dirty="0" smtClean="0"/>
            <a:t>Device(H/w)</a:t>
          </a:r>
          <a:endParaRPr lang="en-US" dirty="0"/>
        </a:p>
      </dgm:t>
    </dgm:pt>
    <dgm:pt modelId="{E5704847-DC97-49B1-AD2F-E36C9920690D}" type="parTrans" cxnId="{F20CF472-3626-4B74-8BDC-E302BE3D98D3}">
      <dgm:prSet/>
      <dgm:spPr/>
      <dgm:t>
        <a:bodyPr/>
        <a:lstStyle/>
        <a:p>
          <a:endParaRPr lang="en-US"/>
        </a:p>
      </dgm:t>
    </dgm:pt>
    <dgm:pt modelId="{E7104C4B-078E-42B9-BE16-4052B61938A8}" type="sibTrans" cxnId="{F20CF472-3626-4B74-8BDC-E302BE3D98D3}">
      <dgm:prSet/>
      <dgm:spPr/>
      <dgm:t>
        <a:bodyPr/>
        <a:lstStyle/>
        <a:p>
          <a:endParaRPr lang="en-US"/>
        </a:p>
      </dgm:t>
    </dgm:pt>
    <dgm:pt modelId="{4331D97E-20BB-4F64-9589-03E8ED27248E}" type="pres">
      <dgm:prSet presAssocID="{7BC93CEE-BF68-4118-B8AE-0659B8F0EB98}" presName="Name0" presStyleCnt="0">
        <dgm:presLayoutVars>
          <dgm:dir/>
          <dgm:resizeHandles val="exact"/>
        </dgm:presLayoutVars>
      </dgm:prSet>
      <dgm:spPr/>
    </dgm:pt>
    <dgm:pt modelId="{AE9BDA99-B0EA-4988-9CEB-37AB11257A64}" type="pres">
      <dgm:prSet presAssocID="{F54B53B7-6BAE-483D-82C9-6D63FC1F409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E66045-85AB-4CF3-B787-D245B4E49214}" type="pres">
      <dgm:prSet presAssocID="{64E374BB-B875-40CF-AB7E-B7EC701BA883}" presName="sibTrans" presStyleLbl="sibTrans2D1" presStyleIdx="0" presStyleCnt="4"/>
      <dgm:spPr/>
      <dgm:t>
        <a:bodyPr/>
        <a:lstStyle/>
        <a:p>
          <a:endParaRPr lang="en-US"/>
        </a:p>
      </dgm:t>
    </dgm:pt>
    <dgm:pt modelId="{19852AF4-4D6E-4FD7-8200-C7A827D048D1}" type="pres">
      <dgm:prSet presAssocID="{64E374BB-B875-40CF-AB7E-B7EC701BA883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9C96831F-CCBB-4C87-B994-62DA96C84DD9}" type="pres">
      <dgm:prSet presAssocID="{B7BBDFFB-32EB-4D8D-8B4D-047394A2C84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F9C8C3-31CD-43AD-89E8-5273033C7939}" type="pres">
      <dgm:prSet presAssocID="{68CCD72E-0850-4779-9653-CC836448DDB4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7F9914A-969E-4C31-9D53-F78B3DFB0DCB}" type="pres">
      <dgm:prSet presAssocID="{68CCD72E-0850-4779-9653-CC836448DDB4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223D4F5D-5366-4EBF-8FB1-63DD8C1D91CC}" type="pres">
      <dgm:prSet presAssocID="{66CE3692-3383-4B7A-B620-41A9494E12B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7B6707-05C4-4170-A493-B6BA02ACA2E9}" type="pres">
      <dgm:prSet presAssocID="{40513AB5-B87A-427F-A7F7-758F39C62FB3}" presName="sibTrans" presStyleLbl="sibTrans2D1" presStyleIdx="2" presStyleCnt="4"/>
      <dgm:spPr/>
      <dgm:t>
        <a:bodyPr/>
        <a:lstStyle/>
        <a:p>
          <a:endParaRPr lang="en-US"/>
        </a:p>
      </dgm:t>
    </dgm:pt>
    <dgm:pt modelId="{1F892A81-3902-4E3B-B5D2-0D0EA30699C5}" type="pres">
      <dgm:prSet presAssocID="{40513AB5-B87A-427F-A7F7-758F39C62FB3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74B23A6C-A693-452D-80BD-3801227CE195}" type="pres">
      <dgm:prSet presAssocID="{DFEF0C49-E35A-472D-A359-0DC1D6859CF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E7989E-50FA-447F-A88A-3834E51C0779}" type="pres">
      <dgm:prSet presAssocID="{CC83FFD9-AE36-4736-A4DC-BB6BEFC482A7}" presName="sibTrans" presStyleLbl="sibTrans2D1" presStyleIdx="3" presStyleCnt="4"/>
      <dgm:spPr/>
      <dgm:t>
        <a:bodyPr/>
        <a:lstStyle/>
        <a:p>
          <a:endParaRPr lang="en-US"/>
        </a:p>
      </dgm:t>
    </dgm:pt>
    <dgm:pt modelId="{3927C488-8DC2-4E48-843A-4FA52331EF53}" type="pres">
      <dgm:prSet presAssocID="{CC83FFD9-AE36-4736-A4DC-BB6BEFC482A7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FDB00CC8-2B2D-4B1A-A56E-9404E4A11C68}" type="pres">
      <dgm:prSet presAssocID="{ABB8DC04-41D7-40AC-84E7-ABF047D0E9E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0CF472-3626-4B74-8BDC-E302BE3D98D3}" srcId="{7BC93CEE-BF68-4118-B8AE-0659B8F0EB98}" destId="{ABB8DC04-41D7-40AC-84E7-ABF047D0E9E3}" srcOrd="4" destOrd="0" parTransId="{E5704847-DC97-49B1-AD2F-E36C9920690D}" sibTransId="{E7104C4B-078E-42B9-BE16-4052B61938A8}"/>
    <dgm:cxn modelId="{BE124559-6109-4952-8362-FD9CF7A07BD7}" type="presOf" srcId="{CC83FFD9-AE36-4736-A4DC-BB6BEFC482A7}" destId="{C0E7989E-50FA-447F-A88A-3834E51C0779}" srcOrd="0" destOrd="0" presId="urn:microsoft.com/office/officeart/2005/8/layout/process1"/>
    <dgm:cxn modelId="{0A983B56-2C3F-45FA-811D-15B0E98BC1B9}" type="presOf" srcId="{DFEF0C49-E35A-472D-A359-0DC1D6859CFF}" destId="{74B23A6C-A693-452D-80BD-3801227CE195}" srcOrd="0" destOrd="0" presId="urn:microsoft.com/office/officeart/2005/8/layout/process1"/>
    <dgm:cxn modelId="{53FE3DB5-1D4E-4AE6-8C4C-1B305C5521CC}" srcId="{7BC93CEE-BF68-4118-B8AE-0659B8F0EB98}" destId="{DFEF0C49-E35A-472D-A359-0DC1D6859CFF}" srcOrd="3" destOrd="0" parTransId="{45728039-6F30-4D77-A426-91DB78617759}" sibTransId="{CC83FFD9-AE36-4736-A4DC-BB6BEFC482A7}"/>
    <dgm:cxn modelId="{C7A10973-CA84-40CE-8577-929B7B0A20EA}" type="presOf" srcId="{B7BBDFFB-32EB-4D8D-8B4D-047394A2C84A}" destId="{9C96831F-CCBB-4C87-B994-62DA96C84DD9}" srcOrd="0" destOrd="0" presId="urn:microsoft.com/office/officeart/2005/8/layout/process1"/>
    <dgm:cxn modelId="{88151126-9F7D-4108-85C7-10EA356127DF}" type="presOf" srcId="{40513AB5-B87A-427F-A7F7-758F39C62FB3}" destId="{5E7B6707-05C4-4170-A493-B6BA02ACA2E9}" srcOrd="0" destOrd="0" presId="urn:microsoft.com/office/officeart/2005/8/layout/process1"/>
    <dgm:cxn modelId="{C62136B7-C30B-472B-8885-33D03B3A2F12}" type="presOf" srcId="{F54B53B7-6BAE-483D-82C9-6D63FC1F4097}" destId="{AE9BDA99-B0EA-4988-9CEB-37AB11257A64}" srcOrd="0" destOrd="0" presId="urn:microsoft.com/office/officeart/2005/8/layout/process1"/>
    <dgm:cxn modelId="{D2D915A7-962C-41DD-A91C-97926A3BA33C}" srcId="{7BC93CEE-BF68-4118-B8AE-0659B8F0EB98}" destId="{F54B53B7-6BAE-483D-82C9-6D63FC1F4097}" srcOrd="0" destOrd="0" parTransId="{93BDA94C-FD3F-469C-B9B0-9513A54DC64B}" sibTransId="{64E374BB-B875-40CF-AB7E-B7EC701BA883}"/>
    <dgm:cxn modelId="{AC8A0F02-28B4-41F7-8847-AFBD5ED37F19}" type="presOf" srcId="{40513AB5-B87A-427F-A7F7-758F39C62FB3}" destId="{1F892A81-3902-4E3B-B5D2-0D0EA30699C5}" srcOrd="1" destOrd="0" presId="urn:microsoft.com/office/officeart/2005/8/layout/process1"/>
    <dgm:cxn modelId="{DD43F9F7-23E2-4559-9A1E-F1636095E166}" type="presOf" srcId="{64E374BB-B875-40CF-AB7E-B7EC701BA883}" destId="{19852AF4-4D6E-4FD7-8200-C7A827D048D1}" srcOrd="1" destOrd="0" presId="urn:microsoft.com/office/officeart/2005/8/layout/process1"/>
    <dgm:cxn modelId="{2ACB81E0-9449-4B27-97B0-B67BA5E2D9A0}" type="presOf" srcId="{7BC93CEE-BF68-4118-B8AE-0659B8F0EB98}" destId="{4331D97E-20BB-4F64-9589-03E8ED27248E}" srcOrd="0" destOrd="0" presId="urn:microsoft.com/office/officeart/2005/8/layout/process1"/>
    <dgm:cxn modelId="{ADFC2C6A-D222-4F4B-A734-1280FC6A964D}" srcId="{7BC93CEE-BF68-4118-B8AE-0659B8F0EB98}" destId="{66CE3692-3383-4B7A-B620-41A9494E12B8}" srcOrd="2" destOrd="0" parTransId="{E0CE075E-D714-4822-9B88-47ED0B129757}" sibTransId="{40513AB5-B87A-427F-A7F7-758F39C62FB3}"/>
    <dgm:cxn modelId="{CD289DC0-C2EE-449D-9ECA-06B46FD6665E}" type="presOf" srcId="{66CE3692-3383-4B7A-B620-41A9494E12B8}" destId="{223D4F5D-5366-4EBF-8FB1-63DD8C1D91CC}" srcOrd="0" destOrd="0" presId="urn:microsoft.com/office/officeart/2005/8/layout/process1"/>
    <dgm:cxn modelId="{14DA0977-B2C8-4A1A-9223-863F0BBE4008}" type="presOf" srcId="{64E374BB-B875-40CF-AB7E-B7EC701BA883}" destId="{0EE66045-85AB-4CF3-B787-D245B4E49214}" srcOrd="0" destOrd="0" presId="urn:microsoft.com/office/officeart/2005/8/layout/process1"/>
    <dgm:cxn modelId="{54AD0144-28A8-49B9-91C5-15B51A60B6C8}" type="presOf" srcId="{ABB8DC04-41D7-40AC-84E7-ABF047D0E9E3}" destId="{FDB00CC8-2B2D-4B1A-A56E-9404E4A11C68}" srcOrd="0" destOrd="0" presId="urn:microsoft.com/office/officeart/2005/8/layout/process1"/>
    <dgm:cxn modelId="{790720E4-80B6-408B-B32B-152D9A88DA12}" srcId="{7BC93CEE-BF68-4118-B8AE-0659B8F0EB98}" destId="{B7BBDFFB-32EB-4D8D-8B4D-047394A2C84A}" srcOrd="1" destOrd="0" parTransId="{A93EA816-3A09-433D-9458-1E32D3B76905}" sibTransId="{68CCD72E-0850-4779-9653-CC836448DDB4}"/>
    <dgm:cxn modelId="{42FC0D31-4383-4F5C-A8D1-8A915DB9589A}" type="presOf" srcId="{CC83FFD9-AE36-4736-A4DC-BB6BEFC482A7}" destId="{3927C488-8DC2-4E48-843A-4FA52331EF53}" srcOrd="1" destOrd="0" presId="urn:microsoft.com/office/officeart/2005/8/layout/process1"/>
    <dgm:cxn modelId="{FCAE1AED-7FA0-4924-9232-F25DC64BBD7F}" type="presOf" srcId="{68CCD72E-0850-4779-9653-CC836448DDB4}" destId="{B7F9914A-969E-4C31-9D53-F78B3DFB0DCB}" srcOrd="1" destOrd="0" presId="urn:microsoft.com/office/officeart/2005/8/layout/process1"/>
    <dgm:cxn modelId="{20BBCAA6-22AE-48F4-AE5D-A12BC5DDCD75}" type="presOf" srcId="{68CCD72E-0850-4779-9653-CC836448DDB4}" destId="{53F9C8C3-31CD-43AD-89E8-5273033C7939}" srcOrd="0" destOrd="0" presId="urn:microsoft.com/office/officeart/2005/8/layout/process1"/>
    <dgm:cxn modelId="{2DC5D1DF-C010-488F-88C0-521A4D0B69DC}" type="presParOf" srcId="{4331D97E-20BB-4F64-9589-03E8ED27248E}" destId="{AE9BDA99-B0EA-4988-9CEB-37AB11257A64}" srcOrd="0" destOrd="0" presId="urn:microsoft.com/office/officeart/2005/8/layout/process1"/>
    <dgm:cxn modelId="{80341F33-E9AC-4E28-8916-F5D93570547E}" type="presParOf" srcId="{4331D97E-20BB-4F64-9589-03E8ED27248E}" destId="{0EE66045-85AB-4CF3-B787-D245B4E49214}" srcOrd="1" destOrd="0" presId="urn:microsoft.com/office/officeart/2005/8/layout/process1"/>
    <dgm:cxn modelId="{6D80FC96-DDC8-43D3-8E95-D0479D965249}" type="presParOf" srcId="{0EE66045-85AB-4CF3-B787-D245B4E49214}" destId="{19852AF4-4D6E-4FD7-8200-C7A827D048D1}" srcOrd="0" destOrd="0" presId="urn:microsoft.com/office/officeart/2005/8/layout/process1"/>
    <dgm:cxn modelId="{B562EE64-3917-41A8-8C67-41B398F80AE7}" type="presParOf" srcId="{4331D97E-20BB-4F64-9589-03E8ED27248E}" destId="{9C96831F-CCBB-4C87-B994-62DA96C84DD9}" srcOrd="2" destOrd="0" presId="urn:microsoft.com/office/officeart/2005/8/layout/process1"/>
    <dgm:cxn modelId="{AFDDB71F-C1B5-475C-8E8C-823484535054}" type="presParOf" srcId="{4331D97E-20BB-4F64-9589-03E8ED27248E}" destId="{53F9C8C3-31CD-43AD-89E8-5273033C7939}" srcOrd="3" destOrd="0" presId="urn:microsoft.com/office/officeart/2005/8/layout/process1"/>
    <dgm:cxn modelId="{807B058B-3C49-4A79-94B9-A9A775A161EA}" type="presParOf" srcId="{53F9C8C3-31CD-43AD-89E8-5273033C7939}" destId="{B7F9914A-969E-4C31-9D53-F78B3DFB0DCB}" srcOrd="0" destOrd="0" presId="urn:microsoft.com/office/officeart/2005/8/layout/process1"/>
    <dgm:cxn modelId="{48ABE54D-0924-46CC-B95F-3864957F23EC}" type="presParOf" srcId="{4331D97E-20BB-4F64-9589-03E8ED27248E}" destId="{223D4F5D-5366-4EBF-8FB1-63DD8C1D91CC}" srcOrd="4" destOrd="0" presId="urn:microsoft.com/office/officeart/2005/8/layout/process1"/>
    <dgm:cxn modelId="{903CB33B-2F99-4C5F-BCF3-E2A9C2B3EF58}" type="presParOf" srcId="{4331D97E-20BB-4F64-9589-03E8ED27248E}" destId="{5E7B6707-05C4-4170-A493-B6BA02ACA2E9}" srcOrd="5" destOrd="0" presId="urn:microsoft.com/office/officeart/2005/8/layout/process1"/>
    <dgm:cxn modelId="{4E1171B4-E856-49DF-B703-9BB86E0EC83E}" type="presParOf" srcId="{5E7B6707-05C4-4170-A493-B6BA02ACA2E9}" destId="{1F892A81-3902-4E3B-B5D2-0D0EA30699C5}" srcOrd="0" destOrd="0" presId="urn:microsoft.com/office/officeart/2005/8/layout/process1"/>
    <dgm:cxn modelId="{E2029436-999A-46E3-B50A-815778DB364F}" type="presParOf" srcId="{4331D97E-20BB-4F64-9589-03E8ED27248E}" destId="{74B23A6C-A693-452D-80BD-3801227CE195}" srcOrd="6" destOrd="0" presId="urn:microsoft.com/office/officeart/2005/8/layout/process1"/>
    <dgm:cxn modelId="{E396419E-0B19-430B-BD53-0849214EE371}" type="presParOf" srcId="{4331D97E-20BB-4F64-9589-03E8ED27248E}" destId="{C0E7989E-50FA-447F-A88A-3834E51C0779}" srcOrd="7" destOrd="0" presId="urn:microsoft.com/office/officeart/2005/8/layout/process1"/>
    <dgm:cxn modelId="{1578095B-60D0-4445-AEFC-B13AF51F415E}" type="presParOf" srcId="{C0E7989E-50FA-447F-A88A-3834E51C0779}" destId="{3927C488-8DC2-4E48-843A-4FA52331EF53}" srcOrd="0" destOrd="0" presId="urn:microsoft.com/office/officeart/2005/8/layout/process1"/>
    <dgm:cxn modelId="{26C5DA4A-46AE-4F61-9EBE-6E97A45DECC1}" type="presParOf" srcId="{4331D97E-20BB-4F64-9589-03E8ED27248E}" destId="{FDB00CC8-2B2D-4B1A-A56E-9404E4A11C68}" srcOrd="8" destOrd="0" presId="urn:microsoft.com/office/officeart/2005/8/layout/process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C20217-D3E5-A844-8E7E-764BEA308D9A}" type="doc">
      <dgm:prSet loTypeId="urn:microsoft.com/office/officeart/2005/8/layout/hList1" loCatId="list" qsTypeId="urn:microsoft.com/office/officeart/2005/8/quickstyle/simple4" qsCatId="simple" csTypeId="urn:microsoft.com/office/officeart/2005/8/colors/accent1_2#15" csCatId="accent1" phldr="1"/>
      <dgm:spPr/>
      <dgm:t>
        <a:bodyPr/>
        <a:lstStyle/>
        <a:p>
          <a:endParaRPr lang="en-US"/>
        </a:p>
      </dgm:t>
    </dgm:pt>
    <dgm:pt modelId="{6C153932-7ACC-9C47-937F-DF0673BE9D37}">
      <dgm:prSet phldrT="[Text]"/>
      <dgm:spPr>
        <a:solidFill>
          <a:srgbClr val="660066"/>
        </a:solidFill>
        <a:ln>
          <a:solidFill>
            <a:srgbClr val="660066"/>
          </a:solidFill>
        </a:ln>
      </dgm:spPr>
      <dgm:t>
        <a:bodyPr/>
        <a:lstStyle/>
        <a:p>
          <a:r>
            <a:rPr lang="en-US" dirty="0" smtClean="0"/>
            <a:t>Block-oriented device</a:t>
          </a:r>
          <a:endParaRPr lang="en-US" dirty="0"/>
        </a:p>
      </dgm:t>
    </dgm:pt>
    <dgm:pt modelId="{9EF17657-2D53-6E4E-8CAB-EC5F8CF96ED6}" type="parTrans" cxnId="{5F5E6650-A573-AF43-ABC0-0670E4E4AE14}">
      <dgm:prSet/>
      <dgm:spPr/>
      <dgm:t>
        <a:bodyPr/>
        <a:lstStyle/>
        <a:p>
          <a:endParaRPr lang="en-US"/>
        </a:p>
      </dgm:t>
    </dgm:pt>
    <dgm:pt modelId="{E90DF6D0-4F76-BC43-9CA8-847807333134}" type="sibTrans" cxnId="{5F5E6650-A573-AF43-ABC0-0670E4E4AE14}">
      <dgm:prSet/>
      <dgm:spPr/>
      <dgm:t>
        <a:bodyPr/>
        <a:lstStyle/>
        <a:p>
          <a:endParaRPr lang="en-US"/>
        </a:p>
      </dgm:t>
    </dgm:pt>
    <dgm:pt modelId="{CC511AA6-BB96-4F43-BCA6-A0079209B760}">
      <dgm:prSet/>
      <dgm:spPr>
        <a:ln>
          <a:solidFill>
            <a:srgbClr val="660066"/>
          </a:solidFill>
        </a:ln>
      </dgm:spPr>
      <dgm:t>
        <a:bodyPr/>
        <a:lstStyle/>
        <a:p>
          <a:r>
            <a:rPr lang="en-US" dirty="0" smtClean="0"/>
            <a:t>stores information in blocks that are usually of fixed size</a:t>
          </a:r>
        </a:p>
      </dgm:t>
    </dgm:pt>
    <dgm:pt modelId="{F2565789-AD54-2549-BE22-E68AFFDA6B71}" type="parTrans" cxnId="{C937E5A7-29DD-CE4C-AFA3-F7F5DD2FF35D}">
      <dgm:prSet/>
      <dgm:spPr/>
      <dgm:t>
        <a:bodyPr/>
        <a:lstStyle/>
        <a:p>
          <a:endParaRPr lang="en-US"/>
        </a:p>
      </dgm:t>
    </dgm:pt>
    <dgm:pt modelId="{6C3CE9AA-9B52-2247-9A27-3D6489FCD943}" type="sibTrans" cxnId="{C937E5A7-29DD-CE4C-AFA3-F7F5DD2FF35D}">
      <dgm:prSet/>
      <dgm:spPr/>
      <dgm:t>
        <a:bodyPr/>
        <a:lstStyle/>
        <a:p>
          <a:endParaRPr lang="en-US"/>
        </a:p>
      </dgm:t>
    </dgm:pt>
    <dgm:pt modelId="{35816FFE-669D-5A41-9AB9-441E04AC041D}">
      <dgm:prSet/>
      <dgm:spPr>
        <a:ln>
          <a:solidFill>
            <a:srgbClr val="660066"/>
          </a:solidFill>
        </a:ln>
      </dgm:spPr>
      <dgm:t>
        <a:bodyPr/>
        <a:lstStyle/>
        <a:p>
          <a:r>
            <a:rPr lang="en-US" dirty="0" smtClean="0"/>
            <a:t>transfers are made one block at a time</a:t>
          </a:r>
        </a:p>
      </dgm:t>
    </dgm:pt>
    <dgm:pt modelId="{CBAABDE0-61DA-4941-830C-5A873E62634B}" type="parTrans" cxnId="{BFEA3C28-333B-C24A-973F-B4D1A9315E40}">
      <dgm:prSet/>
      <dgm:spPr/>
      <dgm:t>
        <a:bodyPr/>
        <a:lstStyle/>
        <a:p>
          <a:endParaRPr lang="en-US"/>
        </a:p>
      </dgm:t>
    </dgm:pt>
    <dgm:pt modelId="{8D546DE8-A35D-5740-A69A-76D149EBFEC2}" type="sibTrans" cxnId="{BFEA3C28-333B-C24A-973F-B4D1A9315E40}">
      <dgm:prSet/>
      <dgm:spPr/>
      <dgm:t>
        <a:bodyPr/>
        <a:lstStyle/>
        <a:p>
          <a:endParaRPr lang="en-US"/>
        </a:p>
      </dgm:t>
    </dgm:pt>
    <dgm:pt modelId="{708D1822-DE68-B94F-8E3E-D683F111F8E1}">
      <dgm:prSet/>
      <dgm:spPr>
        <a:ln>
          <a:solidFill>
            <a:srgbClr val="660066"/>
          </a:solidFill>
        </a:ln>
      </dgm:spPr>
      <dgm:t>
        <a:bodyPr/>
        <a:lstStyle/>
        <a:p>
          <a:r>
            <a:rPr lang="en-US" dirty="0" smtClean="0"/>
            <a:t>possible to reference data by its block number</a:t>
          </a:r>
        </a:p>
      </dgm:t>
    </dgm:pt>
    <dgm:pt modelId="{34BBA205-9CF9-2F4D-A999-264B9476F2F0}" type="parTrans" cxnId="{61F4B37B-EE43-7F47-A933-20B66BA44903}">
      <dgm:prSet/>
      <dgm:spPr/>
      <dgm:t>
        <a:bodyPr/>
        <a:lstStyle/>
        <a:p>
          <a:endParaRPr lang="en-US"/>
        </a:p>
      </dgm:t>
    </dgm:pt>
    <dgm:pt modelId="{51BB88B6-69E2-E94D-B0E6-8BBE9C1987D6}" type="sibTrans" cxnId="{61F4B37B-EE43-7F47-A933-20B66BA44903}">
      <dgm:prSet/>
      <dgm:spPr/>
      <dgm:t>
        <a:bodyPr/>
        <a:lstStyle/>
        <a:p>
          <a:endParaRPr lang="en-US"/>
        </a:p>
      </dgm:t>
    </dgm:pt>
    <dgm:pt modelId="{18F75C78-792A-FB48-83B6-55F681B10416}">
      <dgm:prSet/>
      <dgm:spPr>
        <a:ln>
          <a:solidFill>
            <a:srgbClr val="660066"/>
          </a:solidFill>
        </a:ln>
      </dgm:spPr>
      <dgm:t>
        <a:bodyPr/>
        <a:lstStyle/>
        <a:p>
          <a:r>
            <a:rPr lang="en-US" dirty="0" smtClean="0"/>
            <a:t>disks and USB keys are examples</a:t>
          </a:r>
        </a:p>
      </dgm:t>
    </dgm:pt>
    <dgm:pt modelId="{F9C7BD2A-449B-6D4D-B3A5-72090AA6A3E2}" type="parTrans" cxnId="{9B1297D3-F838-1442-A905-FD63EDEC0C66}">
      <dgm:prSet/>
      <dgm:spPr/>
      <dgm:t>
        <a:bodyPr/>
        <a:lstStyle/>
        <a:p>
          <a:endParaRPr lang="en-US"/>
        </a:p>
      </dgm:t>
    </dgm:pt>
    <dgm:pt modelId="{3A33559F-C434-6240-97C6-169E146BE290}" type="sibTrans" cxnId="{9B1297D3-F838-1442-A905-FD63EDEC0C66}">
      <dgm:prSet/>
      <dgm:spPr/>
      <dgm:t>
        <a:bodyPr/>
        <a:lstStyle/>
        <a:p>
          <a:endParaRPr lang="en-US"/>
        </a:p>
      </dgm:t>
    </dgm:pt>
    <dgm:pt modelId="{6E99F7F7-D9AD-2B4E-A8AA-75E16357D739}">
      <dgm:prSet/>
      <dgm:spPr>
        <a:solidFill>
          <a:srgbClr val="660066"/>
        </a:solidFill>
        <a:ln>
          <a:solidFill>
            <a:srgbClr val="660066"/>
          </a:solidFill>
        </a:ln>
      </dgm:spPr>
      <dgm:t>
        <a:bodyPr/>
        <a:lstStyle/>
        <a:p>
          <a:r>
            <a:rPr lang="en-US" dirty="0" smtClean="0"/>
            <a:t>Stream-oriented device</a:t>
          </a:r>
        </a:p>
      </dgm:t>
    </dgm:pt>
    <dgm:pt modelId="{F93B7D65-F4A9-8644-8C43-5A207F1358B5}" type="parTrans" cxnId="{BA94F3A1-F388-2343-85AB-7F149083346E}">
      <dgm:prSet/>
      <dgm:spPr/>
      <dgm:t>
        <a:bodyPr/>
        <a:lstStyle/>
        <a:p>
          <a:endParaRPr lang="en-US"/>
        </a:p>
      </dgm:t>
    </dgm:pt>
    <dgm:pt modelId="{E969FEE6-E086-9847-B548-46B9856A8F1D}" type="sibTrans" cxnId="{BA94F3A1-F388-2343-85AB-7F149083346E}">
      <dgm:prSet/>
      <dgm:spPr/>
      <dgm:t>
        <a:bodyPr/>
        <a:lstStyle/>
        <a:p>
          <a:endParaRPr lang="en-US"/>
        </a:p>
      </dgm:t>
    </dgm:pt>
    <dgm:pt modelId="{1EE56E89-8357-9244-854C-A0E394686133}">
      <dgm:prSet/>
      <dgm:spPr>
        <a:ln>
          <a:solidFill>
            <a:srgbClr val="660066"/>
          </a:solidFill>
        </a:ln>
      </dgm:spPr>
      <dgm:t>
        <a:bodyPr/>
        <a:lstStyle/>
        <a:p>
          <a:r>
            <a:rPr lang="en-US" dirty="0" smtClean="0"/>
            <a:t>transfers data in and out as a stream of bytes</a:t>
          </a:r>
        </a:p>
      </dgm:t>
    </dgm:pt>
    <dgm:pt modelId="{21446E13-F538-324E-BEE8-D49AE334A6B1}" type="parTrans" cxnId="{0E733604-6F7A-0741-8435-B38535DEBC8D}">
      <dgm:prSet/>
      <dgm:spPr/>
      <dgm:t>
        <a:bodyPr/>
        <a:lstStyle/>
        <a:p>
          <a:endParaRPr lang="en-US"/>
        </a:p>
      </dgm:t>
    </dgm:pt>
    <dgm:pt modelId="{DF3F49B1-775D-5F46-BB28-1B1AF0DDC396}" type="sibTrans" cxnId="{0E733604-6F7A-0741-8435-B38535DEBC8D}">
      <dgm:prSet/>
      <dgm:spPr/>
      <dgm:t>
        <a:bodyPr/>
        <a:lstStyle/>
        <a:p>
          <a:endParaRPr lang="en-US"/>
        </a:p>
      </dgm:t>
    </dgm:pt>
    <dgm:pt modelId="{13C33B87-A7CC-F540-BD43-FF7AA8A3451F}">
      <dgm:prSet/>
      <dgm:spPr>
        <a:ln>
          <a:solidFill>
            <a:srgbClr val="660066"/>
          </a:solidFill>
        </a:ln>
      </dgm:spPr>
      <dgm:t>
        <a:bodyPr/>
        <a:lstStyle/>
        <a:p>
          <a:r>
            <a:rPr lang="en-US" dirty="0" smtClean="0"/>
            <a:t>no block structure</a:t>
          </a:r>
        </a:p>
      </dgm:t>
    </dgm:pt>
    <dgm:pt modelId="{44A9ABF1-7B8E-A446-B52D-4F202A41E109}" type="parTrans" cxnId="{1A18DA10-52E1-644D-8809-670410A2212C}">
      <dgm:prSet/>
      <dgm:spPr/>
      <dgm:t>
        <a:bodyPr/>
        <a:lstStyle/>
        <a:p>
          <a:endParaRPr lang="en-US"/>
        </a:p>
      </dgm:t>
    </dgm:pt>
    <dgm:pt modelId="{A78ADA71-5C91-7346-A2BC-E3EF9A308B97}" type="sibTrans" cxnId="{1A18DA10-52E1-644D-8809-670410A2212C}">
      <dgm:prSet/>
      <dgm:spPr/>
      <dgm:t>
        <a:bodyPr/>
        <a:lstStyle/>
        <a:p>
          <a:endParaRPr lang="en-US"/>
        </a:p>
      </dgm:t>
    </dgm:pt>
    <dgm:pt modelId="{8219F3B1-6DF8-3647-A00A-71521BAEC02F}">
      <dgm:prSet/>
      <dgm:spPr>
        <a:ln>
          <a:solidFill>
            <a:srgbClr val="660066"/>
          </a:solidFill>
        </a:ln>
      </dgm:spPr>
      <dgm:t>
        <a:bodyPr/>
        <a:lstStyle/>
        <a:p>
          <a:r>
            <a:rPr lang="en-US" dirty="0" smtClean="0"/>
            <a:t>terminals, printers, communications ports, and most other devices </a:t>
          </a:r>
        </a:p>
      </dgm:t>
    </dgm:pt>
    <dgm:pt modelId="{D8A41234-A999-5A4B-942B-F41203978BF0}" type="parTrans" cxnId="{11B5F17B-C72F-4D41-AA10-4988A57E97E3}">
      <dgm:prSet/>
      <dgm:spPr/>
      <dgm:t>
        <a:bodyPr/>
        <a:lstStyle/>
        <a:p>
          <a:endParaRPr lang="en-US"/>
        </a:p>
      </dgm:t>
    </dgm:pt>
    <dgm:pt modelId="{78DBCB5F-78F8-964C-9A4E-1FC7D8F27E40}" type="sibTrans" cxnId="{11B5F17B-C72F-4D41-AA10-4988A57E97E3}">
      <dgm:prSet/>
      <dgm:spPr/>
      <dgm:t>
        <a:bodyPr/>
        <a:lstStyle/>
        <a:p>
          <a:endParaRPr lang="en-US"/>
        </a:p>
      </dgm:t>
    </dgm:pt>
    <dgm:pt modelId="{8544D900-851D-424D-AB0D-A5C8F32FA9C4}" type="pres">
      <dgm:prSet presAssocID="{6BC20217-D3E5-A844-8E7E-764BEA308D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5F0C8E-2F57-1B48-88CF-9BA6C43DE8A5}" type="pres">
      <dgm:prSet presAssocID="{6C153932-7ACC-9C47-937F-DF0673BE9D37}" presName="composite" presStyleCnt="0"/>
      <dgm:spPr/>
    </dgm:pt>
    <dgm:pt modelId="{E18F8A48-5720-0346-B2B8-49A7E40DE9EF}" type="pres">
      <dgm:prSet presAssocID="{6C153932-7ACC-9C47-937F-DF0673BE9D3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9243D1-795A-B543-B766-255881B95357}" type="pres">
      <dgm:prSet presAssocID="{6C153932-7ACC-9C47-937F-DF0673BE9D37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614CA7-2ACA-C549-B2E5-52DF0D6877F9}" type="pres">
      <dgm:prSet presAssocID="{E90DF6D0-4F76-BC43-9CA8-847807333134}" presName="space" presStyleCnt="0"/>
      <dgm:spPr/>
    </dgm:pt>
    <dgm:pt modelId="{48A3A081-BC76-114E-9535-F319ABD24C2C}" type="pres">
      <dgm:prSet presAssocID="{6E99F7F7-D9AD-2B4E-A8AA-75E16357D739}" presName="composite" presStyleCnt="0"/>
      <dgm:spPr/>
    </dgm:pt>
    <dgm:pt modelId="{4E6C426E-8C06-154C-9D82-1A473EF28DDF}" type="pres">
      <dgm:prSet presAssocID="{6E99F7F7-D9AD-2B4E-A8AA-75E16357D73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ABA9CE-3BE0-1E40-BF7E-09642BD57E83}" type="pres">
      <dgm:prSet presAssocID="{6E99F7F7-D9AD-2B4E-A8AA-75E16357D739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18DA10-52E1-644D-8809-670410A2212C}" srcId="{6E99F7F7-D9AD-2B4E-A8AA-75E16357D739}" destId="{13C33B87-A7CC-F540-BD43-FF7AA8A3451F}" srcOrd="1" destOrd="0" parTransId="{44A9ABF1-7B8E-A446-B52D-4F202A41E109}" sibTransId="{A78ADA71-5C91-7346-A2BC-E3EF9A308B97}"/>
    <dgm:cxn modelId="{61F4B37B-EE43-7F47-A933-20B66BA44903}" srcId="{6C153932-7ACC-9C47-937F-DF0673BE9D37}" destId="{708D1822-DE68-B94F-8E3E-D683F111F8E1}" srcOrd="2" destOrd="0" parTransId="{34BBA205-9CF9-2F4D-A999-264B9476F2F0}" sibTransId="{51BB88B6-69E2-E94D-B0E6-8BBE9C1987D6}"/>
    <dgm:cxn modelId="{5F5E6650-A573-AF43-ABC0-0670E4E4AE14}" srcId="{6BC20217-D3E5-A844-8E7E-764BEA308D9A}" destId="{6C153932-7ACC-9C47-937F-DF0673BE9D37}" srcOrd="0" destOrd="0" parTransId="{9EF17657-2D53-6E4E-8CAB-EC5F8CF96ED6}" sibTransId="{E90DF6D0-4F76-BC43-9CA8-847807333134}"/>
    <dgm:cxn modelId="{17FA9168-1182-41F8-BC05-3162CC66F2AA}" type="presOf" srcId="{CC511AA6-BB96-4F43-BCA6-A0079209B760}" destId="{EF9243D1-795A-B543-B766-255881B95357}" srcOrd="0" destOrd="0" presId="urn:microsoft.com/office/officeart/2005/8/layout/hList1"/>
    <dgm:cxn modelId="{31428D97-E570-479A-8645-0970713BF926}" type="presOf" srcId="{6C153932-7ACC-9C47-937F-DF0673BE9D37}" destId="{E18F8A48-5720-0346-B2B8-49A7E40DE9EF}" srcOrd="0" destOrd="0" presId="urn:microsoft.com/office/officeart/2005/8/layout/hList1"/>
    <dgm:cxn modelId="{BFEA3C28-333B-C24A-973F-B4D1A9315E40}" srcId="{6C153932-7ACC-9C47-937F-DF0673BE9D37}" destId="{35816FFE-669D-5A41-9AB9-441E04AC041D}" srcOrd="1" destOrd="0" parTransId="{CBAABDE0-61DA-4941-830C-5A873E62634B}" sibTransId="{8D546DE8-A35D-5740-A69A-76D149EBFEC2}"/>
    <dgm:cxn modelId="{F1D6AE04-E4C8-4FB4-A9F4-3F9D2DC49B38}" type="presOf" srcId="{35816FFE-669D-5A41-9AB9-441E04AC041D}" destId="{EF9243D1-795A-B543-B766-255881B95357}" srcOrd="0" destOrd="1" presId="urn:microsoft.com/office/officeart/2005/8/layout/hList1"/>
    <dgm:cxn modelId="{11B5F17B-C72F-4D41-AA10-4988A57E97E3}" srcId="{6E99F7F7-D9AD-2B4E-A8AA-75E16357D739}" destId="{8219F3B1-6DF8-3647-A00A-71521BAEC02F}" srcOrd="2" destOrd="0" parTransId="{D8A41234-A999-5A4B-942B-F41203978BF0}" sibTransId="{78DBCB5F-78F8-964C-9A4E-1FC7D8F27E40}"/>
    <dgm:cxn modelId="{2DA0970A-9B80-4D8E-936F-7898150225CE}" type="presOf" srcId="{18F75C78-792A-FB48-83B6-55F681B10416}" destId="{EF9243D1-795A-B543-B766-255881B95357}" srcOrd="0" destOrd="3" presId="urn:microsoft.com/office/officeart/2005/8/layout/hList1"/>
    <dgm:cxn modelId="{C937E5A7-29DD-CE4C-AFA3-F7F5DD2FF35D}" srcId="{6C153932-7ACC-9C47-937F-DF0673BE9D37}" destId="{CC511AA6-BB96-4F43-BCA6-A0079209B760}" srcOrd="0" destOrd="0" parTransId="{F2565789-AD54-2549-BE22-E68AFFDA6B71}" sibTransId="{6C3CE9AA-9B52-2247-9A27-3D6489FCD943}"/>
    <dgm:cxn modelId="{0E733604-6F7A-0741-8435-B38535DEBC8D}" srcId="{6E99F7F7-D9AD-2B4E-A8AA-75E16357D739}" destId="{1EE56E89-8357-9244-854C-A0E394686133}" srcOrd="0" destOrd="0" parTransId="{21446E13-F538-324E-BEE8-D49AE334A6B1}" sibTransId="{DF3F49B1-775D-5F46-BB28-1B1AF0DDC396}"/>
    <dgm:cxn modelId="{32501BE9-FFC0-4F4D-8667-E05BE17C5407}" type="presOf" srcId="{6BC20217-D3E5-A844-8E7E-764BEA308D9A}" destId="{8544D900-851D-424D-AB0D-A5C8F32FA9C4}" srcOrd="0" destOrd="0" presId="urn:microsoft.com/office/officeart/2005/8/layout/hList1"/>
    <dgm:cxn modelId="{B815FACB-7C71-4472-964C-8C4B244C7F37}" type="presOf" srcId="{13C33B87-A7CC-F540-BD43-FF7AA8A3451F}" destId="{02ABA9CE-3BE0-1E40-BF7E-09642BD57E83}" srcOrd="0" destOrd="1" presId="urn:microsoft.com/office/officeart/2005/8/layout/hList1"/>
    <dgm:cxn modelId="{DA8BC01F-3ADE-4812-B0D0-07A2D31DE112}" type="presOf" srcId="{6E99F7F7-D9AD-2B4E-A8AA-75E16357D739}" destId="{4E6C426E-8C06-154C-9D82-1A473EF28DDF}" srcOrd="0" destOrd="0" presId="urn:microsoft.com/office/officeart/2005/8/layout/hList1"/>
    <dgm:cxn modelId="{05B82712-9D96-4915-B83B-28C629F6A9CF}" type="presOf" srcId="{8219F3B1-6DF8-3647-A00A-71521BAEC02F}" destId="{02ABA9CE-3BE0-1E40-BF7E-09642BD57E83}" srcOrd="0" destOrd="2" presId="urn:microsoft.com/office/officeart/2005/8/layout/hList1"/>
    <dgm:cxn modelId="{C6367EB3-8554-4F7C-B086-5208A3A14A74}" type="presOf" srcId="{708D1822-DE68-B94F-8E3E-D683F111F8E1}" destId="{EF9243D1-795A-B543-B766-255881B95357}" srcOrd="0" destOrd="2" presId="urn:microsoft.com/office/officeart/2005/8/layout/hList1"/>
    <dgm:cxn modelId="{9B1297D3-F838-1442-A905-FD63EDEC0C66}" srcId="{6C153932-7ACC-9C47-937F-DF0673BE9D37}" destId="{18F75C78-792A-FB48-83B6-55F681B10416}" srcOrd="3" destOrd="0" parTransId="{F9C7BD2A-449B-6D4D-B3A5-72090AA6A3E2}" sibTransId="{3A33559F-C434-6240-97C6-169E146BE290}"/>
    <dgm:cxn modelId="{BA94F3A1-F388-2343-85AB-7F149083346E}" srcId="{6BC20217-D3E5-A844-8E7E-764BEA308D9A}" destId="{6E99F7F7-D9AD-2B4E-A8AA-75E16357D739}" srcOrd="1" destOrd="0" parTransId="{F93B7D65-F4A9-8644-8C43-5A207F1358B5}" sibTransId="{E969FEE6-E086-9847-B548-46B9856A8F1D}"/>
    <dgm:cxn modelId="{6B909313-A0E5-48A2-9351-0BA211487635}" type="presOf" srcId="{1EE56E89-8357-9244-854C-A0E394686133}" destId="{02ABA9CE-3BE0-1E40-BF7E-09642BD57E83}" srcOrd="0" destOrd="0" presId="urn:microsoft.com/office/officeart/2005/8/layout/hList1"/>
    <dgm:cxn modelId="{28ADD40D-A7F5-4519-94D9-335C4CB21E44}" type="presParOf" srcId="{8544D900-851D-424D-AB0D-A5C8F32FA9C4}" destId="{655F0C8E-2F57-1B48-88CF-9BA6C43DE8A5}" srcOrd="0" destOrd="0" presId="urn:microsoft.com/office/officeart/2005/8/layout/hList1"/>
    <dgm:cxn modelId="{62A3B997-C1C8-41E6-9312-C254F0A6A1A9}" type="presParOf" srcId="{655F0C8E-2F57-1B48-88CF-9BA6C43DE8A5}" destId="{E18F8A48-5720-0346-B2B8-49A7E40DE9EF}" srcOrd="0" destOrd="0" presId="urn:microsoft.com/office/officeart/2005/8/layout/hList1"/>
    <dgm:cxn modelId="{1A8A8000-62D9-405A-ABA1-3136F2A054E4}" type="presParOf" srcId="{655F0C8E-2F57-1B48-88CF-9BA6C43DE8A5}" destId="{EF9243D1-795A-B543-B766-255881B95357}" srcOrd="1" destOrd="0" presId="urn:microsoft.com/office/officeart/2005/8/layout/hList1"/>
    <dgm:cxn modelId="{FA04E3BE-2C30-4409-A4AA-D743154E3FCB}" type="presParOf" srcId="{8544D900-851D-424D-AB0D-A5C8F32FA9C4}" destId="{C5614CA7-2ACA-C549-B2E5-52DF0D6877F9}" srcOrd="1" destOrd="0" presId="urn:microsoft.com/office/officeart/2005/8/layout/hList1"/>
    <dgm:cxn modelId="{AFD375AC-A597-4B48-A477-CC9DE84AB54E}" type="presParOf" srcId="{8544D900-851D-424D-AB0D-A5C8F32FA9C4}" destId="{48A3A081-BC76-114E-9535-F319ABD24C2C}" srcOrd="2" destOrd="0" presId="urn:microsoft.com/office/officeart/2005/8/layout/hList1"/>
    <dgm:cxn modelId="{D8357438-06D3-4FC4-A0CA-D267B71E2826}" type="presParOf" srcId="{48A3A081-BC76-114E-9535-F319ABD24C2C}" destId="{4E6C426E-8C06-154C-9D82-1A473EF28DDF}" srcOrd="0" destOrd="0" presId="urn:microsoft.com/office/officeart/2005/8/layout/hList1"/>
    <dgm:cxn modelId="{FD139463-66C8-4AE5-9684-593E57B439E0}" type="presParOf" srcId="{48A3A081-BC76-114E-9535-F319ABD24C2C}" destId="{02ABA9CE-3BE0-1E40-BF7E-09642BD57E83}" srcOrd="1" destOrd="0" presId="urn:microsoft.com/office/officeart/2005/8/layout/h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17A8F-B78E-4809-8D08-9AAE84660FBF}" type="datetimeFigureOut">
              <a:rPr lang="en-US" smtClean="0"/>
              <a:pPr/>
              <a:t>7/1/2015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47C05-5669-4768-AB33-C8E5908B91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As was mentioned in Chapter 1 , external devices that engage in I/O with computer</a:t>
            </a:r>
          </a:p>
          <a:p>
            <a:r>
              <a:rPr lang="en-US" smtClean="0"/>
              <a:t>systems can be roughly grouped into three categories:</a:t>
            </a:r>
          </a:p>
          <a:p>
            <a:endParaRPr lang="en-US" smtClean="0"/>
          </a:p>
          <a:p>
            <a:r>
              <a:rPr lang="en-US" smtClean="0"/>
              <a:t>• </a:t>
            </a:r>
            <a:r>
              <a:rPr lang="en-US" b="1" smtClean="0"/>
              <a:t>Human readable: Suitable for communicating with the computer user.</a:t>
            </a:r>
          </a:p>
          <a:p>
            <a:r>
              <a:rPr lang="en-US" smtClean="0"/>
              <a:t>Examples include printers and terminals, the latter consisting of video display,</a:t>
            </a:r>
          </a:p>
          <a:p>
            <a:r>
              <a:rPr lang="en-US" smtClean="0"/>
              <a:t>keyboard, and perhaps other devices such as a mouse.</a:t>
            </a:r>
          </a:p>
          <a:p>
            <a:endParaRPr lang="en-US" smtClean="0"/>
          </a:p>
          <a:p>
            <a:r>
              <a:rPr lang="en-US" b="1" smtClean="0"/>
              <a:t>Machine readable: Suitable for communicating with electronic equipment.</a:t>
            </a:r>
          </a:p>
          <a:p>
            <a:r>
              <a:rPr lang="en-US" smtClean="0"/>
              <a:t>Examples are disk drives, USB keys, sensors, controllers, and actuators.</a:t>
            </a:r>
          </a:p>
          <a:p>
            <a:endParaRPr lang="en-US" smtClean="0"/>
          </a:p>
          <a:p>
            <a:r>
              <a:rPr lang="en-US" smtClean="0"/>
              <a:t>• </a:t>
            </a:r>
            <a:r>
              <a:rPr lang="en-US" b="1" smtClean="0"/>
              <a:t>Communication: Suitable for communicating with remote devices. Examples</a:t>
            </a:r>
          </a:p>
          <a:p>
            <a:r>
              <a:rPr lang="en-US" smtClean="0"/>
              <a:t>are digital line drivers and modems.</a:t>
            </a:r>
          </a:p>
          <a:p>
            <a:endParaRPr lang="en-NZ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D4D146-0171-4535-94FE-9649653D655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There are great differences across classes and even substantial differences</a:t>
            </a:r>
          </a:p>
          <a:p>
            <a:r>
              <a:rPr lang="en-US" smtClean="0"/>
              <a:t>within each class. Among the key differences are the following:</a:t>
            </a:r>
          </a:p>
          <a:p>
            <a:endParaRPr lang="en-US" smtClean="0"/>
          </a:p>
          <a:p>
            <a:r>
              <a:rPr lang="en-US" smtClean="0"/>
              <a:t>• </a:t>
            </a:r>
            <a:r>
              <a:rPr lang="en-US" b="1" smtClean="0"/>
              <a:t>Data rate: There may be differences of several orders of magnitude between</a:t>
            </a:r>
          </a:p>
          <a:p>
            <a:r>
              <a:rPr lang="en-US" smtClean="0"/>
              <a:t>the data transfer rates. Figure 11.1 gives some examples.</a:t>
            </a:r>
          </a:p>
          <a:p>
            <a:endParaRPr lang="en-US" smtClean="0"/>
          </a:p>
          <a:p>
            <a:r>
              <a:rPr lang="en-US" smtClean="0"/>
              <a:t>• </a:t>
            </a:r>
            <a:r>
              <a:rPr lang="en-US" b="1" smtClean="0"/>
              <a:t>Application: The use to which a device is put has an influence on the software</a:t>
            </a:r>
          </a:p>
          <a:p>
            <a:r>
              <a:rPr lang="en-US" smtClean="0"/>
              <a:t>and policies in the operating system and supporting utilities. For example, a</a:t>
            </a:r>
          </a:p>
          <a:p>
            <a:r>
              <a:rPr lang="en-US" smtClean="0"/>
              <a:t>disk used for files requires the support of file management software. A disk</a:t>
            </a:r>
          </a:p>
          <a:p>
            <a:r>
              <a:rPr lang="en-US" smtClean="0"/>
              <a:t>used as a backing store for pages in a virtual memory scheme depends on the</a:t>
            </a:r>
          </a:p>
          <a:p>
            <a:r>
              <a:rPr lang="en-US" smtClean="0"/>
              <a:t>use of virtual memory hardware and software. Furthermore, these applications</a:t>
            </a:r>
          </a:p>
          <a:p>
            <a:r>
              <a:rPr lang="en-US" smtClean="0"/>
              <a:t>have an impact on disk scheduling algorithms (discussed later in this</a:t>
            </a:r>
          </a:p>
          <a:p>
            <a:r>
              <a:rPr lang="en-US" smtClean="0"/>
              <a:t>chapter). As another example, a terminal may be used by an ordinary user or a</a:t>
            </a:r>
          </a:p>
          <a:p>
            <a:r>
              <a:rPr lang="en-US" smtClean="0"/>
              <a:t>system administrator. These uses imply different privilege levels and perhaps</a:t>
            </a:r>
          </a:p>
          <a:p>
            <a:r>
              <a:rPr lang="en-US" smtClean="0"/>
              <a:t>different priorities in the operating system.</a:t>
            </a:r>
          </a:p>
          <a:p>
            <a:endParaRPr lang="en-US" smtClean="0"/>
          </a:p>
          <a:p>
            <a:r>
              <a:rPr lang="en-US" smtClean="0"/>
              <a:t>• </a:t>
            </a:r>
            <a:r>
              <a:rPr lang="en-US" b="1" smtClean="0"/>
              <a:t>Complexity of control: A printer requires a relatively simple control interface.</a:t>
            </a:r>
          </a:p>
          <a:p>
            <a:r>
              <a:rPr lang="en-US" smtClean="0"/>
              <a:t>A disk is much more complex. The effect of these differences on the operating</a:t>
            </a:r>
          </a:p>
          <a:p>
            <a:r>
              <a:rPr lang="en-US" smtClean="0"/>
              <a:t>system is filtered to some extent by the complexity of the I/O module that</a:t>
            </a:r>
          </a:p>
          <a:p>
            <a:r>
              <a:rPr lang="en-US" smtClean="0"/>
              <a:t>controls the device, as discussed in the next section.</a:t>
            </a:r>
          </a:p>
          <a:p>
            <a:endParaRPr lang="en-US" smtClean="0"/>
          </a:p>
          <a:p>
            <a:r>
              <a:rPr lang="en-US" b="1" smtClean="0"/>
              <a:t>Unit of transfer: Data may be transferred as a stream of bytes or characters</a:t>
            </a:r>
          </a:p>
          <a:p>
            <a:r>
              <a:rPr lang="en-US" smtClean="0"/>
              <a:t>(e.g., terminal I/O) or in larger blocks (e.g., disk I/O).</a:t>
            </a:r>
          </a:p>
          <a:p>
            <a:endParaRPr lang="en-US" smtClean="0"/>
          </a:p>
          <a:p>
            <a:r>
              <a:rPr lang="en-US" smtClean="0"/>
              <a:t>• </a:t>
            </a:r>
            <a:r>
              <a:rPr lang="en-US" b="1" smtClean="0"/>
              <a:t>Data representation: Different data encoding schemes are used by different</a:t>
            </a:r>
          </a:p>
          <a:p>
            <a:r>
              <a:rPr lang="en-US" smtClean="0"/>
              <a:t>devices, including differences in character code and parity conventions.</a:t>
            </a:r>
          </a:p>
          <a:p>
            <a:endParaRPr lang="en-US" smtClean="0"/>
          </a:p>
          <a:p>
            <a:r>
              <a:rPr lang="en-US" smtClean="0"/>
              <a:t>• </a:t>
            </a:r>
            <a:r>
              <a:rPr lang="en-US" b="1" smtClean="0"/>
              <a:t>Error conditions: The nature of errors, the way in which they are reported,</a:t>
            </a:r>
          </a:p>
          <a:p>
            <a:r>
              <a:rPr lang="en-US" smtClean="0"/>
              <a:t>their consequences, and the available range of responses differ widely from</a:t>
            </a:r>
          </a:p>
          <a:p>
            <a:r>
              <a:rPr lang="en-US" smtClean="0"/>
              <a:t>one device to another.</a:t>
            </a:r>
          </a:p>
          <a:p>
            <a:endParaRPr lang="en-US" smtClean="0"/>
          </a:p>
          <a:p>
            <a:r>
              <a:rPr lang="en-US" smtClean="0"/>
              <a:t>This diversity makes a uniform and consistent approach to I/O, both from the</a:t>
            </a:r>
          </a:p>
          <a:p>
            <a:r>
              <a:rPr lang="en-US" smtClean="0"/>
              <a:t>point of view of the operating system and from the point of view of user processes,</a:t>
            </a:r>
          </a:p>
          <a:p>
            <a:r>
              <a:rPr lang="en-US" smtClean="0"/>
              <a:t>difficult to achieve.</a:t>
            </a:r>
            <a:endParaRPr lang="en-NZ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4D3C66-7A0A-45C3-98FB-383214DBEE9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In Chapter 2 , in the discussion of system structure, we emphasized the hierarchical</a:t>
            </a:r>
          </a:p>
          <a:p>
            <a:r>
              <a:rPr lang="en-US" smtClean="0"/>
              <a:t>nature of modern operating systems. The hierarchical philosophy is that the functions</a:t>
            </a:r>
          </a:p>
          <a:p>
            <a:r>
              <a:rPr lang="en-US" smtClean="0"/>
              <a:t>of the operating system should be separated according to their complexity,</a:t>
            </a:r>
          </a:p>
          <a:p>
            <a:r>
              <a:rPr lang="en-US" smtClean="0"/>
              <a:t>their characteristic time scale, and their level of abstraction. Following this approach</a:t>
            </a:r>
          </a:p>
          <a:p>
            <a:r>
              <a:rPr lang="en-US" smtClean="0"/>
              <a:t>leads to an organization of the operating system into a series of layers. Each layer</a:t>
            </a:r>
          </a:p>
          <a:p>
            <a:r>
              <a:rPr lang="en-US" smtClean="0"/>
              <a:t>performs a related subset of the functions required of the operating system. It relies</a:t>
            </a:r>
          </a:p>
          <a:p>
            <a:r>
              <a:rPr lang="en-US" smtClean="0"/>
              <a:t>on the next lower layer to perform more primitive functions and to conceal the</a:t>
            </a:r>
          </a:p>
          <a:p>
            <a:r>
              <a:rPr lang="en-US" smtClean="0"/>
              <a:t>details of those functions. It provides services to the next higher layer. Ideally, the</a:t>
            </a:r>
          </a:p>
          <a:p>
            <a:r>
              <a:rPr lang="en-US" smtClean="0"/>
              <a:t>layers should be defined so that changes in one layer do not require changes in other</a:t>
            </a:r>
          </a:p>
          <a:p>
            <a:r>
              <a:rPr lang="en-US" smtClean="0"/>
              <a:t>layers. Thus we have decomposed one problem into a number of more manageable</a:t>
            </a:r>
          </a:p>
          <a:p>
            <a:r>
              <a:rPr lang="en-US" smtClean="0"/>
              <a:t>subproblems.</a:t>
            </a:r>
          </a:p>
          <a:p>
            <a:endParaRPr lang="en-US" smtClean="0"/>
          </a:p>
          <a:p>
            <a:r>
              <a:rPr lang="en-US" smtClean="0"/>
              <a:t>In general, lower layers deal with a far shorter time scale. Some parts of the</a:t>
            </a:r>
          </a:p>
          <a:p>
            <a:r>
              <a:rPr lang="en-US" smtClean="0"/>
              <a:t>OS must interact directly with the computer hardware, where events can have a</a:t>
            </a:r>
          </a:p>
          <a:p>
            <a:r>
              <a:rPr lang="en-US" smtClean="0"/>
              <a:t>time scale as brief as a few billionths of a second. At the other end of the spectrum,</a:t>
            </a:r>
          </a:p>
          <a:p>
            <a:r>
              <a:rPr lang="en-US" smtClean="0"/>
              <a:t>parts of the operating system communicate with the user, who issues commands at a</a:t>
            </a:r>
          </a:p>
          <a:p>
            <a:r>
              <a:rPr lang="en-US" smtClean="0"/>
              <a:t>much more leisurely pace, perhaps one every few seconds. The use of a set of layers</a:t>
            </a:r>
          </a:p>
          <a:p>
            <a:r>
              <a:rPr lang="en-US" smtClean="0"/>
              <a:t>conforms nicely to this environment.</a:t>
            </a:r>
            <a:endParaRPr lang="en-NZ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3D2094-3172-4453-81C2-8437173E7DD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The same considerations apply to an output operation. If a block is being</a:t>
            </a:r>
          </a:p>
          <a:p>
            <a:r>
              <a:rPr lang="en-US" dirty="0" smtClean="0"/>
              <a:t>transferred from a user process area directly to an I/O module, then the process is</a:t>
            </a:r>
          </a:p>
          <a:p>
            <a:r>
              <a:rPr lang="en-US" dirty="0" smtClean="0"/>
              <a:t>blocked during the transfer and the process may not be swapped out.</a:t>
            </a:r>
          </a:p>
          <a:p>
            <a:endParaRPr lang="en-US" dirty="0" smtClean="0"/>
          </a:p>
          <a:p>
            <a:r>
              <a:rPr lang="en-US" dirty="0" smtClean="0"/>
              <a:t>To avoid these overheads and inefficiencies, it is sometimes convenient to</a:t>
            </a:r>
          </a:p>
          <a:p>
            <a:r>
              <a:rPr lang="en-US" dirty="0" smtClean="0"/>
              <a:t>perform input transfers in advance of requests being made and to perform output</a:t>
            </a:r>
          </a:p>
          <a:p>
            <a:r>
              <a:rPr lang="en-US" dirty="0" smtClean="0"/>
              <a:t>transfers some time after the request is made. This technique is known as buffering.</a:t>
            </a:r>
          </a:p>
          <a:p>
            <a:r>
              <a:rPr lang="en-US" dirty="0" smtClean="0"/>
              <a:t>In this section, we look at some of the buffering schemes that are supported by</a:t>
            </a:r>
          </a:p>
          <a:p>
            <a:r>
              <a:rPr lang="en-US" dirty="0" smtClean="0"/>
              <a:t>operating systems to improve the performance of the system.</a:t>
            </a:r>
          </a:p>
          <a:p>
            <a:endParaRPr lang="en-US" dirty="0" smtClean="0"/>
          </a:p>
          <a:p>
            <a:r>
              <a:rPr lang="en-US" dirty="0" smtClean="0"/>
              <a:t>In discussing the various approaches to buffering, it is sometimes important</a:t>
            </a:r>
          </a:p>
          <a:p>
            <a:r>
              <a:rPr lang="en-US" dirty="0" smtClean="0"/>
              <a:t>to make a distinction between two types of I/O devices: block oriented and stream</a:t>
            </a:r>
          </a:p>
          <a:p>
            <a:r>
              <a:rPr lang="en-US" dirty="0" smtClean="0"/>
              <a:t>oriented. A </a:t>
            </a:r>
            <a:r>
              <a:rPr lang="en-US" b="1" dirty="0" smtClean="0"/>
              <a:t>block-oriented device stores information in blocks that are usually of</a:t>
            </a:r>
          </a:p>
          <a:p>
            <a:r>
              <a:rPr lang="en-US" dirty="0" smtClean="0"/>
              <a:t>fixed size, and transfers are made one block at a time. Generally, it is possible to</a:t>
            </a:r>
          </a:p>
          <a:p>
            <a:r>
              <a:rPr lang="en-US" dirty="0" smtClean="0"/>
              <a:t>reference data by its block number. Disks and USB keys are examples of block oriented</a:t>
            </a:r>
          </a:p>
          <a:p>
            <a:r>
              <a:rPr lang="en-US" dirty="0" smtClean="0"/>
              <a:t>devices. A </a:t>
            </a:r>
            <a:r>
              <a:rPr lang="en-US" b="1" dirty="0" smtClean="0"/>
              <a:t>stream-oriented device transfers data in and out as a stream of</a:t>
            </a:r>
          </a:p>
          <a:p>
            <a:r>
              <a:rPr lang="en-US" dirty="0" smtClean="0"/>
              <a:t>bytes, with no block structure. Terminals, printers, communications ports, mouse</a:t>
            </a:r>
          </a:p>
          <a:p>
            <a:r>
              <a:rPr lang="en-US" dirty="0" smtClean="0"/>
              <a:t>and other pointing devices, and most other devices that are not secondary storage</a:t>
            </a:r>
          </a:p>
          <a:p>
            <a:r>
              <a:rPr lang="en-US" dirty="0" smtClean="0"/>
              <a:t>are stream oriented.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E64B63-F3BA-4C3D-BEBD-9ED127BC5DE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The simplest type of support that the operating system can provide is single buffering</a:t>
            </a:r>
          </a:p>
          <a:p>
            <a:r>
              <a:rPr lang="en-US" smtClean="0"/>
              <a:t>( Figure 11.5b ). When a user process issues an I/O request, the OS assigns a buffer in</a:t>
            </a:r>
          </a:p>
          <a:p>
            <a:r>
              <a:rPr lang="en-US" smtClean="0"/>
              <a:t>the system portion of main memory to the operation.</a:t>
            </a:r>
          </a:p>
          <a:p>
            <a:endParaRPr lang="en-US" smtClean="0"/>
          </a:p>
          <a:p>
            <a:r>
              <a:rPr lang="en-US" smtClean="0"/>
              <a:t>In the case of line-at-a-time I/O, the buffer can be used to hold a single line.</a:t>
            </a:r>
          </a:p>
          <a:p>
            <a:r>
              <a:rPr lang="en-US" smtClean="0"/>
              <a:t>The user process is suspended during input, awaiting the arrival of the entire line.</a:t>
            </a:r>
          </a:p>
          <a:p>
            <a:r>
              <a:rPr lang="en-US" smtClean="0"/>
              <a:t>For output, the user process can place a line of output in the buffer and continue</a:t>
            </a:r>
          </a:p>
          <a:p>
            <a:r>
              <a:rPr lang="en-US" smtClean="0"/>
              <a:t>processing. It need not be suspended unless it has a second line of output to send</a:t>
            </a:r>
          </a:p>
          <a:p>
            <a:r>
              <a:rPr lang="en-US" smtClean="0"/>
              <a:t>before the buffer is emptied from the first output operation. In the case of byte-at-a-time</a:t>
            </a:r>
          </a:p>
          <a:p>
            <a:r>
              <a:rPr lang="en-US" smtClean="0"/>
              <a:t>I/O, the interaction between the OS and the user process follows the producer/</a:t>
            </a:r>
          </a:p>
          <a:p>
            <a:r>
              <a:rPr lang="en-US" smtClean="0"/>
              <a:t>consumer model discussed in Chapter 5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6A8AC-BC16-4241-BA2A-5A069EE4560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Appendix C summarizes three techniques for performing I/O: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• </a:t>
            </a:r>
            <a:r>
              <a:rPr lang="en-US" b="1" dirty="0" smtClean="0"/>
              <a:t>Programmed I/O : The processor issues an I/O command, on behalf of a process,</a:t>
            </a:r>
          </a:p>
          <a:p>
            <a:pPr>
              <a:defRPr/>
            </a:pPr>
            <a:r>
              <a:rPr lang="en-US" dirty="0" smtClean="0"/>
              <a:t>to an I/O module; that process then busy waits for the operation to be completed</a:t>
            </a:r>
          </a:p>
          <a:p>
            <a:pPr>
              <a:defRPr/>
            </a:pPr>
            <a:r>
              <a:rPr lang="en-US" dirty="0" smtClean="0"/>
              <a:t>before proceeding.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• </a:t>
            </a:r>
            <a:r>
              <a:rPr lang="en-US" b="1" dirty="0" smtClean="0"/>
              <a:t>Interrupt-driven I/O : The processor issues an I/O command on behalf of</a:t>
            </a:r>
          </a:p>
          <a:p>
            <a:pPr>
              <a:defRPr/>
            </a:pPr>
            <a:r>
              <a:rPr lang="en-US" dirty="0" smtClean="0"/>
              <a:t>a process. There are then two possibilities. If the I/O instruction from the</a:t>
            </a:r>
          </a:p>
          <a:p>
            <a:pPr>
              <a:defRPr/>
            </a:pPr>
            <a:r>
              <a:rPr lang="en-US" dirty="0" smtClean="0"/>
              <a:t>process is nonblocking, then the processor continues to execute instructions</a:t>
            </a:r>
          </a:p>
          <a:p>
            <a:pPr>
              <a:defRPr/>
            </a:pPr>
            <a:r>
              <a:rPr lang="en-US" dirty="0" smtClean="0"/>
              <a:t>from the process that issued the I/O command. If the I/O instruction</a:t>
            </a:r>
          </a:p>
          <a:p>
            <a:pPr>
              <a:defRPr/>
            </a:pPr>
            <a:r>
              <a:rPr lang="en-US" dirty="0" smtClean="0"/>
              <a:t>is blocking, then the next instruction that the processor executes is from</a:t>
            </a:r>
          </a:p>
          <a:p>
            <a:pPr>
              <a:defRPr/>
            </a:pPr>
            <a:r>
              <a:rPr lang="en-US" dirty="0" smtClean="0"/>
              <a:t>the OS, which will put the current process in a blocked state and schedule</a:t>
            </a:r>
          </a:p>
          <a:p>
            <a:pPr>
              <a:defRPr/>
            </a:pPr>
            <a:r>
              <a:rPr lang="en-US" dirty="0" smtClean="0"/>
              <a:t>another process.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• </a:t>
            </a:r>
            <a:r>
              <a:rPr lang="en-US" b="1" dirty="0" smtClean="0"/>
              <a:t>Direct memory access (DMA) : A DMA module controls the exchange of data</a:t>
            </a:r>
          </a:p>
          <a:p>
            <a:pPr>
              <a:defRPr/>
            </a:pPr>
            <a:r>
              <a:rPr lang="en-US" dirty="0" smtClean="0"/>
              <a:t>between main memory and an I/O module. The processor sends a request for</a:t>
            </a:r>
          </a:p>
          <a:p>
            <a:pPr>
              <a:defRPr/>
            </a:pPr>
            <a:r>
              <a:rPr lang="en-US" dirty="0" smtClean="0"/>
              <a:t>the transfer of a block of data to the DMA module and is interrupted only</a:t>
            </a:r>
          </a:p>
          <a:p>
            <a:pPr>
              <a:defRPr/>
            </a:pPr>
            <a:r>
              <a:rPr lang="en-US" dirty="0" smtClean="0"/>
              <a:t>after the entire block has been transferred.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FE5E7D-6AB4-4495-A92B-CBE977A20CB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D3B0-11E1-4919-873F-B2D824744088}" type="datetimeFigureOut">
              <a:rPr lang="en-US" smtClean="0"/>
              <a:pPr/>
              <a:t>7/1/2015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750850C-06C0-4957-BB84-727F0A52C2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D3B0-11E1-4919-873F-B2D824744088}" type="datetimeFigureOut">
              <a:rPr lang="en-US" smtClean="0"/>
              <a:pPr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850C-06C0-4957-BB84-727F0A52C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D3B0-11E1-4919-873F-B2D824744088}" type="datetimeFigureOut">
              <a:rPr lang="en-US" smtClean="0"/>
              <a:pPr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850C-06C0-4957-BB84-727F0A52C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E36F0-0AB0-4A3E-A19F-6676624CB649}" type="datetimeFigureOut">
              <a:rPr lang="en-US"/>
              <a:pPr>
                <a:defRPr/>
              </a:pPr>
              <a:t>7/1/2015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6E2AC-13B5-448E-8AE4-1B0E8CE11E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FC78D-7B91-4A35-A035-056B962F5163}" type="datetimeFigureOut">
              <a:rPr lang="en-US"/>
              <a:pPr>
                <a:defRPr/>
              </a:pPr>
              <a:t>7/1/2015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4C918-9C17-4AC2-9B05-146B6899F8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B3A44-4F98-4F2F-B791-0F3A1F553984}" type="datetimeFigureOut">
              <a:rPr lang="en-US"/>
              <a:pPr>
                <a:defRPr/>
              </a:pPr>
              <a:t>7/1/2015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4DF8A-FABE-43A2-911B-4F4FDC51C7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D3B0-11E1-4919-873F-B2D824744088}" type="datetimeFigureOut">
              <a:rPr lang="en-US" smtClean="0"/>
              <a:pPr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850C-06C0-4957-BB84-727F0A52C2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D3B0-11E1-4919-873F-B2D824744088}" type="datetimeFigureOut">
              <a:rPr lang="en-US" smtClean="0"/>
              <a:pPr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750850C-06C0-4957-BB84-727F0A52C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D3B0-11E1-4919-873F-B2D824744088}" type="datetimeFigureOut">
              <a:rPr lang="en-US" smtClean="0"/>
              <a:pPr/>
              <a:t>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850C-06C0-4957-BB84-727F0A52C2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D3B0-11E1-4919-873F-B2D824744088}" type="datetimeFigureOut">
              <a:rPr lang="en-US" smtClean="0"/>
              <a:pPr/>
              <a:t>7/1/2015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850C-06C0-4957-BB84-727F0A52C2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D3B0-11E1-4919-873F-B2D824744088}" type="datetimeFigureOut">
              <a:rPr lang="en-US" smtClean="0"/>
              <a:pPr/>
              <a:t>7/1/2015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850C-06C0-4957-BB84-727F0A52C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D3B0-11E1-4919-873F-B2D824744088}" type="datetimeFigureOut">
              <a:rPr lang="en-US" smtClean="0"/>
              <a:pPr/>
              <a:t>7/1/2015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850C-06C0-4957-BB84-727F0A52C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D3B0-11E1-4919-873F-B2D824744088}" type="datetimeFigureOut">
              <a:rPr lang="en-US" smtClean="0"/>
              <a:pPr/>
              <a:t>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850C-06C0-4957-BB84-727F0A52C2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D3B0-11E1-4919-873F-B2D824744088}" type="datetimeFigureOut">
              <a:rPr lang="en-US" smtClean="0"/>
              <a:pPr/>
              <a:t>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750850C-06C0-4957-BB84-727F0A52C2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AD3B0-11E1-4919-873F-B2D824744088}" type="datetimeFigureOut">
              <a:rPr lang="en-US" smtClean="0"/>
              <a:pPr/>
              <a:t>7/1/2015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750850C-06C0-4957-BB84-727F0A52C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user need not know how peripheral devices work. Os handles the devices on behalf of the user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INPUT/OUTPUT HANDLING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371600" y="14478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Device drivers – Is a software module which manages the communication with and control of a specific I/O device.</a:t>
            </a:r>
          </a:p>
          <a:p>
            <a:r>
              <a:rPr lang="en-US" dirty="0" smtClean="0"/>
              <a:t>Device </a:t>
            </a:r>
            <a:r>
              <a:rPr lang="en-US" dirty="0" smtClean="0"/>
              <a:t>Controllers - </a:t>
            </a:r>
            <a:r>
              <a:rPr lang="en-US" dirty="0" smtClean="0"/>
              <a:t>I/O units typically consist </a:t>
            </a:r>
            <a:r>
              <a:rPr lang="en-US" dirty="0" smtClean="0"/>
              <a:t>of </a:t>
            </a:r>
            <a:r>
              <a:rPr lang="en-US" dirty="0" smtClean="0"/>
              <a:t>an electronic </a:t>
            </a:r>
            <a:r>
              <a:rPr lang="en-US" dirty="0" smtClean="0"/>
              <a:t>component,  which </a:t>
            </a:r>
            <a:r>
              <a:rPr lang="en-US" dirty="0" smtClean="0"/>
              <a:t>often takes the form of a printed </a:t>
            </a:r>
            <a:r>
              <a:rPr lang="en-US" dirty="0" smtClean="0"/>
              <a:t>circuit card. A device controller is the electronic circuitry, attached to I/O bus of the computer and provides a hardware interface between the computer and the device itself </a:t>
            </a:r>
          </a:p>
          <a:p>
            <a:r>
              <a:rPr lang="en-US" dirty="0" smtClean="0"/>
              <a:t>Device – Actual peripheral device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1600"/>
              </a:spcBef>
              <a:buClr>
                <a:srgbClr val="660066"/>
              </a:buClr>
            </a:pPr>
            <a:r>
              <a:rPr lang="en-US" dirty="0" smtClean="0"/>
              <a:t>Major effort in I/O design</a:t>
            </a:r>
          </a:p>
          <a:p>
            <a:pPr>
              <a:spcBef>
                <a:spcPts val="1600"/>
              </a:spcBef>
              <a:buClr>
                <a:srgbClr val="660066"/>
              </a:buClr>
            </a:pPr>
            <a:r>
              <a:rPr lang="en-US" dirty="0" smtClean="0"/>
              <a:t>Important because I/O operations often form a bottleneck</a:t>
            </a:r>
          </a:p>
          <a:p>
            <a:pPr>
              <a:spcBef>
                <a:spcPts val="1600"/>
              </a:spcBef>
              <a:buClr>
                <a:srgbClr val="660066"/>
              </a:buClr>
            </a:pPr>
            <a:r>
              <a:rPr lang="en-US" dirty="0" smtClean="0"/>
              <a:t>Most I/O devices are extremely slow compared with main memory and the </a:t>
            </a:r>
            <a:r>
              <a:rPr lang="en-US" dirty="0" smtClean="0"/>
              <a:t>processor</a:t>
            </a:r>
          </a:p>
          <a:p>
            <a:pPr>
              <a:spcBef>
                <a:spcPts val="1600"/>
              </a:spcBef>
              <a:buClr>
                <a:srgbClr val="660066"/>
              </a:buClr>
            </a:pPr>
            <a:r>
              <a:rPr lang="en-US" dirty="0" smtClean="0"/>
              <a:t>Block Device – Transmit a set of characters simultaneous</a:t>
            </a:r>
          </a:p>
          <a:p>
            <a:pPr>
              <a:spcBef>
                <a:spcPts val="1600"/>
              </a:spcBef>
              <a:buClr>
                <a:srgbClr val="660066"/>
              </a:buClr>
            </a:pPr>
            <a:r>
              <a:rPr lang="en-US" dirty="0" smtClean="0"/>
              <a:t>Character device – Transmit one character at a time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Buffering/Spooling</a:t>
            </a:r>
            <a:endParaRPr lang="en-US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56322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09800"/>
            <a:ext cx="7893050" cy="4267200"/>
          </a:xfrm>
        </p:spPr>
        <p:txBody>
          <a:bodyPr/>
          <a:lstStyle/>
          <a:p>
            <a:pPr eaLnBrk="1" hangingPunct="1"/>
            <a:r>
              <a:rPr lang="en-US" dirty="0" smtClean="0"/>
              <a:t>Technique used to remove bottlenecks in the computer system</a:t>
            </a:r>
          </a:p>
          <a:p>
            <a:pPr eaLnBrk="1" hangingPunct="1"/>
            <a:r>
              <a:rPr lang="en-US" dirty="0" smtClean="0"/>
              <a:t>Fast and slow peripheral devices  communicate via a buffer.</a:t>
            </a:r>
            <a:endParaRPr lang="en-US" dirty="0" smtClean="0"/>
          </a:p>
          <a:p>
            <a:pPr eaLnBrk="1" hangingPunct="1"/>
            <a:r>
              <a:rPr lang="en-US" dirty="0" smtClean="0"/>
              <a:t>Perform </a:t>
            </a:r>
            <a:r>
              <a:rPr lang="en-US" dirty="0" smtClean="0"/>
              <a:t>input transfers in advance of requests being made and perform output transfers some time after the request is made</a:t>
            </a:r>
          </a:p>
          <a:p>
            <a:pPr eaLnBrk="1" hangingPunct="1"/>
            <a:endParaRPr lang="en-US" dirty="0" smtClean="0"/>
          </a:p>
        </p:txBody>
      </p:sp>
      <p:graphicFrame>
        <p:nvGraphicFramePr>
          <p:cNvPr id="4" name="Diagram 3"/>
          <p:cNvGraphicFramePr/>
          <p:nvPr/>
        </p:nvGraphicFramePr>
        <p:xfrm>
          <a:off x="1219200" y="3657600"/>
          <a:ext cx="6934200" cy="279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143000"/>
            <a:ext cx="4267200" cy="109855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2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Single Buffer</a:t>
            </a:r>
            <a:endParaRPr lang="en-US" sz="5200" dirty="0">
              <a:solidFill>
                <a:srgbClr val="66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0418" name="Content Placeholder 2"/>
          <p:cNvSpPr>
            <a:spLocks noGrp="1"/>
          </p:cNvSpPr>
          <p:nvPr>
            <p:ph sz="quarter" idx="1"/>
          </p:nvPr>
        </p:nvSpPr>
        <p:spPr>
          <a:xfrm>
            <a:off x="5105400" y="1752600"/>
            <a:ext cx="3505200" cy="1371600"/>
          </a:xfrm>
        </p:spPr>
        <p:txBody>
          <a:bodyPr/>
          <a:lstStyle/>
          <a:p>
            <a:pPr eaLnBrk="1" hangingPunct="1">
              <a:buClr>
                <a:srgbClr val="660066"/>
              </a:buClr>
            </a:pPr>
            <a:r>
              <a:rPr lang="en-US" sz="2000" smtClean="0"/>
              <a:t>Operating system assigns a buffer in main memory for an I/O request</a:t>
            </a:r>
          </a:p>
          <a:p>
            <a:pPr eaLnBrk="1" hangingPunct="1"/>
            <a:endParaRPr lang="en-US" smtClean="0"/>
          </a:p>
        </p:txBody>
      </p:sp>
      <p:pic>
        <p:nvPicPr>
          <p:cNvPr id="60419" name="Picture 3" descr="Fig11_05b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581400"/>
            <a:ext cx="8077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Treatment of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devices are handles the same.</a:t>
            </a:r>
          </a:p>
          <a:p>
            <a:r>
              <a:rPr lang="en-US" dirty="0" smtClean="0"/>
              <a:t>Design the I/O system &amp; device routines such that dealing with different devices is done by changing parameters in the routine </a:t>
            </a:r>
            <a:r>
              <a:rPr lang="en-US" dirty="0" err="1" smtClean="0"/>
              <a:t>i.e</a:t>
            </a:r>
            <a:r>
              <a:rPr lang="en-US" dirty="0" smtClean="0"/>
              <a:t> the routine are very </a:t>
            </a:r>
            <a:r>
              <a:rPr lang="en-US" dirty="0" err="1" smtClean="0"/>
              <a:t>simillar</a:t>
            </a:r>
            <a:r>
              <a:rPr lang="en-US" dirty="0" smtClean="0"/>
              <a:t> if not identical in structure and operation. Different parameter values make the same routine handle devices differently according to their function.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unix</a:t>
            </a:r>
            <a:r>
              <a:rPr lang="en-US" dirty="0" smtClean="0"/>
              <a:t> all devices are regarded as files/streams</a:t>
            </a:r>
          </a:p>
          <a:p>
            <a:r>
              <a:rPr lang="en-US" dirty="0" smtClean="0"/>
              <a:t>Device descriptors store device characteristics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323041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Organization of the I/O Function</a:t>
            </a:r>
            <a:endParaRPr lang="en-US" dirty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660066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8153400" cy="4495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rgbClr val="660066"/>
              </a:buClr>
              <a:defRPr/>
            </a:pPr>
            <a:r>
              <a:rPr lang="en-US" sz="2378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Three techniques for performing I/O are:</a:t>
            </a:r>
          </a:p>
          <a:p>
            <a:pPr eaLnBrk="1" fontAlgn="auto" hangingPunct="1">
              <a:spcAft>
                <a:spcPts val="0"/>
              </a:spcAft>
              <a:buClr>
                <a:srgbClr val="660066"/>
              </a:buClr>
              <a:defRPr/>
            </a:pPr>
            <a:r>
              <a:rPr lang="en-US" sz="2162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Programmed I/O</a:t>
            </a:r>
          </a:p>
          <a:p>
            <a:pPr lvl="1" eaLnBrk="1" fontAlgn="auto" hangingPunct="1">
              <a:spcAft>
                <a:spcPts val="0"/>
              </a:spcAft>
              <a:buClr>
                <a:srgbClr val="660066"/>
              </a:buClr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processor issues an I/O command on behalf of a process to an I/O module; that process then busy waits for the operation to be completed before proceeding</a:t>
            </a:r>
          </a:p>
          <a:p>
            <a:pPr eaLnBrk="1" fontAlgn="auto" hangingPunct="1">
              <a:spcAft>
                <a:spcPts val="0"/>
              </a:spcAft>
              <a:buClr>
                <a:srgbClr val="660066"/>
              </a:buClr>
              <a:defRPr/>
            </a:pPr>
            <a:r>
              <a:rPr lang="en-US" sz="2162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Interrupt-driven I/O</a:t>
            </a:r>
          </a:p>
          <a:p>
            <a:pPr lvl="1" eaLnBrk="1" fontAlgn="auto" hangingPunct="1">
              <a:spcAft>
                <a:spcPts val="0"/>
              </a:spcAft>
              <a:buClr>
                <a:srgbClr val="660066"/>
              </a:buClr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processor issues an I/O command on behalf of a process</a:t>
            </a:r>
          </a:p>
          <a:p>
            <a:pPr lvl="2" eaLnBrk="1" fontAlgn="auto" hangingPunct="1">
              <a:spcAft>
                <a:spcPts val="0"/>
              </a:spcAft>
              <a:buClr>
                <a:srgbClr val="660066"/>
              </a:buClr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Processor proceeds with other operations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 eaLnBrk="1" fontAlgn="auto" hangingPunct="1">
              <a:spcAft>
                <a:spcPts val="0"/>
              </a:spcAft>
              <a:buClr>
                <a:srgbClr val="660066"/>
              </a:buClr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 interrupt alerts the processor when the process is through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Clr>
                <a:srgbClr val="660066"/>
              </a:buClr>
              <a:defRPr/>
            </a:pPr>
            <a:r>
              <a:rPr lang="en-US" sz="2162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Direct Memory Access (DMA)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DMA module controls the exchange of data between main memory and an I/O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module. </a:t>
            </a:r>
            <a:endParaRPr lang="en-US" dirty="0" smtClean="0"/>
          </a:p>
          <a:p>
            <a:r>
              <a:rPr lang="en-US" dirty="0" smtClean="0"/>
              <a:t>Requires DMA controller</a:t>
            </a:r>
          </a:p>
          <a:p>
            <a:r>
              <a:rPr lang="en-US" dirty="0" smtClean="0"/>
              <a:t>Bypasses CPU to transfer data directly between I/O device and memory</a:t>
            </a:r>
          </a:p>
          <a:p>
            <a:pPr lvl="2" eaLnBrk="1" fontAlgn="auto" hangingPunct="1">
              <a:spcAft>
                <a:spcPts val="0"/>
              </a:spcAft>
              <a:buClr>
                <a:srgbClr val="660066"/>
              </a:buClr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90513" y="230188"/>
            <a:ext cx="8647112" cy="614362"/>
          </a:xfrm>
        </p:spPr>
        <p:txBody>
          <a:bodyPr>
            <a:normAutofit fontScale="90000"/>
          </a:bodyPr>
          <a:lstStyle/>
          <a:p>
            <a:r>
              <a:rPr lang="en-US"/>
              <a:t>Six Step Process to Perform DMA Transfer</a:t>
            </a: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/>
          <a:srcRect l="829" t="12831" r="829" b="12804"/>
          <a:stretch>
            <a:fillRect/>
          </a:stretch>
        </p:blipFill>
        <p:spPr bwMode="auto">
          <a:xfrm>
            <a:off x="438150" y="1119188"/>
            <a:ext cx="8455025" cy="511492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Interrupt I/O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4002" y="1905000"/>
            <a:ext cx="7965598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371600" y="1447800"/>
            <a:ext cx="7772400" cy="4572000"/>
          </a:xfrm>
        </p:spPr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Pillars of a computer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four pillars on which a computer stands include</a:t>
            </a:r>
          </a:p>
          <a:p>
            <a:pPr lvl="1"/>
            <a:r>
              <a:rPr lang="en-US" dirty="0" smtClean="0"/>
              <a:t>CPU</a:t>
            </a:r>
          </a:p>
          <a:p>
            <a:pPr lvl="1"/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I/O subsystem</a:t>
            </a:r>
          </a:p>
          <a:p>
            <a:pPr lvl="1"/>
            <a:r>
              <a:rPr lang="en-US" dirty="0" smtClean="0"/>
              <a:t>Filling System</a:t>
            </a:r>
          </a:p>
          <a:p>
            <a:r>
              <a:rPr lang="en-US" dirty="0" smtClean="0"/>
              <a:t>The I/O subsystem is the most complicated. Reason – the wide variety of I/O devices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NZ" dirty="0" smtClean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Categories of I/O Devices</a:t>
            </a:r>
            <a:endParaRPr lang="en-NZ" dirty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66006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3794" name="Content Placeholder 4"/>
          <p:cNvSpPr>
            <a:spLocks noGrp="1"/>
          </p:cNvSpPr>
          <p:nvPr>
            <p:ph sz="half" idx="1"/>
          </p:nvPr>
        </p:nvSpPr>
        <p:spPr>
          <a:xfrm>
            <a:off x="685800" y="2286000"/>
            <a:ext cx="6096000" cy="1828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    External devices that engage in I/O with computer systems can be grouped into three categories: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3"/>
          </p:nvPr>
        </p:nvGraphicFramePr>
        <p:xfrm>
          <a:off x="685800" y="3048000"/>
          <a:ext cx="62484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NZ" dirty="0" smtClean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Differences in I/O Devices</a:t>
            </a:r>
            <a:endParaRPr lang="en-NZ" dirty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66006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5842" name="Content Placeholder 2"/>
          <p:cNvSpPr>
            <a:spLocks noGrp="1"/>
          </p:cNvSpPr>
          <p:nvPr>
            <p:ph idx="4294967295"/>
          </p:nvPr>
        </p:nvSpPr>
        <p:spPr>
          <a:xfrm>
            <a:off x="1295400" y="1905000"/>
            <a:ext cx="7848600" cy="1600200"/>
          </a:xfrm>
        </p:spPr>
        <p:txBody>
          <a:bodyPr/>
          <a:lstStyle/>
          <a:p>
            <a:pPr eaLnBrk="1" hangingPunct="1">
              <a:buClr>
                <a:srgbClr val="660066"/>
              </a:buClr>
            </a:pPr>
            <a:r>
              <a:rPr lang="en-NZ" smtClean="0"/>
              <a:t>Devices differ in a number of areas: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533400" y="2286000"/>
          <a:ext cx="8153400" cy="414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Objectives of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is the OS designed to cope with the wide variety of devices</a:t>
            </a:r>
          </a:p>
          <a:p>
            <a:pPr lvl="2"/>
            <a:r>
              <a:rPr lang="en-US" dirty="0" smtClean="0"/>
              <a:t>Character code independence</a:t>
            </a:r>
          </a:p>
          <a:p>
            <a:pPr lvl="2"/>
            <a:r>
              <a:rPr lang="en-US" dirty="0" smtClean="0"/>
              <a:t>Device independence</a:t>
            </a:r>
          </a:p>
          <a:p>
            <a:pPr lvl="2"/>
            <a:r>
              <a:rPr lang="en-US" dirty="0" smtClean="0"/>
              <a:t>Efficiency</a:t>
            </a:r>
          </a:p>
          <a:p>
            <a:pPr lvl="2"/>
            <a:r>
              <a:rPr lang="en-US" dirty="0" smtClean="0"/>
              <a:t>Uniform treatment of devices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Code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representation varies in different peripheral devices</a:t>
            </a:r>
          </a:p>
          <a:p>
            <a:r>
              <a:rPr lang="en-US" dirty="0" smtClean="0"/>
              <a:t>Standard OS character code </a:t>
            </a:r>
            <a:r>
              <a:rPr lang="en-US" dirty="0" smtClean="0"/>
              <a:t>independent of any particular device used to represent data internally.</a:t>
            </a:r>
          </a:p>
          <a:p>
            <a:r>
              <a:rPr lang="en-US" dirty="0" smtClean="0"/>
              <a:t>A translational mechanism used to convert data to device specific format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7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 smtClean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Device Independence</a:t>
            </a:r>
            <a:endParaRPr lang="en-NZ" dirty="0">
              <a:ln w="1270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rgbClr val="66006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2226" name="Content Placeholder 2"/>
          <p:cNvSpPr>
            <a:spLocks noGrp="1"/>
          </p:cNvSpPr>
          <p:nvPr>
            <p:ph idx="4294967295"/>
          </p:nvPr>
        </p:nvSpPr>
        <p:spPr>
          <a:xfrm>
            <a:off x="0" y="2133600"/>
            <a:ext cx="8001000" cy="4191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Clr>
                <a:srgbClr val="660066"/>
              </a:buClr>
            </a:pPr>
            <a:r>
              <a:rPr lang="en-US" dirty="0" smtClean="0"/>
              <a:t>User programs should be independent from the devices they operate 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programs can access any I/O </a:t>
            </a:r>
            <a:r>
              <a:rPr lang="en-US" dirty="0" smtClean="0"/>
              <a:t>device  without </a:t>
            </a:r>
            <a:r>
              <a:rPr lang="en-US" dirty="0" smtClean="0"/>
              <a:t>specifying device in </a:t>
            </a:r>
            <a:r>
              <a:rPr lang="en-US" dirty="0" smtClean="0"/>
              <a:t>advance  </a:t>
            </a:r>
            <a:r>
              <a:rPr lang="en-US" dirty="0" smtClean="0"/>
              <a:t>(floppy, hard drive, or CD-ROM)</a:t>
            </a:r>
          </a:p>
          <a:p>
            <a:pPr eaLnBrk="1" hangingPunct="1">
              <a:buClr>
                <a:srgbClr val="660066"/>
              </a:buClr>
            </a:pPr>
            <a:endParaRPr lang="en-US" dirty="0" smtClean="0"/>
          </a:p>
          <a:p>
            <a:pPr eaLnBrk="1" hangingPunct="1">
              <a:buClr>
                <a:srgbClr val="660066"/>
              </a:buClr>
            </a:pPr>
            <a:r>
              <a:rPr lang="en-US" dirty="0" smtClean="0"/>
              <a:t>Leads to an organization of the operating system into a series of layers</a:t>
            </a:r>
          </a:p>
          <a:p>
            <a:pPr eaLnBrk="1" hangingPunct="1">
              <a:buClr>
                <a:srgbClr val="660066"/>
              </a:buClr>
            </a:pPr>
            <a:r>
              <a:rPr lang="en-US" dirty="0" smtClean="0"/>
              <a:t>Each layer performs a related subset of the functions required of the operating system</a:t>
            </a:r>
          </a:p>
          <a:p>
            <a:pPr eaLnBrk="1" hangingPunct="1">
              <a:buClr>
                <a:srgbClr val="660066"/>
              </a:buClr>
            </a:pPr>
            <a:r>
              <a:rPr lang="en-US" dirty="0" smtClean="0"/>
              <a:t>Layers should be defined so that changes in one layer do not require changes in other layers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OS </a:t>
            </a:r>
            <a:r>
              <a:rPr lang="en-US" dirty="0" smtClean="0"/>
              <a:t>Layers – How is device independence achieved in OS?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371600" y="14478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 Programs – Within the application, I/O activity is expressed in user oriented terms. Print, save, open etc. System calls are made which invoke OS functions.</a:t>
            </a:r>
          </a:p>
          <a:p>
            <a:r>
              <a:rPr lang="en-US" dirty="0" smtClean="0"/>
              <a:t>I/O control system – part of </a:t>
            </a:r>
            <a:r>
              <a:rPr lang="en-US" dirty="0" err="1" smtClean="0"/>
              <a:t>os</a:t>
            </a:r>
            <a:r>
              <a:rPr lang="en-US" dirty="0" smtClean="0"/>
              <a:t> which deals with I/O related system calls. Performs the initial processing and validation on the request and routes it to the appropriate handler.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295</TotalTime>
  <Words>2113</Words>
  <Application>Microsoft Office PowerPoint</Application>
  <PresentationFormat>On-screen Show (4:3)</PresentationFormat>
  <Paragraphs>219</Paragraphs>
  <Slides>18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Equity</vt:lpstr>
      <vt:lpstr>INPUT/OUTPUT HANDLING</vt:lpstr>
      <vt:lpstr>Pillars of a computer System</vt:lpstr>
      <vt:lpstr>Categories of I/O Devices</vt:lpstr>
      <vt:lpstr>Differences in I/O Devices</vt:lpstr>
      <vt:lpstr>Design Objectives of OS</vt:lpstr>
      <vt:lpstr>Character Code Independence</vt:lpstr>
      <vt:lpstr>Device Independence</vt:lpstr>
      <vt:lpstr>OS Layers – How is device independence achieved in OS?</vt:lpstr>
      <vt:lpstr>Slide 9</vt:lpstr>
      <vt:lpstr>Slide 10</vt:lpstr>
      <vt:lpstr>Efficiency</vt:lpstr>
      <vt:lpstr>Buffering/Spooling</vt:lpstr>
      <vt:lpstr>Single Buffer</vt:lpstr>
      <vt:lpstr>Uniform Treatment of devices</vt:lpstr>
      <vt:lpstr>Organization of the I/O Function</vt:lpstr>
      <vt:lpstr>Six Step Process to Perform DMA Transfer</vt:lpstr>
      <vt:lpstr>Interrupt I/O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INPUT/OUTPUT HANDLING</dc:title>
  <dc:creator>wairagu</dc:creator>
  <cp:lastModifiedBy>Richard</cp:lastModifiedBy>
  <cp:revision>24</cp:revision>
  <dcterms:created xsi:type="dcterms:W3CDTF">2015-06-17T11:17:41Z</dcterms:created>
  <dcterms:modified xsi:type="dcterms:W3CDTF">2015-07-01T12:38:39Z</dcterms:modified>
</cp:coreProperties>
</file>