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90"/>
  </p:normalViewPr>
  <p:slideViewPr>
    <p:cSldViewPr snapToGrid="0" snapToObjects="1">
      <p:cViewPr varScale="1">
        <p:scale>
          <a:sx n="81" d="100"/>
          <a:sy n="81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4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0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2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EF72A-2962-8C48-9B42-0E1E12A0247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ECIII/ECSI 3206:</a:t>
            </a:r>
            <a:br>
              <a:rPr lang="en-US" sz="4400" dirty="0" smtClean="0"/>
            </a:br>
            <a:r>
              <a:rPr lang="en-US" sz="3600" dirty="0" smtClean="0"/>
              <a:t>Artificial Intelligence [and expert systems</a:t>
            </a:r>
            <a:r>
              <a:rPr lang="en-US" sz="3600" dirty="0" smtClean="0"/>
              <a:t>]</a:t>
            </a:r>
            <a:br>
              <a:rPr lang="en-US" sz="3600" dirty="0" smtClean="0"/>
            </a:br>
            <a:r>
              <a:rPr lang="en-US" sz="3600" dirty="0" smtClean="0"/>
              <a:t>Topic 1: Overview of A.I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Edgar </a:t>
            </a:r>
            <a:r>
              <a:rPr lang="en-US" dirty="0" err="1" smtClean="0"/>
              <a:t>Otieno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what provides bases for judgment</a:t>
            </a:r>
          </a:p>
          <a:p>
            <a:r>
              <a:rPr lang="en-US" dirty="0" smtClean="0"/>
              <a:t>Types of reasoning</a:t>
            </a:r>
          </a:p>
          <a:p>
            <a:pPr lvl="1"/>
            <a:r>
              <a:rPr lang="en-US" b="1" dirty="0" smtClean="0"/>
              <a:t>Inductive reasoning</a:t>
            </a:r>
            <a:r>
              <a:rPr lang="en-US" dirty="0" smtClean="0"/>
              <a:t>[Use observation to make broad general statements]</a:t>
            </a:r>
          </a:p>
          <a:p>
            <a:pPr lvl="1"/>
            <a:r>
              <a:rPr lang="en-US" b="1" dirty="0" smtClean="0"/>
              <a:t>Deductive reasoning</a:t>
            </a:r>
            <a:r>
              <a:rPr lang="en-US" dirty="0" smtClean="0"/>
              <a:t>[Start with a general statement and examine all possibilities so as to come up with a logical conclusion]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L</a:t>
            </a:r>
            <a:r>
              <a:rPr lang="en-US" dirty="0" smtClean="0"/>
              <a:t>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the activity of gaining knowledge</a:t>
            </a:r>
          </a:p>
          <a:p>
            <a:r>
              <a:rPr lang="en-US" dirty="0" smtClean="0"/>
              <a:t>Types of learning</a:t>
            </a:r>
          </a:p>
          <a:p>
            <a:pPr lvl="1"/>
            <a:r>
              <a:rPr lang="en-US" dirty="0" smtClean="0"/>
              <a:t>Auditory</a:t>
            </a:r>
          </a:p>
          <a:p>
            <a:pPr lvl="1"/>
            <a:r>
              <a:rPr lang="en-US" dirty="0" smtClean="0"/>
              <a:t>Episodic</a:t>
            </a:r>
          </a:p>
          <a:p>
            <a:pPr lvl="1"/>
            <a:r>
              <a:rPr lang="en-US" dirty="0" smtClean="0"/>
              <a:t>Motor</a:t>
            </a:r>
          </a:p>
          <a:p>
            <a:pPr lvl="1"/>
            <a:r>
              <a:rPr lang="en-US" dirty="0" smtClean="0"/>
              <a:t>Observational</a:t>
            </a:r>
          </a:p>
          <a:p>
            <a:pPr lvl="1"/>
            <a:r>
              <a:rPr lang="en-US" dirty="0" smtClean="0"/>
              <a:t>Perceptual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Stimuli response</a:t>
            </a:r>
          </a:p>
          <a:p>
            <a:pPr lvl="1"/>
            <a:r>
              <a:rPr lang="en-US" dirty="0" smtClean="0"/>
              <a:t>Perceptual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concerned with decision making</a:t>
            </a:r>
          </a:p>
          <a:p>
            <a:r>
              <a:rPr lang="en-US" dirty="0" smtClean="0"/>
              <a:t>In computing , we solve achieve this through the Searching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3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acquiring ,then interpreting , then Selecting and finally organizing sensory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Linguistic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601197" cy="3623151"/>
          </a:xfrm>
        </p:spPr>
        <p:txBody>
          <a:bodyPr/>
          <a:lstStyle/>
          <a:p>
            <a:r>
              <a:rPr lang="en-US" dirty="0" smtClean="0"/>
              <a:t>Knowledge on how to use a language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  <p:pic>
        <p:nvPicPr>
          <p:cNvPr id="1026" name="Picture 2" descr="ov. Sonko to sponsor gengetone group Mbogi Genje - The Sa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30" y="3168868"/>
            <a:ext cx="4463522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ng jian bao - Opera News Keny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" t="3907" r="-1788" b="1932"/>
          <a:stretch/>
        </p:blipFill>
        <p:spPr bwMode="auto">
          <a:xfrm>
            <a:off x="1749365" y="3168868"/>
            <a:ext cx="411480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Knowledge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Vs Information Vs Knowledge</a:t>
            </a:r>
          </a:p>
          <a:p>
            <a:r>
              <a:rPr lang="en-US" dirty="0" smtClean="0"/>
              <a:t>Ability to synthesize  new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Linguistic</a:t>
            </a:r>
          </a:p>
          <a:p>
            <a:r>
              <a:rPr lang="en-US" dirty="0" smtClean="0"/>
              <a:t>Musical</a:t>
            </a:r>
          </a:p>
          <a:p>
            <a:r>
              <a:rPr lang="en-US" dirty="0" smtClean="0"/>
              <a:t>Logical/mathematical</a:t>
            </a:r>
          </a:p>
          <a:p>
            <a:r>
              <a:rPr lang="en-US" dirty="0" smtClean="0"/>
              <a:t>Spatial</a:t>
            </a:r>
          </a:p>
          <a:p>
            <a:r>
              <a:rPr lang="en-US" dirty="0" smtClean="0"/>
              <a:t>Kinesthetic/Bodily</a:t>
            </a:r>
          </a:p>
          <a:p>
            <a:r>
              <a:rPr lang="en-US" dirty="0" smtClean="0"/>
              <a:t>Intrapersonal</a:t>
            </a:r>
          </a:p>
          <a:p>
            <a:r>
              <a:rPr lang="en-US" dirty="0" smtClean="0"/>
              <a:t>interpersonal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Human and machine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perceive patterns while machines perceive rules and algorithms</a:t>
            </a:r>
          </a:p>
          <a:p>
            <a:r>
              <a:rPr lang="en-US" dirty="0" smtClean="0"/>
              <a:t>Humans store and recall information while machines Use search Algorithms</a:t>
            </a:r>
          </a:p>
          <a:p>
            <a:r>
              <a:rPr lang="en-US" dirty="0" smtClean="0"/>
              <a:t>Humans can figure out missing parts of information but machines do not do this very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7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 of A.I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Intelligence perspective[aims at making machines act like human beings </a:t>
            </a:r>
            <a:r>
              <a:rPr lang="en-US" dirty="0" err="1" smtClean="0"/>
              <a:t>i.e</a:t>
            </a:r>
            <a:r>
              <a:rPr lang="en-US" dirty="0" smtClean="0"/>
              <a:t> Turing test]</a:t>
            </a:r>
          </a:p>
          <a:p>
            <a:r>
              <a:rPr lang="en-US" dirty="0" smtClean="0"/>
              <a:t>Business perspective[Review of tools used for solving business problems]</a:t>
            </a:r>
          </a:p>
          <a:p>
            <a:r>
              <a:rPr lang="en-US" dirty="0" smtClean="0"/>
              <a:t>Programming perspective[Study of symbolic programming , problem solving and searching using programming languages]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8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classifications of A.I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tasks[math, geometry, logic games]</a:t>
            </a:r>
          </a:p>
          <a:p>
            <a:r>
              <a:rPr lang="en-US" dirty="0" smtClean="0"/>
              <a:t>Mundane task[ordinary tasks that humans learn since birth]</a:t>
            </a:r>
          </a:p>
          <a:p>
            <a:r>
              <a:rPr lang="en-US" dirty="0" smtClean="0"/>
              <a:t>Expert tasks[engineering, scientific analysis , medical diagnosis]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computing/computer Science</a:t>
            </a:r>
          </a:p>
          <a:p>
            <a:r>
              <a:rPr lang="en-US" dirty="0" smtClean="0"/>
              <a:t>Basics of statistics</a:t>
            </a:r>
          </a:p>
          <a:p>
            <a:r>
              <a:rPr lang="en-US" dirty="0" smtClean="0"/>
              <a:t>Basics of data structures and algorithms</a:t>
            </a:r>
          </a:p>
          <a:p>
            <a:r>
              <a:rPr lang="en-US" dirty="0" smtClean="0"/>
              <a:t>Basics of Discrete mathematics</a:t>
            </a:r>
          </a:p>
          <a:p>
            <a:r>
              <a:rPr lang="en-US" dirty="0" smtClean="0"/>
              <a:t>Basics of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1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areas /fields in A.I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Neural networks[brain models and pattern recognition]</a:t>
            </a:r>
          </a:p>
          <a:p>
            <a:r>
              <a:rPr lang="en-US" dirty="0" smtClean="0"/>
              <a:t>Expert systems[autopilot/self navigation systems]</a:t>
            </a:r>
          </a:p>
          <a:p>
            <a:r>
              <a:rPr lang="en-US" dirty="0" smtClean="0"/>
              <a:t>Robotics[autonomous machines(</a:t>
            </a:r>
            <a:r>
              <a:rPr lang="en-US" dirty="0" err="1" smtClean="0"/>
              <a:t>robo</a:t>
            </a:r>
            <a:r>
              <a:rPr lang="en-US" dirty="0" smtClean="0"/>
              <a:t> cup)]</a:t>
            </a:r>
          </a:p>
          <a:p>
            <a:r>
              <a:rPr lang="en-US" dirty="0" smtClean="0"/>
              <a:t>Fuzzy logic systems[Electronics controls</a:t>
            </a:r>
          </a:p>
          <a:p>
            <a:r>
              <a:rPr lang="en-US" dirty="0" smtClean="0"/>
              <a:t>Natural Language processing[machine translation]</a:t>
            </a:r>
          </a:p>
          <a:p>
            <a:r>
              <a:rPr lang="en-US" dirty="0" smtClean="0"/>
              <a:t>Speech recognition[ Siri, Alexa]</a:t>
            </a:r>
          </a:p>
          <a:p>
            <a:r>
              <a:rPr lang="en-US" dirty="0" smtClean="0"/>
              <a:t>Computer vision[object recognition]</a:t>
            </a:r>
          </a:p>
          <a:p>
            <a:r>
              <a:rPr lang="en-US" dirty="0" smtClean="0"/>
              <a:t>Evolutionary computation[genetic algorithms]</a:t>
            </a:r>
          </a:p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8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081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1" y="1590097"/>
            <a:ext cx="10647218" cy="451975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A.I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A.I agent and Multi-Agent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Algorithms and problem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 (propositional and predicate calculus) and Truth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Fuzzy logic and fuzzy logic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Artificial Neural Networks[ANN], Machine Learning and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Expert Systems[MYCIN]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Natural Language processing[NLP]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A.I programming Languages[PROLOG, Python for A.I]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Intelligence-ability to reason , calculate, learn from experience , adopt , use language, store and retrieve information from memory.</a:t>
            </a:r>
          </a:p>
          <a:p>
            <a:r>
              <a:rPr lang="en-US" dirty="0" smtClean="0"/>
              <a:t>Artificial intelligence-intelligent machines that act and think like human beings</a:t>
            </a:r>
          </a:p>
          <a:p>
            <a:r>
              <a:rPr lang="en-US" dirty="0" smtClean="0"/>
              <a:t>Machine learning-Intelligent systems that learn things without being programmed to do so</a:t>
            </a:r>
          </a:p>
          <a:p>
            <a:r>
              <a:rPr lang="en-US" dirty="0" smtClean="0"/>
              <a:t>Deep learning-Intelligent systems that think like human brains using Artificial Neural networks[ANN]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1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AI-branch of science which deals with helping machines find solutions to complex problems in a human like manner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 err="1" smtClean="0"/>
              <a:t>invovel</a:t>
            </a:r>
            <a:r>
              <a:rPr lang="en-US" dirty="0" smtClean="0"/>
              <a:t> </a:t>
            </a:r>
            <a:r>
              <a:rPr lang="en-US" dirty="0" err="1" smtClean="0"/>
              <a:t>borowing</a:t>
            </a:r>
            <a:r>
              <a:rPr lang="en-US" dirty="0" smtClean="0"/>
              <a:t> the characteristics of human intelligence and applying them as algorithms in a computer friendly manner.</a:t>
            </a:r>
          </a:p>
          <a:p>
            <a:endParaRPr lang="en-US" dirty="0"/>
          </a:p>
          <a:p>
            <a:r>
              <a:rPr lang="en-US" dirty="0" smtClean="0"/>
              <a:t>Characteristics of human intelligence include things such as Reasoning , leaning, problem solving Perception </a:t>
            </a:r>
            <a:r>
              <a:rPr lang="en-US" dirty="0" err="1" smtClean="0"/>
              <a:t>e.t.c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1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Contributing to A.I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</a:t>
            </a:r>
          </a:p>
          <a:p>
            <a:r>
              <a:rPr lang="en-US" dirty="0" smtClean="0"/>
              <a:t>Philosophy</a:t>
            </a:r>
          </a:p>
          <a:p>
            <a:r>
              <a:rPr lang="en-US" dirty="0" smtClean="0"/>
              <a:t>Mathematics</a:t>
            </a:r>
          </a:p>
          <a:p>
            <a:r>
              <a:rPr lang="en-US" dirty="0" smtClean="0"/>
              <a:t>Psychology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Sociology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General/real world applications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4545"/>
            <a:ext cx="9601196" cy="3451323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 smtClean="0"/>
              <a:t>Game playing</a:t>
            </a:r>
          </a:p>
          <a:p>
            <a:r>
              <a:rPr lang="en-US" sz="3400" dirty="0" smtClean="0"/>
              <a:t>Speech recognition</a:t>
            </a:r>
          </a:p>
          <a:p>
            <a:r>
              <a:rPr lang="en-US" sz="3400" dirty="0" smtClean="0"/>
              <a:t>Natural Language processing(NLP)</a:t>
            </a:r>
          </a:p>
          <a:p>
            <a:r>
              <a:rPr lang="en-US" sz="3400" dirty="0" smtClean="0"/>
              <a:t>Computer Vision</a:t>
            </a:r>
          </a:p>
          <a:p>
            <a:r>
              <a:rPr lang="en-US" sz="3400" dirty="0" smtClean="0"/>
              <a:t>Expert systems</a:t>
            </a:r>
          </a:p>
          <a:p>
            <a:r>
              <a:rPr lang="en-US" sz="3400" dirty="0" smtClean="0"/>
              <a:t>Hand writing recognition</a:t>
            </a:r>
          </a:p>
          <a:p>
            <a:r>
              <a:rPr lang="en-US" sz="3400" dirty="0" smtClean="0"/>
              <a:t>Intelligent robots</a:t>
            </a:r>
          </a:p>
          <a:p>
            <a:r>
              <a:rPr lang="en-US" sz="3400" dirty="0" smtClean="0"/>
              <a:t>Consumer marketing</a:t>
            </a:r>
          </a:p>
          <a:p>
            <a:r>
              <a:rPr lang="en-US" sz="3400" dirty="0" smtClean="0"/>
              <a:t>Identification technologies</a:t>
            </a:r>
          </a:p>
          <a:p>
            <a:r>
              <a:rPr lang="en-US" sz="3400" dirty="0" smtClean="0"/>
              <a:t>Intrusion Detection Systems</a:t>
            </a:r>
          </a:p>
          <a:p>
            <a:r>
              <a:rPr lang="en-US" sz="3400" dirty="0" smtClean="0"/>
              <a:t>Machine Translation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AI (from a discipline perspective)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Philosophy[theories of implication and what is considered right(Aristotle and Socrates)]</a:t>
            </a:r>
          </a:p>
          <a:p>
            <a:r>
              <a:rPr lang="en-US" dirty="0" smtClean="0"/>
              <a:t>Mathematics[logic, calculus, Boolean algebra]</a:t>
            </a:r>
          </a:p>
          <a:p>
            <a:r>
              <a:rPr lang="en-US" dirty="0" smtClean="0"/>
              <a:t>Biology[Neural networks and </a:t>
            </a:r>
            <a:r>
              <a:rPr lang="en-US" dirty="0"/>
              <a:t>N</a:t>
            </a:r>
            <a:r>
              <a:rPr lang="en-US" dirty="0" smtClean="0"/>
              <a:t>eural science]</a:t>
            </a:r>
          </a:p>
          <a:p>
            <a:r>
              <a:rPr lang="en-US" dirty="0" smtClean="0"/>
              <a:t>Computation[</a:t>
            </a:r>
            <a:r>
              <a:rPr lang="en-US" dirty="0" err="1" smtClean="0"/>
              <a:t>turing</a:t>
            </a:r>
            <a:r>
              <a:rPr lang="en-US" dirty="0" smtClean="0"/>
              <a:t> test and von Neumann architecture] </a:t>
            </a:r>
          </a:p>
          <a:p>
            <a:r>
              <a:rPr lang="en-US" dirty="0" smtClean="0"/>
              <a:t>Psychology[how the human mind operates and how we process </a:t>
            </a:r>
            <a:r>
              <a:rPr lang="en-US" dirty="0" err="1" smtClean="0"/>
              <a:t>infor</a:t>
            </a:r>
            <a:r>
              <a:rPr lang="en-US" dirty="0" smtClean="0"/>
              <a:t>.]</a:t>
            </a:r>
          </a:p>
          <a:p>
            <a:r>
              <a:rPr lang="en-US" dirty="0" smtClean="0"/>
              <a:t>Evolution[</a:t>
            </a:r>
            <a:r>
              <a:rPr lang="en-US" dirty="0"/>
              <a:t>C</a:t>
            </a:r>
            <a:r>
              <a:rPr lang="en-US" dirty="0" smtClean="0"/>
              <a:t>harles </a:t>
            </a:r>
            <a:r>
              <a:rPr lang="en-US" dirty="0" err="1" smtClean="0"/>
              <a:t>Dawin’s</a:t>
            </a:r>
            <a:r>
              <a:rPr lang="en-US" dirty="0" smtClean="0"/>
              <a:t> theories of survival for the fittest]</a:t>
            </a:r>
          </a:p>
          <a:p>
            <a:r>
              <a:rPr lang="en-US" dirty="0" smtClean="0"/>
              <a:t>Cognitive science[systems that can learn and interact with their environment]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0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Reasoning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solving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Perception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Linguistic understanding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Knowledge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22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622</Words>
  <Application>Microsoft Macintosh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Garamond</vt:lpstr>
      <vt:lpstr>Arial</vt:lpstr>
      <vt:lpstr>Organic</vt:lpstr>
      <vt:lpstr>ECIII/ECSI 3206: Artificial Intelligence [and expert systems] Topic 1: Overview of A.I</vt:lpstr>
      <vt:lpstr>Course Pre-requisites</vt:lpstr>
      <vt:lpstr>Topics breakdown</vt:lpstr>
      <vt:lpstr>Introduction to AI</vt:lpstr>
      <vt:lpstr>Introduction to AI</vt:lpstr>
      <vt:lpstr>Fields Contributing to A.I</vt:lpstr>
      <vt:lpstr>General/real world applications of AI</vt:lpstr>
      <vt:lpstr>History Of AI (from a discipline perspective)</vt:lpstr>
      <vt:lpstr>Components of intelligence</vt:lpstr>
      <vt:lpstr>1. Reasoning</vt:lpstr>
      <vt:lpstr>2. Learning</vt:lpstr>
      <vt:lpstr>3. Problem Solving</vt:lpstr>
      <vt:lpstr>4. Perception</vt:lpstr>
      <vt:lpstr>5. Linguistic understanding</vt:lpstr>
      <vt:lpstr>6. Knowledge acquisition</vt:lpstr>
      <vt:lpstr>Types of Intelligence</vt:lpstr>
      <vt:lpstr>Difference between Human and machine intelligence</vt:lpstr>
      <vt:lpstr>Perspectives of A.I</vt:lpstr>
      <vt:lpstr>Task classifications of A.I</vt:lpstr>
      <vt:lpstr>Research areas /fields in A.I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[and expert systems]</dc:title>
  <dc:creator>Microsoft Office User</dc:creator>
  <cp:lastModifiedBy>Microsoft Office User</cp:lastModifiedBy>
  <cp:revision>25</cp:revision>
  <dcterms:created xsi:type="dcterms:W3CDTF">2021-05-13T03:34:55Z</dcterms:created>
  <dcterms:modified xsi:type="dcterms:W3CDTF">2021-05-19T19:06:22Z</dcterms:modified>
</cp:coreProperties>
</file>