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173ed6b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9173ed6b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9173ed6b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9173ed6b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173ed6b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173ed6b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9173ed6b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9173ed6b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173ed6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173ed6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173ed6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173ed6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173ed6b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173ed6b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173ed6b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173ed6b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173ed6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9173ed6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173ed6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173ed6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173ed6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173ed6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9173ed6b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9173ed6b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1475" y="544600"/>
            <a:ext cx="57009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2"/>
              <a:t>COMPUTER GRAPHICS SIMPLE OBJECTS ALGORITHM</a:t>
            </a:r>
            <a:endParaRPr sz="4222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35275" y="4454400"/>
            <a:ext cx="2297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Orina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058950"/>
            <a:ext cx="72648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Step 1: Assign the starting points (X0, Y0) as X0 = 0 and Y0 = 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2: Calculate the value of the initial Decision parameter as P0 = 3 - 2xR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3: Suppose the current point is (Xk, Yk) and the next point is (Xk+1, Yk+1), We find the next points using the following cases: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Case 1: if(Pk &lt; 0) 	Xk+1 = Xk + 1 	Yk+1 = Yk	Pk+1 = Pk + 4xXk+1 + 6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Case 2: if(Pk &gt;=0) 	Xk+1 = Xk + 1	Yk+1 = Yk	Pk+1 = Pk + 4x(Xk+1 - Yk+1) + 10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4: Plot the center if it is not (0,0)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5: Repeat the process 3 and 4 until Xplot = Yplot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6: Follow the symmetry property of a circle to generate other 7 octants of the circle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181975"/>
            <a:ext cx="70389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. Bresenham’s Circle Drawing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34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MIDPOINT ELLIPSE DRAWING ALGORITHM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/>
              <a:t>Step 1; Take the input x and y axis and obtain center of ellipse.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2: We assume ellipse to be centered at origin and the first point as (x, y0) = (0, ry)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3: Obtain the initial decision parameter for region 1 as: p10=ry2+1/4rx2-rx 2ry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4:For every xk position in region 1 : 		</a:t>
            </a:r>
            <a:br>
              <a:rPr lang="en" sz="1725"/>
            </a:br>
            <a:r>
              <a:rPr lang="en" sz="1725"/>
              <a:t>If p1k&lt;0 then the next point along the is (xk+1 , yk) and p1k+1=p1k+2ry2xk+1+ry2</a:t>
            </a:r>
            <a:br>
              <a:rPr lang="en" sz="1725"/>
            </a:br>
            <a:r>
              <a:rPr lang="en" sz="1725"/>
              <a:t>Else, the next point is (xk+1, yk-1 ) </a:t>
            </a:r>
            <a:br>
              <a:rPr lang="en" sz="1725"/>
            </a:br>
            <a:r>
              <a:rPr lang="en" sz="1725"/>
              <a:t>And p1k+1=p1k+2ry2xk+1 – 2rx2yk+1+ry2</a:t>
            </a:r>
            <a:endParaRPr sz="1375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Step 5: Obtain the initial value in region 2 using the last point (x0, y0) of region 1 as: p20=ry2(x0+1/2)2+rx2 (y0-1)2-rx2ry2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6: At each yk in region 2 starting at k =0 perform the following task. </a:t>
            </a:r>
            <a:br>
              <a:rPr lang="en" sz="1500"/>
            </a:br>
            <a:r>
              <a:rPr lang="en" sz="1500"/>
              <a:t>If p2k&gt;0 the next point is (xk, yk-1) and p2k+1=p2k-2rx2yk+1+rx2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7 : Else, the next point is (xk+1, yk -1) and p2k+1=p2k+2ry2xk+1 -2rx2yk+1+rx2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8 : Now obtain the symmetric points in the three quadrants and plot the coordinate value as: x=x+xc, y=y+yc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Step 9 : Repeat the steps for region 1 until 2ry2x&gt;=2rx2y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End…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ORINA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SCII/ 00825/2019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INFORMATION TECHNOLOGY.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OVERVIEW OF THE PRESENTATION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The presentation is going to cover algorithms used in drawing of: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Circles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Ellipses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LINE DRAWING ALGORITHMS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4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04B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There are following algorithms are used in drawing a line: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 Line Drawing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DDA(Digital differential Analyzer) Line Drawing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Bresenham’s Line Drawing Algorithm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Naive line Drawing Algorithm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involves </a:t>
            </a:r>
            <a:r>
              <a:rPr lang="en" sz="1400"/>
              <a:t>directly drawing the equations defining the lines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Example: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dx=x2-x1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dy=y2-y1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 x from x1 to x2 do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y = y1 + dy * (x - x1) / dx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	plot (x , y)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. DDA Line Drawing Algorithm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simple 5 step line </a:t>
            </a:r>
            <a:r>
              <a:rPr lang="en"/>
              <a:t>generation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Get the inputs of two </a:t>
            </a:r>
            <a:r>
              <a:rPr lang="en"/>
              <a:t>endpoints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Calculate the difference between the two end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Based on the calculated difference, we identify the number of steps to put pixel. If dx &gt; dy, then we need more steps in x coordinate; otherwise, in y coordinate.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r>
              <a:rPr lang="en"/>
              <a:t>Calculate</a:t>
            </a:r>
            <a:r>
              <a:rPr lang="en"/>
              <a:t> the increment in x and y coordinates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5: Put the pixel by </a:t>
            </a:r>
            <a:r>
              <a:rPr lang="en"/>
              <a:t>successfully</a:t>
            </a:r>
            <a:r>
              <a:rPr lang="en"/>
              <a:t> incrementing x and y coordinates accordingly and complete the drawing of the 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. Bresenham’s Line Generation Algorithm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another incremental scan conversion algorithm. Its advantage though is that it uses integer calculations. It involves moving across the x axis in unit interval and at each step choosing between 2 different y coordinates.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Calculate the change in x and change in y in a given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/>
              <a:t>Calculate</a:t>
            </a:r>
            <a:r>
              <a:rPr lang="en"/>
              <a:t> the decision parameter. 2 dy - 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Suppose the current point is (Xk, Yk) and the next point is (Xk+1, Yk+1), We find the next points using the following cases: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1: if(Pk &lt;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36975" y="21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16150"/>
            <a:ext cx="70389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Xk+1 = Xk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Yk+1 = Yk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Pk+1 = Pk + 2dy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case 2:if(Pk &gt;=0)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Xk+1 = Xk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Yk+1 = Yk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Pk+1 = Pk + 2dy - 2dx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4: Pk+1 becomes the decision parameter for the next iteration. Repeat the process 3 until endpoint is reached.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</a:t>
            </a:r>
            <a:r>
              <a:rPr lang="en" sz="1600"/>
              <a:t> i</a:t>
            </a:r>
            <a:r>
              <a:rPr lang="en" sz="1500"/>
              <a:t>s not easy to display a smooth arc on our computer screen as our computer screen is made up of pixel organized in matrix form.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There are 2 algorithms to draw a circle in a computer: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Mid - point Circle Drawing Algorithm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Bresenham’s Circle Drawing Algorithm</a:t>
            </a:r>
            <a:endParaRPr sz="1500"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CIRCLES DRAWING ALGORITHMS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any given pixel (x, y) ; The next pixel to be plotted is either (x, y+1) or (x-1, y+1). It can be decided as shown in the steps below: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the Midpoint p of the two possible pixels.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p lies in or on the circle perimeter, we plot the pixel (x, y+1), otherwise if it outside we plot the pixel </a:t>
            </a:r>
            <a:r>
              <a:rPr lang="en" sz="1500"/>
              <a:t>(x-1, y+1).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process is repeated until the circle is drawn.</a:t>
            </a:r>
            <a:endParaRPr sz="1500"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Mid-Point Circle Drawing Algorithm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