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64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3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B3C1-AC46-45C2-A88F-4B0B7A845AC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92646A-6259-4829-B92E-3D445859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194" y="692332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Computer Graphics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194" y="1446031"/>
            <a:ext cx="9657806" cy="541196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Definition of Computer </a:t>
            </a:r>
            <a:r>
              <a:rPr lang="en-US" b="1" dirty="0" smtClean="0"/>
              <a:t>Graphics-</a:t>
            </a:r>
          </a:p>
          <a:p>
            <a:pPr fontAlgn="base"/>
            <a:r>
              <a:rPr lang="en-US" dirty="0" smtClean="0"/>
              <a:t>Computer </a:t>
            </a:r>
            <a:r>
              <a:rPr lang="en-US" dirty="0"/>
              <a:t>graphics is the technology that concerns with designs of images and pictures on a computers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 “</a:t>
            </a:r>
            <a:r>
              <a:rPr lang="en-US" dirty="0"/>
              <a:t>Computer graphics is the use of a computer to define, store, manipulate, interrogate, and represent the pictorial output.”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term computer graphics has been used to define “almost everything on the computer,  including text or sound.” Generally, the term computer graphics refer to the following things: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Computer representation and manipulation of image data.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Various technologies for creating and manipulating images.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dirty="0"/>
              <a:t>Computer graphics study is a sub-field of computer science that studies methods for digitally incorporating and manipulating visual content.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195943"/>
            <a:ext cx="10515600" cy="183437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Types </a:t>
            </a:r>
            <a:r>
              <a:rPr lang="en-US" sz="4900" b="1" dirty="0"/>
              <a:t>of Computer Graphics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26" y="2499178"/>
            <a:ext cx="10515600" cy="4110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 smtClean="0"/>
              <a:t>a) Interactive Computer Graphics</a:t>
            </a:r>
          </a:p>
          <a:p>
            <a:pPr fontAlgn="base"/>
            <a:r>
              <a:rPr lang="en-US" dirty="0"/>
              <a:t>In interactive computer graphics, users have some controls over the image, i.e., the user can make any changes to the image produced.</a:t>
            </a:r>
          </a:p>
          <a:p>
            <a:pPr fontAlgn="base"/>
            <a:r>
              <a:rPr lang="en-US" dirty="0"/>
              <a:t>Interactive Computer Graphics involves computer-user two-way communication.</a:t>
            </a:r>
          </a:p>
          <a:p>
            <a:pPr lvl="2" fontAlgn="base"/>
            <a:r>
              <a:rPr lang="en-US" b="1" dirty="0"/>
              <a:t>For Example:</a:t>
            </a:r>
            <a:endParaRPr lang="en-US" dirty="0"/>
          </a:p>
          <a:p>
            <a:pPr lvl="3" fontAlgn="base"/>
            <a:r>
              <a:rPr lang="en-US" dirty="0"/>
              <a:t>Ping-pong game.</a:t>
            </a:r>
          </a:p>
          <a:p>
            <a:pPr lvl="3" fontAlgn="base"/>
            <a:r>
              <a:rPr lang="en-US" dirty="0"/>
              <a:t>Drawing on touch screens.</a:t>
            </a:r>
          </a:p>
          <a:p>
            <a:pPr lvl="3" fontAlgn="base"/>
            <a:r>
              <a:rPr lang="en-US" dirty="0"/>
              <a:t>Display weather forecast or other moving charts/graphs on the screen.</a:t>
            </a:r>
          </a:p>
          <a:p>
            <a:pPr lvl="3" fontAlgn="base"/>
            <a:r>
              <a:rPr lang="en-US" dirty="0"/>
              <a:t>Animating pictures or graphics in movies.</a:t>
            </a:r>
          </a:p>
          <a:p>
            <a:pPr lvl="3" fontAlgn="base"/>
            <a:r>
              <a:rPr lang="en-US" dirty="0"/>
              <a:t>Graphics animation in video </a:t>
            </a:r>
            <a:r>
              <a:rPr lang="en-US" dirty="0" smtClean="0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b) Non- Interactive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Non-interactive </a:t>
            </a:r>
            <a:r>
              <a:rPr lang="en-US" dirty="0"/>
              <a:t>computer graphics are also known as passive computer graphics. It is a type of computer graphics in which the user has no control over the image. The photo is completely controlled by the instructions of the program, not by the user.</a:t>
            </a:r>
          </a:p>
          <a:p>
            <a:pPr lvl="1" fontAlgn="base"/>
            <a:r>
              <a:rPr lang="en-US" b="1" dirty="0"/>
              <a:t>For Example:</a:t>
            </a:r>
            <a:endParaRPr lang="en-US" dirty="0"/>
          </a:p>
          <a:p>
            <a:pPr lvl="2" fontAlgn="base"/>
            <a:r>
              <a:rPr lang="en-US" dirty="0"/>
              <a:t>Screen savers.</a:t>
            </a:r>
          </a:p>
          <a:p>
            <a:pPr lvl="2" fontAlgn="base"/>
            <a:r>
              <a:rPr lang="en-US" dirty="0"/>
              <a:t>Map representation of the data.</a:t>
            </a:r>
          </a:p>
          <a:p>
            <a:pPr lvl="2" fontAlgn="base"/>
            <a:r>
              <a:rPr lang="en-US" dirty="0"/>
              <a:t>Graphic elements are used in the text, document, and PDF presentation.</a:t>
            </a:r>
          </a:p>
          <a:p>
            <a:pPr lvl="2" fontAlgn="base"/>
            <a:r>
              <a:rPr lang="en-US" dirty="0"/>
              <a:t>Static images are used in mobile applications and websites.</a:t>
            </a:r>
          </a:p>
          <a:p>
            <a:pPr lvl="2" fontAlgn="base"/>
            <a:r>
              <a:rPr lang="en-US" dirty="0"/>
              <a:t>Business graphics are used as brochures, business cards, menu of the hotel.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Representation of graphics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b="1" dirty="0" smtClean="0"/>
              <a:t>a)Raster </a:t>
            </a:r>
            <a:r>
              <a:rPr lang="en-US" b="1" dirty="0"/>
              <a:t>(Bitmap) Graphics</a:t>
            </a:r>
          </a:p>
          <a:p>
            <a:pPr fontAlgn="base"/>
            <a:r>
              <a:rPr lang="en-US" b="1" dirty="0" smtClean="0"/>
              <a:t>Raster </a:t>
            </a:r>
            <a:r>
              <a:rPr lang="en-US" b="1" dirty="0"/>
              <a:t>Graphics: </a:t>
            </a:r>
            <a:r>
              <a:rPr lang="en-US" dirty="0"/>
              <a:t>In raster graphics, the image is presented as a rectangular grid of colored squares.</a:t>
            </a:r>
          </a:p>
          <a:p>
            <a:pPr fontAlgn="base"/>
            <a:r>
              <a:rPr lang="en-US" dirty="0"/>
              <a:t>Raster images are also called bitmap images. Bitmap images are stored as the collection of small individual dots called pixels.</a:t>
            </a:r>
          </a:p>
          <a:p>
            <a:pPr fontAlgn="base"/>
            <a:r>
              <a:rPr lang="en-US" dirty="0"/>
              <a:t>Bitmap images require high resolution and anti-aliasing for a smooth appearance.</a:t>
            </a:r>
          </a:p>
          <a:p>
            <a:pPr fontAlgn="base"/>
            <a:r>
              <a:rPr lang="en-US" b="1" dirty="0"/>
              <a:t>For example</a:t>
            </a:r>
            <a:r>
              <a:rPr lang="en-US" dirty="0"/>
              <a:t>– Paint, Photoshop,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 smtClean="0"/>
              <a:t>Vector 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vector graphics, the image is represented in the form of continuous geometric objects: line, curve, etc.</a:t>
            </a:r>
          </a:p>
          <a:p>
            <a:pPr fontAlgn="base"/>
            <a:r>
              <a:rPr lang="en-US" dirty="0"/>
              <a:t>Vector images are not based on pixel pattern. They use mathematical formulas to draw line and curves. The lines and curves can be combined to create an image.</a:t>
            </a:r>
          </a:p>
          <a:p>
            <a:pPr fontAlgn="base"/>
            <a:r>
              <a:rPr lang="en-US" b="1" dirty="0"/>
              <a:t>For Example</a:t>
            </a:r>
            <a:r>
              <a:rPr lang="en-US" dirty="0"/>
              <a:t>– PowerPoint, Corel Draw,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59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Difference between Raster and Vector Graphics: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83233"/>
              </p:ext>
            </p:extLst>
          </p:nvPr>
        </p:nvGraphicFramePr>
        <p:xfrm>
          <a:off x="677334" y="1554481"/>
          <a:ext cx="8440540" cy="5120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0270">
                  <a:extLst>
                    <a:ext uri="{9D8B030D-6E8A-4147-A177-3AD203B41FA5}">
                      <a16:colId xmlns:a16="http://schemas.microsoft.com/office/drawing/2014/main" val="3273526048"/>
                    </a:ext>
                  </a:extLst>
                </a:gridCol>
                <a:gridCol w="4220270">
                  <a:extLst>
                    <a:ext uri="{9D8B030D-6E8A-4147-A177-3AD203B41FA5}">
                      <a16:colId xmlns:a16="http://schemas.microsoft.com/office/drawing/2014/main" val="2166502628"/>
                    </a:ext>
                  </a:extLst>
                </a:gridCol>
              </a:tblGrid>
              <a:tr h="636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              Raster Graphics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             Vector Graphics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875597983"/>
                  </a:ext>
                </a:extLst>
              </a:tr>
              <a:tr h="648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Raster images are the collection of the pixel.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Vector images are composed of paths.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3678308220"/>
                  </a:ext>
                </a:extLst>
              </a:tr>
              <a:tr h="648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Scan conversion is required.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Scan Conversion is not required.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2937301888"/>
                  </a:ext>
                </a:extLst>
              </a:tr>
              <a:tr h="94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Raster Graphics are less costly.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Vector Graphics are more costly compared to raster graphics.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3123562289"/>
                  </a:ext>
                </a:extLst>
              </a:tr>
              <a:tr h="648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Raster image takes less space to store.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Vector image takes more space.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2545566438"/>
                  </a:ext>
                </a:extLst>
              </a:tr>
              <a:tr h="945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Raster graphics can draw mathematical curves, polygons, and boundaries.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Vector graphics can only draw continuous and smooth lines.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4045787110"/>
                  </a:ext>
                </a:extLst>
              </a:tr>
              <a:tr h="648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File Extension:</a:t>
                      </a:r>
                      <a:r>
                        <a:rPr lang="en-US" sz="1200">
                          <a:effectLst/>
                        </a:rPr>
                        <a:t> .BMP, .TIF, .JPG etc.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File Extension:</a:t>
                      </a:r>
                      <a:r>
                        <a:rPr lang="en-US" sz="1200" dirty="0">
                          <a:effectLst/>
                        </a:rPr>
                        <a:t> .SVG, .PDF, .AI etc.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130810" marB="130810" anchor="ctr"/>
                </a:tc>
                <a:extLst>
                  <a:ext uri="{0D108BD9-81ED-4DB2-BD59-A6C34878D82A}">
                    <a16:rowId xmlns:a16="http://schemas.microsoft.com/office/drawing/2014/main" val="101299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6" y="717823"/>
            <a:ext cx="10515600" cy="8627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Applications of Computer Graphics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617029"/>
          </a:xfrm>
        </p:spPr>
        <p:txBody>
          <a:bodyPr>
            <a:normAutofit fontScale="32500" lnSpcReduction="20000"/>
          </a:bodyPr>
          <a:lstStyle/>
          <a:p>
            <a:pPr lvl="0" fontAlgn="base"/>
            <a:r>
              <a:rPr lang="en-US" sz="4300" b="1" dirty="0" smtClean="0"/>
              <a:t>Graphical </a:t>
            </a:r>
            <a:r>
              <a:rPr lang="en-US" sz="4300" b="1" dirty="0"/>
              <a:t>User Interface (GUI): </a:t>
            </a:r>
            <a:r>
              <a:rPr lang="en-US" sz="4300" dirty="0"/>
              <a:t>It is a way of interacting with a computer using the icon, menu, and other visual, graphics by which user easily interacts. </a:t>
            </a:r>
          </a:p>
          <a:p>
            <a:pPr lvl="0" fontAlgn="base"/>
            <a:r>
              <a:rPr lang="en-US" sz="4300" b="1" dirty="0"/>
              <a:t>Art:</a:t>
            </a:r>
            <a:r>
              <a:rPr lang="en-US" sz="4300" dirty="0"/>
              <a:t> </a:t>
            </a:r>
            <a:r>
              <a:rPr lang="en-US" sz="4300" dirty="0" smtClean="0"/>
              <a:t>Many </a:t>
            </a:r>
            <a:r>
              <a:rPr lang="en-US" sz="4300" dirty="0"/>
              <a:t>artists and designers use illustrator, coral draw, Photoshop, adobe muse, and other types of applications for creating new designs.</a:t>
            </a:r>
          </a:p>
          <a:p>
            <a:pPr lvl="0" fontAlgn="base"/>
            <a:r>
              <a:rPr lang="en-US" sz="4300" b="1" dirty="0"/>
              <a:t>Entertainment: </a:t>
            </a:r>
            <a:r>
              <a:rPr lang="en-US" sz="4300" dirty="0"/>
              <a:t>Computer graphics allow the user to make animated movies and games. Computer graphics are used to create scenes. Computer graphics are also used for special effects and animations.</a:t>
            </a:r>
          </a:p>
          <a:p>
            <a:pPr lvl="0" fontAlgn="base"/>
            <a:r>
              <a:rPr lang="en-US" sz="4300" b="1" dirty="0"/>
              <a:t>Presentations: </a:t>
            </a:r>
            <a:r>
              <a:rPr lang="en-US" sz="4300" dirty="0"/>
              <a:t>Computer graphics are used for making charts, bar diagrams, and other images for the presentation purpose, with the graphical presentation the user, can easily understand the points.</a:t>
            </a:r>
          </a:p>
          <a:p>
            <a:pPr lvl="0" fontAlgn="base"/>
            <a:r>
              <a:rPr lang="en-US" sz="4300" b="1" dirty="0"/>
              <a:t>Engineering Drawings: </a:t>
            </a:r>
            <a:r>
              <a:rPr lang="en-US" sz="4300" dirty="0"/>
              <a:t>Computer Graphics has also provided us the flexibility to make 3D models, house circuits and engineering drawings, etc. which is helpful for us.</a:t>
            </a:r>
          </a:p>
          <a:p>
            <a:pPr lvl="0" fontAlgn="base"/>
            <a:r>
              <a:rPr lang="en-US" sz="4300" b="1" dirty="0"/>
              <a:t>Education and Training: </a:t>
            </a:r>
            <a:r>
              <a:rPr lang="en-US" sz="4300" dirty="0"/>
              <a:t>Computer graphics are also used to provide training to students with simulators. The students can learn about the machines without physically trying them.</a:t>
            </a:r>
          </a:p>
          <a:p>
            <a:pPr lvl="0" fontAlgn="base"/>
            <a:r>
              <a:rPr lang="en-US" sz="4300" b="1" dirty="0"/>
              <a:t>Medical Imaging: </a:t>
            </a:r>
            <a:r>
              <a:rPr lang="en-US" sz="4300" dirty="0"/>
              <a:t>MRIs, CT scans, and other internal scans are possible because of computer graphics.</a:t>
            </a:r>
          </a:p>
          <a:p>
            <a:pPr lvl="0" fontAlgn="base"/>
            <a:r>
              <a:rPr lang="en-US" sz="4300" b="1" dirty="0"/>
              <a:t>Flight Simulator:</a:t>
            </a:r>
            <a:r>
              <a:rPr lang="en-US" sz="4300" dirty="0"/>
              <a:t> Computer graphic is used to provide training to pilots of aircraft. The pilots give much time to a flight simulator on the ground instead of real airplanes.</a:t>
            </a:r>
          </a:p>
          <a:p>
            <a:pPr lvl="0" fontAlgn="base"/>
            <a:r>
              <a:rPr lang="en-US" sz="4300" b="1" dirty="0"/>
              <a:t>Printing Technology: Computer</a:t>
            </a:r>
            <a:r>
              <a:rPr lang="en-US" sz="4300" dirty="0"/>
              <a:t> graphics are used in textile designing and flex printing.</a:t>
            </a:r>
          </a:p>
          <a:p>
            <a:pPr lvl="0" fontAlgn="base"/>
            <a:r>
              <a:rPr lang="en-US" sz="4300" b="1" dirty="0"/>
              <a:t>Typography: </a:t>
            </a:r>
            <a:r>
              <a:rPr lang="en-US" sz="4300" dirty="0"/>
              <a:t>Use of character pictures to replace the rough form of the past in printing.</a:t>
            </a:r>
          </a:p>
          <a:p>
            <a:pPr lvl="0" fontAlgn="base"/>
            <a:r>
              <a:rPr lang="en-US" sz="4300" b="1" dirty="0"/>
              <a:t>Satellite Imaging: </a:t>
            </a:r>
            <a:r>
              <a:rPr lang="en-US" sz="4300" dirty="0"/>
              <a:t>Computer graphics are used to forecast the movement of the cloud and to predict the weather.</a:t>
            </a:r>
          </a:p>
          <a:p>
            <a:pPr lvl="0" fontAlgn="base"/>
            <a:r>
              <a:rPr lang="en-US" sz="4300" b="1" dirty="0"/>
              <a:t>Cartography: </a:t>
            </a:r>
            <a:r>
              <a:rPr lang="en-US" sz="4300" dirty="0"/>
              <a:t>Computer graphics are used in map drawing.</a:t>
            </a:r>
          </a:p>
          <a:p>
            <a:pPr lvl="0" fontAlgn="base"/>
            <a:r>
              <a:rPr lang="en-US" sz="4300" b="1" dirty="0"/>
              <a:t> CAD</a:t>
            </a:r>
            <a:r>
              <a:rPr lang="en-US" sz="4300" dirty="0"/>
              <a:t>/</a:t>
            </a:r>
            <a:r>
              <a:rPr lang="en-US" sz="4300" b="1" dirty="0"/>
              <a:t>CAM:</a:t>
            </a:r>
            <a:r>
              <a:rPr lang="en-US" sz="4300" dirty="0"/>
              <a:t> CAD/CAM is also known as Computer-aided design and computer-aided manufacturing. CAD/CAM is used to design and build prototypes, finished products, and manufacturing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Computer graphics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0406"/>
            <a:ext cx="8596668" cy="2528977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Increase </a:t>
            </a:r>
            <a:r>
              <a:rPr lang="en-US" dirty="0"/>
              <a:t>Productivity</a:t>
            </a:r>
          </a:p>
          <a:p>
            <a:pPr lvl="0" fontAlgn="base"/>
            <a:r>
              <a:rPr lang="en-US" dirty="0"/>
              <a:t>Computer graphics give us tools for creating pictures of solid objects as well as of theoretical, engineered objects.</a:t>
            </a:r>
          </a:p>
          <a:p>
            <a:pPr lvl="0" fontAlgn="base"/>
            <a:r>
              <a:rPr lang="en-US" dirty="0"/>
              <a:t>Computer graphics also point out the moving images.</a:t>
            </a:r>
          </a:p>
          <a:p>
            <a:pPr lvl="0" fontAlgn="base"/>
            <a:r>
              <a:rPr lang="en-US" dirty="0"/>
              <a:t>The computer can store complex drawings and display complex pictures.</a:t>
            </a:r>
          </a:p>
          <a:p>
            <a:pPr lvl="0" fontAlgn="base"/>
            <a:r>
              <a:rPr lang="en-US" dirty="0"/>
              <a:t>Sound cards are used to make computers produce sound effects led to other uses of graphics.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Disadvantages of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55548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Hardware </a:t>
            </a:r>
            <a:r>
              <a:rPr lang="en-US" dirty="0"/>
              <a:t>characteristics and cost.</a:t>
            </a:r>
          </a:p>
          <a:p>
            <a:pPr lvl="0" fontAlgn="base"/>
            <a:r>
              <a:rPr lang="en-US" dirty="0"/>
              <a:t>Technical issues.</a:t>
            </a:r>
          </a:p>
          <a:p>
            <a:pPr lvl="0" fontAlgn="base"/>
            <a:r>
              <a:rPr lang="en-US" dirty="0"/>
              <a:t>Coupling issues (display-to-simulation).</a:t>
            </a:r>
          </a:p>
          <a:p>
            <a:pPr lvl="0" fontAlgn="base"/>
            <a:r>
              <a:rPr lang="en-US" dirty="0"/>
              <a:t>Define the motion.</a:t>
            </a:r>
          </a:p>
          <a:p>
            <a:pPr lvl="0" fontAlgn="base"/>
            <a:r>
              <a:rPr lang="en-US" dirty="0"/>
              <a:t>Structure of drawings (making the structure explicit).</a:t>
            </a:r>
          </a:p>
          <a:p>
            <a:pPr lvl="0" fontAlgn="base"/>
            <a:r>
              <a:rPr lang="en-US" dirty="0"/>
              <a:t>Hidden line removal.</a:t>
            </a:r>
          </a:p>
          <a:p>
            <a:pPr lvl="0" fontAlgn="base"/>
            <a:r>
              <a:rPr lang="en-US" dirty="0"/>
              <a:t>Program instrumentation and visualization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4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392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Computer Graphics</vt:lpstr>
      <vt:lpstr> Types of Computer Graphics  </vt:lpstr>
      <vt:lpstr>b) Non- Interactive Computer Graphics</vt:lpstr>
      <vt:lpstr>Representation of graphics </vt:lpstr>
      <vt:lpstr>Vector Graphics </vt:lpstr>
      <vt:lpstr>Difference between Raster and Vector Graphics: </vt:lpstr>
      <vt:lpstr>Applications of Computer Graphics </vt:lpstr>
      <vt:lpstr>Advantages of Computer graphics </vt:lpstr>
      <vt:lpstr>Disadvantages of Computer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Kane</dc:creator>
  <cp:lastModifiedBy>Kane</cp:lastModifiedBy>
  <cp:revision>7</cp:revision>
  <dcterms:created xsi:type="dcterms:W3CDTF">2021-06-02T05:30:41Z</dcterms:created>
  <dcterms:modified xsi:type="dcterms:W3CDTF">2022-01-20T07:00:44Z</dcterms:modified>
</cp:coreProperties>
</file>