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D6C6C-9FEC-410D-B29B-DD39E675AAB3}" type="datetimeFigureOut">
              <a:rPr lang="en-US" smtClean="0"/>
              <a:t>17/01/2023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D351D-B43A-4F18-8376-C638600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6115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46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43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6BAA-9704-4684-A021-824B0C71D9F9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480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6782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501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3645-1A48-4C8F-B3E3-A740D220B34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0D95-99FE-464E-9FBD-083EDB60D523}" type="datetime1">
              <a:rPr lang="en-US" smtClean="0"/>
              <a:t>17/01/2023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6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83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443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982222-3BBF-473A-B92A-3188CF2C9C85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821" y="2143518"/>
            <a:ext cx="748728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0865" marR="5080" indent="-558800" algn="ctr">
              <a:lnSpc>
                <a:spcPct val="100000"/>
              </a:lnSpc>
              <a:spcBef>
                <a:spcPts val="105"/>
              </a:spcBef>
            </a:pPr>
            <a:r>
              <a:rPr sz="4400" dirty="0" smtClean="0"/>
              <a:t> </a:t>
            </a:r>
            <a:r>
              <a:rPr sz="4400" spc="-5" dirty="0"/>
              <a:t>DISTRIBUTED</a:t>
            </a:r>
            <a:r>
              <a:rPr sz="4400" spc="-45" dirty="0"/>
              <a:t> </a:t>
            </a:r>
            <a:r>
              <a:rPr sz="4400" spc="-15" dirty="0"/>
              <a:t>SYSTEMS</a:t>
            </a:r>
            <a:endParaRPr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FAB1B7A-8EFD-4ADC-88AA-5965A1E4E36B}" type="datetime1">
              <a:rPr lang="en-US" smtClean="0">
                <a:solidFill>
                  <a:schemeClr val="tx1"/>
                </a:solidFill>
              </a:rPr>
              <a:t>17/01/2023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>
                <a:solidFill>
                  <a:schemeClr val="tx1"/>
                </a:solidFill>
              </a:rPr>
              <a:t>Distributed Systems: Introduction to Distributed Systems. Mulei</a:t>
            </a:r>
            <a:endParaRPr lang="en-US" spc="-1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</p:spPr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7139" y="4059268"/>
            <a:ext cx="588835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690"/>
              </a:spcBef>
            </a:pPr>
            <a:r>
              <a:rPr sz="3200" spc="-10" dirty="0">
                <a:latin typeface="Calibri"/>
                <a:cs typeface="Calibri"/>
              </a:rPr>
              <a:t>Introduction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Distributed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63" y="460001"/>
            <a:ext cx="452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7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7F251A0-0309-4E05-8F45-744FE4705EA9}" type="datetime1">
              <a:rPr lang="en-US" smtClean="0"/>
              <a:t>17/01/2023</a:t>
            </a:fld>
            <a:endParaRPr lang="en-US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332961" y="3404615"/>
            <a:ext cx="859790" cy="0"/>
          </a:xfrm>
          <a:custGeom>
            <a:avLst/>
            <a:gdLst/>
            <a:ahLst/>
            <a:cxnLst/>
            <a:rect l="l" t="t" r="r" b="b"/>
            <a:pathLst>
              <a:path w="859790">
                <a:moveTo>
                  <a:pt x="0" y="0"/>
                </a:moveTo>
                <a:lnTo>
                  <a:pt x="859576" y="0"/>
                </a:lnTo>
              </a:path>
            </a:pathLst>
          </a:custGeom>
          <a:ln w="45719">
            <a:solidFill>
              <a:srgbClr val="E0F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2961" y="3381755"/>
            <a:ext cx="859790" cy="45720"/>
          </a:xfrm>
          <a:custGeom>
            <a:avLst/>
            <a:gdLst/>
            <a:ahLst/>
            <a:cxnLst/>
            <a:rect l="l" t="t" r="r" b="b"/>
            <a:pathLst>
              <a:path w="859790" h="45720">
                <a:moveTo>
                  <a:pt x="859576" y="45719"/>
                </a:moveTo>
                <a:lnTo>
                  <a:pt x="815424" y="36506"/>
                </a:lnTo>
                <a:lnTo>
                  <a:pt x="762543" y="27000"/>
                </a:lnTo>
                <a:lnTo>
                  <a:pt x="708851" y="18874"/>
                </a:lnTo>
                <a:lnTo>
                  <a:pt x="654392" y="12159"/>
                </a:lnTo>
                <a:lnTo>
                  <a:pt x="599213" y="6884"/>
                </a:lnTo>
                <a:lnTo>
                  <a:pt x="543356" y="3079"/>
                </a:lnTo>
                <a:lnTo>
                  <a:pt x="486866" y="774"/>
                </a:lnTo>
                <a:lnTo>
                  <a:pt x="429788" y="0"/>
                </a:lnTo>
                <a:lnTo>
                  <a:pt x="372710" y="774"/>
                </a:lnTo>
                <a:lnTo>
                  <a:pt x="316220" y="3079"/>
                </a:lnTo>
                <a:lnTo>
                  <a:pt x="260363" y="6884"/>
                </a:lnTo>
                <a:lnTo>
                  <a:pt x="205183" y="12159"/>
                </a:lnTo>
                <a:lnTo>
                  <a:pt x="150725" y="18874"/>
                </a:lnTo>
                <a:lnTo>
                  <a:pt x="97033" y="27000"/>
                </a:lnTo>
                <a:lnTo>
                  <a:pt x="44152" y="36506"/>
                </a:lnTo>
                <a:lnTo>
                  <a:pt x="0" y="45719"/>
                </a:lnTo>
                <a:lnTo>
                  <a:pt x="859576" y="45719"/>
                </a:lnTo>
              </a:path>
            </a:pathLst>
          </a:custGeom>
          <a:ln w="31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4060" y="1836419"/>
            <a:ext cx="3165475" cy="1591310"/>
          </a:xfrm>
          <a:custGeom>
            <a:avLst/>
            <a:gdLst/>
            <a:ahLst/>
            <a:cxnLst/>
            <a:rect l="l" t="t" r="r" b="b"/>
            <a:pathLst>
              <a:path w="3165475" h="1591310">
                <a:moveTo>
                  <a:pt x="2813466" y="1591055"/>
                </a:moveTo>
                <a:lnTo>
                  <a:pt x="351881" y="1591055"/>
                </a:lnTo>
                <a:lnTo>
                  <a:pt x="318569" y="1564773"/>
                </a:lnTo>
                <a:lnTo>
                  <a:pt x="285998" y="1537144"/>
                </a:lnTo>
                <a:lnTo>
                  <a:pt x="254973" y="1508797"/>
                </a:lnTo>
                <a:lnTo>
                  <a:pt x="225531" y="1479756"/>
                </a:lnTo>
                <a:lnTo>
                  <a:pt x="197712" y="1450045"/>
                </a:lnTo>
                <a:lnTo>
                  <a:pt x="171554" y="1419686"/>
                </a:lnTo>
                <a:lnTo>
                  <a:pt x="147094" y="1388704"/>
                </a:lnTo>
                <a:lnTo>
                  <a:pt x="124371" y="1357122"/>
                </a:lnTo>
                <a:lnTo>
                  <a:pt x="103423" y="1324963"/>
                </a:lnTo>
                <a:lnTo>
                  <a:pt x="67007" y="1259012"/>
                </a:lnTo>
                <a:lnTo>
                  <a:pt x="38150" y="1191040"/>
                </a:lnTo>
                <a:lnTo>
                  <a:pt x="17159" y="1121235"/>
                </a:lnTo>
                <a:lnTo>
                  <a:pt x="4340" y="1049787"/>
                </a:lnTo>
                <a:lnTo>
                  <a:pt x="0" y="976884"/>
                </a:lnTo>
                <a:lnTo>
                  <a:pt x="1091" y="940262"/>
                </a:lnTo>
                <a:lnTo>
                  <a:pt x="9709" y="868062"/>
                </a:lnTo>
                <a:lnTo>
                  <a:pt x="26652" y="797412"/>
                </a:lnTo>
                <a:lnTo>
                  <a:pt x="51614" y="728500"/>
                </a:lnTo>
                <a:lnTo>
                  <a:pt x="84289" y="661515"/>
                </a:lnTo>
                <a:lnTo>
                  <a:pt x="124371" y="596646"/>
                </a:lnTo>
                <a:lnTo>
                  <a:pt x="147094" y="565063"/>
                </a:lnTo>
                <a:lnTo>
                  <a:pt x="171554" y="534081"/>
                </a:lnTo>
                <a:lnTo>
                  <a:pt x="197712" y="503722"/>
                </a:lnTo>
                <a:lnTo>
                  <a:pt x="225531" y="474011"/>
                </a:lnTo>
                <a:lnTo>
                  <a:pt x="254973" y="444970"/>
                </a:lnTo>
                <a:lnTo>
                  <a:pt x="285998" y="416623"/>
                </a:lnTo>
                <a:lnTo>
                  <a:pt x="318569" y="388994"/>
                </a:lnTo>
                <a:lnTo>
                  <a:pt x="352648" y="362107"/>
                </a:lnTo>
                <a:lnTo>
                  <a:pt x="388195" y="335985"/>
                </a:lnTo>
                <a:lnTo>
                  <a:pt x="425174" y="310651"/>
                </a:lnTo>
                <a:lnTo>
                  <a:pt x="463546" y="286131"/>
                </a:lnTo>
                <a:lnTo>
                  <a:pt x="503272" y="262446"/>
                </a:lnTo>
                <a:lnTo>
                  <a:pt x="544314" y="239620"/>
                </a:lnTo>
                <a:lnTo>
                  <a:pt x="586635" y="217678"/>
                </a:lnTo>
                <a:lnTo>
                  <a:pt x="630195" y="196643"/>
                </a:lnTo>
                <a:lnTo>
                  <a:pt x="674956" y="176538"/>
                </a:lnTo>
                <a:lnTo>
                  <a:pt x="720881" y="157387"/>
                </a:lnTo>
                <a:lnTo>
                  <a:pt x="767931" y="139214"/>
                </a:lnTo>
                <a:lnTo>
                  <a:pt x="816068" y="122042"/>
                </a:lnTo>
                <a:lnTo>
                  <a:pt x="865253" y="105895"/>
                </a:lnTo>
                <a:lnTo>
                  <a:pt x="915449" y="90797"/>
                </a:lnTo>
                <a:lnTo>
                  <a:pt x="966616" y="76771"/>
                </a:lnTo>
                <a:lnTo>
                  <a:pt x="1018717" y="63841"/>
                </a:lnTo>
                <a:lnTo>
                  <a:pt x="1071714" y="52030"/>
                </a:lnTo>
                <a:lnTo>
                  <a:pt x="1125568" y="41362"/>
                </a:lnTo>
                <a:lnTo>
                  <a:pt x="1180242" y="31860"/>
                </a:lnTo>
                <a:lnTo>
                  <a:pt x="1235695" y="23549"/>
                </a:lnTo>
                <a:lnTo>
                  <a:pt x="1291892" y="16452"/>
                </a:lnTo>
                <a:lnTo>
                  <a:pt x="1348793" y="10592"/>
                </a:lnTo>
                <a:lnTo>
                  <a:pt x="1406359" y="5993"/>
                </a:lnTo>
                <a:lnTo>
                  <a:pt x="1464554" y="2679"/>
                </a:lnTo>
                <a:lnTo>
                  <a:pt x="1523338" y="673"/>
                </a:lnTo>
                <a:lnTo>
                  <a:pt x="1582674" y="0"/>
                </a:lnTo>
                <a:lnTo>
                  <a:pt x="1642009" y="673"/>
                </a:lnTo>
                <a:lnTo>
                  <a:pt x="1700793" y="2679"/>
                </a:lnTo>
                <a:lnTo>
                  <a:pt x="1758988" y="5993"/>
                </a:lnTo>
                <a:lnTo>
                  <a:pt x="1816554" y="10592"/>
                </a:lnTo>
                <a:lnTo>
                  <a:pt x="1873455" y="16452"/>
                </a:lnTo>
                <a:lnTo>
                  <a:pt x="1929652" y="23549"/>
                </a:lnTo>
                <a:lnTo>
                  <a:pt x="1985106" y="31860"/>
                </a:lnTo>
                <a:lnTo>
                  <a:pt x="2039779" y="41362"/>
                </a:lnTo>
                <a:lnTo>
                  <a:pt x="2093633" y="52030"/>
                </a:lnTo>
                <a:lnTo>
                  <a:pt x="2146630" y="63841"/>
                </a:lnTo>
                <a:lnTo>
                  <a:pt x="2198731" y="76771"/>
                </a:lnTo>
                <a:lnTo>
                  <a:pt x="2249898" y="90797"/>
                </a:lnTo>
                <a:lnTo>
                  <a:pt x="2300094" y="105895"/>
                </a:lnTo>
                <a:lnTo>
                  <a:pt x="2349279" y="122042"/>
                </a:lnTo>
                <a:lnTo>
                  <a:pt x="2397416" y="139214"/>
                </a:lnTo>
                <a:lnTo>
                  <a:pt x="2444466" y="157387"/>
                </a:lnTo>
                <a:lnTo>
                  <a:pt x="2490391" y="176538"/>
                </a:lnTo>
                <a:lnTo>
                  <a:pt x="2535152" y="196643"/>
                </a:lnTo>
                <a:lnTo>
                  <a:pt x="2578712" y="217678"/>
                </a:lnTo>
                <a:lnTo>
                  <a:pt x="2621033" y="239620"/>
                </a:lnTo>
                <a:lnTo>
                  <a:pt x="2662075" y="262446"/>
                </a:lnTo>
                <a:lnTo>
                  <a:pt x="2701801" y="286131"/>
                </a:lnTo>
                <a:lnTo>
                  <a:pt x="2740173" y="310651"/>
                </a:lnTo>
                <a:lnTo>
                  <a:pt x="2777152" y="335985"/>
                </a:lnTo>
                <a:lnTo>
                  <a:pt x="2812700" y="362107"/>
                </a:lnTo>
                <a:lnTo>
                  <a:pt x="2846778" y="388994"/>
                </a:lnTo>
                <a:lnTo>
                  <a:pt x="2879349" y="416623"/>
                </a:lnTo>
                <a:lnTo>
                  <a:pt x="2910375" y="444970"/>
                </a:lnTo>
                <a:lnTo>
                  <a:pt x="2939816" y="474011"/>
                </a:lnTo>
                <a:lnTo>
                  <a:pt x="2967635" y="503722"/>
                </a:lnTo>
                <a:lnTo>
                  <a:pt x="2993794" y="534081"/>
                </a:lnTo>
                <a:lnTo>
                  <a:pt x="3018253" y="565063"/>
                </a:lnTo>
                <a:lnTo>
                  <a:pt x="3040976" y="596646"/>
                </a:lnTo>
                <a:lnTo>
                  <a:pt x="3061924" y="628804"/>
                </a:lnTo>
                <a:lnTo>
                  <a:pt x="3098340" y="694755"/>
                </a:lnTo>
                <a:lnTo>
                  <a:pt x="3127197" y="762727"/>
                </a:lnTo>
                <a:lnTo>
                  <a:pt x="3148188" y="832532"/>
                </a:lnTo>
                <a:lnTo>
                  <a:pt x="3161007" y="903980"/>
                </a:lnTo>
                <a:lnTo>
                  <a:pt x="3165348" y="976884"/>
                </a:lnTo>
                <a:lnTo>
                  <a:pt x="3164256" y="1013505"/>
                </a:lnTo>
                <a:lnTo>
                  <a:pt x="3155638" y="1085705"/>
                </a:lnTo>
                <a:lnTo>
                  <a:pt x="3138695" y="1156355"/>
                </a:lnTo>
                <a:lnTo>
                  <a:pt x="3113733" y="1225267"/>
                </a:lnTo>
                <a:lnTo>
                  <a:pt x="3081058" y="1292252"/>
                </a:lnTo>
                <a:lnTo>
                  <a:pt x="3040976" y="1357122"/>
                </a:lnTo>
                <a:lnTo>
                  <a:pt x="3018253" y="1388704"/>
                </a:lnTo>
                <a:lnTo>
                  <a:pt x="2993794" y="1419686"/>
                </a:lnTo>
                <a:lnTo>
                  <a:pt x="2967635" y="1450045"/>
                </a:lnTo>
                <a:lnTo>
                  <a:pt x="2939816" y="1479756"/>
                </a:lnTo>
                <a:lnTo>
                  <a:pt x="2910375" y="1508797"/>
                </a:lnTo>
                <a:lnTo>
                  <a:pt x="2879349" y="1537144"/>
                </a:lnTo>
                <a:lnTo>
                  <a:pt x="2846778" y="1564773"/>
                </a:lnTo>
                <a:lnTo>
                  <a:pt x="2813466" y="1591055"/>
                </a:lnTo>
                <a:close/>
              </a:path>
            </a:pathLst>
          </a:custGeom>
          <a:solidFill>
            <a:srgbClr val="E0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4060" y="1836419"/>
            <a:ext cx="3165475" cy="1591310"/>
          </a:xfrm>
          <a:custGeom>
            <a:avLst/>
            <a:gdLst/>
            <a:ahLst/>
            <a:cxnLst/>
            <a:rect l="l" t="t" r="r" b="b"/>
            <a:pathLst>
              <a:path w="3165475" h="1591310">
                <a:moveTo>
                  <a:pt x="3165347" y="976883"/>
                </a:moveTo>
                <a:lnTo>
                  <a:pt x="3161006" y="903980"/>
                </a:lnTo>
                <a:lnTo>
                  <a:pt x="3148188" y="832532"/>
                </a:lnTo>
                <a:lnTo>
                  <a:pt x="3127197" y="762727"/>
                </a:lnTo>
                <a:lnTo>
                  <a:pt x="3098340" y="694755"/>
                </a:lnTo>
                <a:lnTo>
                  <a:pt x="3061924" y="628804"/>
                </a:lnTo>
                <a:lnTo>
                  <a:pt x="3040976" y="596645"/>
                </a:lnTo>
                <a:lnTo>
                  <a:pt x="3018253" y="565063"/>
                </a:lnTo>
                <a:lnTo>
                  <a:pt x="2993793" y="534081"/>
                </a:lnTo>
                <a:lnTo>
                  <a:pt x="2967635" y="503722"/>
                </a:lnTo>
                <a:lnTo>
                  <a:pt x="2939816" y="474011"/>
                </a:lnTo>
                <a:lnTo>
                  <a:pt x="2910374" y="444970"/>
                </a:lnTo>
                <a:lnTo>
                  <a:pt x="2879349" y="416623"/>
                </a:lnTo>
                <a:lnTo>
                  <a:pt x="2846778" y="388994"/>
                </a:lnTo>
                <a:lnTo>
                  <a:pt x="2812699" y="362107"/>
                </a:lnTo>
                <a:lnTo>
                  <a:pt x="2777152" y="335985"/>
                </a:lnTo>
                <a:lnTo>
                  <a:pt x="2740173" y="310651"/>
                </a:lnTo>
                <a:lnTo>
                  <a:pt x="2701801" y="286130"/>
                </a:lnTo>
                <a:lnTo>
                  <a:pt x="2662075" y="262446"/>
                </a:lnTo>
                <a:lnTo>
                  <a:pt x="2621033" y="239620"/>
                </a:lnTo>
                <a:lnTo>
                  <a:pt x="2578712" y="217678"/>
                </a:lnTo>
                <a:lnTo>
                  <a:pt x="2535152" y="196643"/>
                </a:lnTo>
                <a:lnTo>
                  <a:pt x="2490391" y="176538"/>
                </a:lnTo>
                <a:lnTo>
                  <a:pt x="2444466" y="157387"/>
                </a:lnTo>
                <a:lnTo>
                  <a:pt x="2397416" y="139214"/>
                </a:lnTo>
                <a:lnTo>
                  <a:pt x="2349279" y="122042"/>
                </a:lnTo>
                <a:lnTo>
                  <a:pt x="2300094" y="105895"/>
                </a:lnTo>
                <a:lnTo>
                  <a:pt x="2249898" y="90797"/>
                </a:lnTo>
                <a:lnTo>
                  <a:pt x="2198731" y="76771"/>
                </a:lnTo>
                <a:lnTo>
                  <a:pt x="2146629" y="63841"/>
                </a:lnTo>
                <a:lnTo>
                  <a:pt x="2093633" y="52030"/>
                </a:lnTo>
                <a:lnTo>
                  <a:pt x="2039779" y="41362"/>
                </a:lnTo>
                <a:lnTo>
                  <a:pt x="1985105" y="31860"/>
                </a:lnTo>
                <a:lnTo>
                  <a:pt x="1929652" y="23549"/>
                </a:lnTo>
                <a:lnTo>
                  <a:pt x="1873455" y="16452"/>
                </a:lnTo>
                <a:lnTo>
                  <a:pt x="1816554" y="10592"/>
                </a:lnTo>
                <a:lnTo>
                  <a:pt x="1758988" y="5993"/>
                </a:lnTo>
                <a:lnTo>
                  <a:pt x="1700793" y="2679"/>
                </a:lnTo>
                <a:lnTo>
                  <a:pt x="1642009" y="673"/>
                </a:lnTo>
                <a:lnTo>
                  <a:pt x="1582673" y="0"/>
                </a:lnTo>
                <a:lnTo>
                  <a:pt x="1523338" y="673"/>
                </a:lnTo>
                <a:lnTo>
                  <a:pt x="1464554" y="2679"/>
                </a:lnTo>
                <a:lnTo>
                  <a:pt x="1406359" y="5993"/>
                </a:lnTo>
                <a:lnTo>
                  <a:pt x="1348793" y="10592"/>
                </a:lnTo>
                <a:lnTo>
                  <a:pt x="1291892" y="16452"/>
                </a:lnTo>
                <a:lnTo>
                  <a:pt x="1235695" y="23549"/>
                </a:lnTo>
                <a:lnTo>
                  <a:pt x="1180241" y="31860"/>
                </a:lnTo>
                <a:lnTo>
                  <a:pt x="1125568" y="41362"/>
                </a:lnTo>
                <a:lnTo>
                  <a:pt x="1071714" y="52030"/>
                </a:lnTo>
                <a:lnTo>
                  <a:pt x="1018717" y="63841"/>
                </a:lnTo>
                <a:lnTo>
                  <a:pt x="966616" y="76771"/>
                </a:lnTo>
                <a:lnTo>
                  <a:pt x="915449" y="90797"/>
                </a:lnTo>
                <a:lnTo>
                  <a:pt x="865253" y="105895"/>
                </a:lnTo>
                <a:lnTo>
                  <a:pt x="816068" y="122042"/>
                </a:lnTo>
                <a:lnTo>
                  <a:pt x="767931" y="139214"/>
                </a:lnTo>
                <a:lnTo>
                  <a:pt x="720881" y="157387"/>
                </a:lnTo>
                <a:lnTo>
                  <a:pt x="674956" y="176538"/>
                </a:lnTo>
                <a:lnTo>
                  <a:pt x="630195" y="196643"/>
                </a:lnTo>
                <a:lnTo>
                  <a:pt x="586635" y="217678"/>
                </a:lnTo>
                <a:lnTo>
                  <a:pt x="544314" y="239620"/>
                </a:lnTo>
                <a:lnTo>
                  <a:pt x="503272" y="262446"/>
                </a:lnTo>
                <a:lnTo>
                  <a:pt x="463546" y="286130"/>
                </a:lnTo>
                <a:lnTo>
                  <a:pt x="425174" y="310651"/>
                </a:lnTo>
                <a:lnTo>
                  <a:pt x="388195" y="335985"/>
                </a:lnTo>
                <a:lnTo>
                  <a:pt x="352648" y="362107"/>
                </a:lnTo>
                <a:lnTo>
                  <a:pt x="318569" y="388994"/>
                </a:lnTo>
                <a:lnTo>
                  <a:pt x="285998" y="416623"/>
                </a:lnTo>
                <a:lnTo>
                  <a:pt x="254973" y="444970"/>
                </a:lnTo>
                <a:lnTo>
                  <a:pt x="225531" y="474011"/>
                </a:lnTo>
                <a:lnTo>
                  <a:pt x="197712" y="503722"/>
                </a:lnTo>
                <a:lnTo>
                  <a:pt x="171554" y="534081"/>
                </a:lnTo>
                <a:lnTo>
                  <a:pt x="147094" y="565063"/>
                </a:lnTo>
                <a:lnTo>
                  <a:pt x="124371" y="596645"/>
                </a:lnTo>
                <a:lnTo>
                  <a:pt x="103423" y="628804"/>
                </a:lnTo>
                <a:lnTo>
                  <a:pt x="67007" y="694755"/>
                </a:lnTo>
                <a:lnTo>
                  <a:pt x="38150" y="762727"/>
                </a:lnTo>
                <a:lnTo>
                  <a:pt x="17159" y="832532"/>
                </a:lnTo>
                <a:lnTo>
                  <a:pt x="4340" y="903980"/>
                </a:lnTo>
                <a:lnTo>
                  <a:pt x="0" y="976883"/>
                </a:lnTo>
                <a:lnTo>
                  <a:pt x="1091" y="1013505"/>
                </a:lnTo>
                <a:lnTo>
                  <a:pt x="9709" y="1085705"/>
                </a:lnTo>
                <a:lnTo>
                  <a:pt x="26652" y="1156355"/>
                </a:lnTo>
                <a:lnTo>
                  <a:pt x="51614" y="1225267"/>
                </a:lnTo>
                <a:lnTo>
                  <a:pt x="84289" y="1292252"/>
                </a:lnTo>
                <a:lnTo>
                  <a:pt x="124371" y="1357121"/>
                </a:lnTo>
                <a:lnTo>
                  <a:pt x="147094" y="1388704"/>
                </a:lnTo>
                <a:lnTo>
                  <a:pt x="171554" y="1419686"/>
                </a:lnTo>
                <a:lnTo>
                  <a:pt x="197712" y="1450045"/>
                </a:lnTo>
                <a:lnTo>
                  <a:pt x="225531" y="1479756"/>
                </a:lnTo>
                <a:lnTo>
                  <a:pt x="254973" y="1508797"/>
                </a:lnTo>
                <a:lnTo>
                  <a:pt x="285998" y="1537144"/>
                </a:lnTo>
                <a:lnTo>
                  <a:pt x="318569" y="1564773"/>
                </a:lnTo>
                <a:lnTo>
                  <a:pt x="351881" y="1591055"/>
                </a:lnTo>
                <a:lnTo>
                  <a:pt x="2813466" y="1591055"/>
                </a:lnTo>
                <a:lnTo>
                  <a:pt x="2846778" y="1564773"/>
                </a:lnTo>
                <a:lnTo>
                  <a:pt x="2879349" y="1537144"/>
                </a:lnTo>
                <a:lnTo>
                  <a:pt x="2910374" y="1508797"/>
                </a:lnTo>
                <a:lnTo>
                  <a:pt x="2939816" y="1479756"/>
                </a:lnTo>
                <a:lnTo>
                  <a:pt x="2967635" y="1450045"/>
                </a:lnTo>
                <a:lnTo>
                  <a:pt x="2993793" y="1419686"/>
                </a:lnTo>
                <a:lnTo>
                  <a:pt x="3018253" y="1388704"/>
                </a:lnTo>
                <a:lnTo>
                  <a:pt x="3040976" y="1357121"/>
                </a:lnTo>
                <a:lnTo>
                  <a:pt x="3061924" y="1324963"/>
                </a:lnTo>
                <a:lnTo>
                  <a:pt x="3098340" y="1259012"/>
                </a:lnTo>
                <a:lnTo>
                  <a:pt x="3127197" y="1191040"/>
                </a:lnTo>
                <a:lnTo>
                  <a:pt x="3148188" y="1121235"/>
                </a:lnTo>
                <a:lnTo>
                  <a:pt x="3161006" y="1049787"/>
                </a:lnTo>
                <a:lnTo>
                  <a:pt x="3164256" y="1013505"/>
                </a:lnTo>
                <a:lnTo>
                  <a:pt x="3165347" y="976883"/>
                </a:lnTo>
              </a:path>
            </a:pathLst>
          </a:custGeom>
          <a:ln w="31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011" y="2993992"/>
            <a:ext cx="394970" cy="334010"/>
          </a:xfrm>
          <a:custGeom>
            <a:avLst/>
            <a:gdLst/>
            <a:ahLst/>
            <a:cxnLst/>
            <a:rect l="l" t="t" r="r" b="b"/>
            <a:pathLst>
              <a:path w="394970" h="334010">
                <a:moveTo>
                  <a:pt x="394716" y="0"/>
                </a:moveTo>
                <a:lnTo>
                  <a:pt x="94" y="0"/>
                </a:lnTo>
                <a:lnTo>
                  <a:pt x="0" y="333567"/>
                </a:lnTo>
                <a:lnTo>
                  <a:pt x="394621" y="333567"/>
                </a:lnTo>
                <a:lnTo>
                  <a:pt x="394716" y="0"/>
                </a:lnTo>
                <a:close/>
              </a:path>
            </a:pathLst>
          </a:custGeom>
          <a:solidFill>
            <a:srgbClr val="C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6011" y="2993992"/>
            <a:ext cx="394970" cy="334010"/>
          </a:xfrm>
          <a:custGeom>
            <a:avLst/>
            <a:gdLst/>
            <a:ahLst/>
            <a:cxnLst/>
            <a:rect l="l" t="t" r="r" b="b"/>
            <a:pathLst>
              <a:path w="394970" h="334010">
                <a:moveTo>
                  <a:pt x="394715" y="0"/>
                </a:moveTo>
                <a:lnTo>
                  <a:pt x="94" y="0"/>
                </a:lnTo>
                <a:lnTo>
                  <a:pt x="0" y="333567"/>
                </a:lnTo>
                <a:lnTo>
                  <a:pt x="394621" y="333567"/>
                </a:lnTo>
                <a:lnTo>
                  <a:pt x="394715" y="0"/>
                </a:lnTo>
                <a:close/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7624" y="2474308"/>
            <a:ext cx="394970" cy="332105"/>
          </a:xfrm>
          <a:custGeom>
            <a:avLst/>
            <a:gdLst/>
            <a:ahLst/>
            <a:cxnLst/>
            <a:rect l="l" t="t" r="r" b="b"/>
            <a:pathLst>
              <a:path w="394970" h="332105">
                <a:moveTo>
                  <a:pt x="394716" y="0"/>
                </a:moveTo>
                <a:lnTo>
                  <a:pt x="94" y="0"/>
                </a:lnTo>
                <a:lnTo>
                  <a:pt x="0" y="332043"/>
                </a:lnTo>
                <a:lnTo>
                  <a:pt x="394621" y="332043"/>
                </a:lnTo>
                <a:lnTo>
                  <a:pt x="394716" y="0"/>
                </a:lnTo>
                <a:close/>
              </a:path>
            </a:pathLst>
          </a:custGeom>
          <a:solidFill>
            <a:srgbClr val="C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623" y="2474308"/>
            <a:ext cx="394970" cy="332105"/>
          </a:xfrm>
          <a:custGeom>
            <a:avLst/>
            <a:gdLst/>
            <a:ahLst/>
            <a:cxnLst/>
            <a:rect l="l" t="t" r="r" b="b"/>
            <a:pathLst>
              <a:path w="394970" h="332105">
                <a:moveTo>
                  <a:pt x="394715" y="0"/>
                </a:moveTo>
                <a:lnTo>
                  <a:pt x="94" y="0"/>
                </a:lnTo>
                <a:lnTo>
                  <a:pt x="0" y="332043"/>
                </a:lnTo>
                <a:lnTo>
                  <a:pt x="394621" y="332043"/>
                </a:lnTo>
                <a:lnTo>
                  <a:pt x="394715" y="0"/>
                </a:lnTo>
                <a:close/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9916" y="2126836"/>
            <a:ext cx="394970" cy="334010"/>
          </a:xfrm>
          <a:custGeom>
            <a:avLst/>
            <a:gdLst/>
            <a:ahLst/>
            <a:cxnLst/>
            <a:rect l="l" t="t" r="r" b="b"/>
            <a:pathLst>
              <a:path w="394970" h="334010">
                <a:moveTo>
                  <a:pt x="394716" y="0"/>
                </a:moveTo>
                <a:lnTo>
                  <a:pt x="94" y="0"/>
                </a:lnTo>
                <a:lnTo>
                  <a:pt x="0" y="333567"/>
                </a:lnTo>
                <a:lnTo>
                  <a:pt x="394621" y="333567"/>
                </a:lnTo>
                <a:lnTo>
                  <a:pt x="394716" y="0"/>
                </a:lnTo>
                <a:close/>
              </a:path>
            </a:pathLst>
          </a:custGeom>
          <a:solidFill>
            <a:srgbClr val="C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915" y="2126836"/>
            <a:ext cx="394970" cy="334010"/>
          </a:xfrm>
          <a:custGeom>
            <a:avLst/>
            <a:gdLst/>
            <a:ahLst/>
            <a:cxnLst/>
            <a:rect l="l" t="t" r="r" b="b"/>
            <a:pathLst>
              <a:path w="394970" h="334010">
                <a:moveTo>
                  <a:pt x="394715" y="0"/>
                </a:moveTo>
                <a:lnTo>
                  <a:pt x="94" y="0"/>
                </a:lnTo>
                <a:lnTo>
                  <a:pt x="0" y="333567"/>
                </a:lnTo>
                <a:lnTo>
                  <a:pt x="394621" y="333567"/>
                </a:lnTo>
                <a:lnTo>
                  <a:pt x="394715" y="0"/>
                </a:lnTo>
                <a:close/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9736" y="2404204"/>
            <a:ext cx="196850" cy="222885"/>
          </a:xfrm>
          <a:custGeom>
            <a:avLst/>
            <a:gdLst/>
            <a:ahLst/>
            <a:cxnLst/>
            <a:rect l="l" t="t" r="r" b="b"/>
            <a:pathLst>
              <a:path w="196850" h="222885">
                <a:moveTo>
                  <a:pt x="196596" y="0"/>
                </a:moveTo>
                <a:lnTo>
                  <a:pt x="94" y="0"/>
                </a:lnTo>
                <a:lnTo>
                  <a:pt x="0" y="222315"/>
                </a:lnTo>
                <a:lnTo>
                  <a:pt x="196501" y="222315"/>
                </a:lnTo>
                <a:lnTo>
                  <a:pt x="196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735" y="2404204"/>
            <a:ext cx="196850" cy="222885"/>
          </a:xfrm>
          <a:custGeom>
            <a:avLst/>
            <a:gdLst/>
            <a:ahLst/>
            <a:cxnLst/>
            <a:rect l="l" t="t" r="r" b="b"/>
            <a:pathLst>
              <a:path w="196850" h="222885">
                <a:moveTo>
                  <a:pt x="196595" y="0"/>
                </a:moveTo>
                <a:lnTo>
                  <a:pt x="94" y="0"/>
                </a:lnTo>
                <a:lnTo>
                  <a:pt x="0" y="222315"/>
                </a:lnTo>
                <a:lnTo>
                  <a:pt x="196501" y="222315"/>
                </a:lnTo>
                <a:lnTo>
                  <a:pt x="196595" y="0"/>
                </a:lnTo>
                <a:close/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4872" y="2570987"/>
            <a:ext cx="304800" cy="108585"/>
          </a:xfrm>
          <a:custGeom>
            <a:avLst/>
            <a:gdLst/>
            <a:ahLst/>
            <a:cxnLst/>
            <a:rect l="l" t="t" r="r" b="b"/>
            <a:pathLst>
              <a:path w="304800" h="108585">
                <a:moveTo>
                  <a:pt x="304800" y="108204"/>
                </a:moveTo>
                <a:lnTo>
                  <a:pt x="0" y="108204"/>
                </a:lnTo>
                <a:lnTo>
                  <a:pt x="59436" y="0"/>
                </a:lnTo>
                <a:lnTo>
                  <a:pt x="245364" y="0"/>
                </a:lnTo>
                <a:lnTo>
                  <a:pt x="304800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4872" y="2570987"/>
            <a:ext cx="304800" cy="108585"/>
          </a:xfrm>
          <a:custGeom>
            <a:avLst/>
            <a:gdLst/>
            <a:ahLst/>
            <a:cxnLst/>
            <a:rect l="l" t="t" r="r" b="b"/>
            <a:pathLst>
              <a:path w="304800" h="108585">
                <a:moveTo>
                  <a:pt x="59435" y="0"/>
                </a:moveTo>
                <a:lnTo>
                  <a:pt x="245363" y="0"/>
                </a:lnTo>
                <a:lnTo>
                  <a:pt x="304799" y="108203"/>
                </a:lnTo>
                <a:lnTo>
                  <a:pt x="0" y="108203"/>
                </a:lnTo>
                <a:lnTo>
                  <a:pt x="5943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4872" y="2570987"/>
            <a:ext cx="307975" cy="111760"/>
          </a:xfrm>
          <a:custGeom>
            <a:avLst/>
            <a:gdLst/>
            <a:ahLst/>
            <a:cxnLst/>
            <a:rect l="l" t="t" r="r" b="b"/>
            <a:pathLst>
              <a:path w="307975" h="111760">
                <a:moveTo>
                  <a:pt x="60959" y="0"/>
                </a:moveTo>
                <a:lnTo>
                  <a:pt x="0" y="111251"/>
                </a:lnTo>
                <a:lnTo>
                  <a:pt x="307847" y="111251"/>
                </a:lnTo>
                <a:lnTo>
                  <a:pt x="300144" y="97536"/>
                </a:lnTo>
                <a:lnTo>
                  <a:pt x="19811" y="97536"/>
                </a:lnTo>
                <a:lnTo>
                  <a:pt x="65531" y="13715"/>
                </a:lnTo>
                <a:lnTo>
                  <a:pt x="60959" y="0"/>
                </a:lnTo>
                <a:close/>
              </a:path>
              <a:path w="307975" h="111760">
                <a:moveTo>
                  <a:pt x="245363" y="0"/>
                </a:moveTo>
                <a:lnTo>
                  <a:pt x="60959" y="0"/>
                </a:lnTo>
                <a:lnTo>
                  <a:pt x="65531" y="13715"/>
                </a:lnTo>
                <a:lnTo>
                  <a:pt x="242315" y="13715"/>
                </a:lnTo>
                <a:lnTo>
                  <a:pt x="286511" y="97536"/>
                </a:lnTo>
                <a:lnTo>
                  <a:pt x="300144" y="97536"/>
                </a:lnTo>
                <a:lnTo>
                  <a:pt x="24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7584" y="2986372"/>
            <a:ext cx="196850" cy="222885"/>
          </a:xfrm>
          <a:custGeom>
            <a:avLst/>
            <a:gdLst/>
            <a:ahLst/>
            <a:cxnLst/>
            <a:rect l="l" t="t" r="r" b="b"/>
            <a:pathLst>
              <a:path w="196850" h="222885">
                <a:moveTo>
                  <a:pt x="196596" y="0"/>
                </a:moveTo>
                <a:lnTo>
                  <a:pt x="94" y="0"/>
                </a:lnTo>
                <a:lnTo>
                  <a:pt x="0" y="222315"/>
                </a:lnTo>
                <a:lnTo>
                  <a:pt x="196501" y="222315"/>
                </a:lnTo>
                <a:lnTo>
                  <a:pt x="196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67583" y="2986372"/>
            <a:ext cx="196850" cy="222885"/>
          </a:xfrm>
          <a:custGeom>
            <a:avLst/>
            <a:gdLst/>
            <a:ahLst/>
            <a:cxnLst/>
            <a:rect l="l" t="t" r="r" b="b"/>
            <a:pathLst>
              <a:path w="196850" h="222885">
                <a:moveTo>
                  <a:pt x="196595" y="0"/>
                </a:moveTo>
                <a:lnTo>
                  <a:pt x="94" y="0"/>
                </a:lnTo>
                <a:lnTo>
                  <a:pt x="0" y="222315"/>
                </a:lnTo>
                <a:lnTo>
                  <a:pt x="196501" y="222315"/>
                </a:lnTo>
                <a:lnTo>
                  <a:pt x="196595" y="0"/>
                </a:lnTo>
                <a:close/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2720" y="3153155"/>
            <a:ext cx="304800" cy="109855"/>
          </a:xfrm>
          <a:custGeom>
            <a:avLst/>
            <a:gdLst/>
            <a:ahLst/>
            <a:cxnLst/>
            <a:rect l="l" t="t" r="r" b="b"/>
            <a:pathLst>
              <a:path w="304800" h="109854">
                <a:moveTo>
                  <a:pt x="304800" y="109728"/>
                </a:moveTo>
                <a:lnTo>
                  <a:pt x="0" y="109728"/>
                </a:lnTo>
                <a:lnTo>
                  <a:pt x="59436" y="0"/>
                </a:lnTo>
                <a:lnTo>
                  <a:pt x="245364" y="0"/>
                </a:lnTo>
                <a:lnTo>
                  <a:pt x="304800" y="109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2719" y="3153155"/>
            <a:ext cx="304800" cy="109855"/>
          </a:xfrm>
          <a:custGeom>
            <a:avLst/>
            <a:gdLst/>
            <a:ahLst/>
            <a:cxnLst/>
            <a:rect l="l" t="t" r="r" b="b"/>
            <a:pathLst>
              <a:path w="304800" h="109854">
                <a:moveTo>
                  <a:pt x="59435" y="0"/>
                </a:moveTo>
                <a:lnTo>
                  <a:pt x="245363" y="0"/>
                </a:lnTo>
                <a:lnTo>
                  <a:pt x="304799" y="109727"/>
                </a:lnTo>
                <a:lnTo>
                  <a:pt x="0" y="109727"/>
                </a:lnTo>
                <a:lnTo>
                  <a:pt x="5943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2720" y="3153155"/>
            <a:ext cx="307975" cy="111760"/>
          </a:xfrm>
          <a:custGeom>
            <a:avLst/>
            <a:gdLst/>
            <a:ahLst/>
            <a:cxnLst/>
            <a:rect l="l" t="t" r="r" b="b"/>
            <a:pathLst>
              <a:path w="307975" h="111760">
                <a:moveTo>
                  <a:pt x="60960" y="0"/>
                </a:moveTo>
                <a:lnTo>
                  <a:pt x="0" y="111251"/>
                </a:lnTo>
                <a:lnTo>
                  <a:pt x="307848" y="111251"/>
                </a:lnTo>
                <a:lnTo>
                  <a:pt x="300144" y="97536"/>
                </a:lnTo>
                <a:lnTo>
                  <a:pt x="19812" y="97536"/>
                </a:lnTo>
                <a:lnTo>
                  <a:pt x="65531" y="13715"/>
                </a:lnTo>
                <a:lnTo>
                  <a:pt x="60960" y="0"/>
                </a:lnTo>
                <a:close/>
              </a:path>
              <a:path w="307975" h="111760">
                <a:moveTo>
                  <a:pt x="245363" y="0"/>
                </a:moveTo>
                <a:lnTo>
                  <a:pt x="60960" y="0"/>
                </a:lnTo>
                <a:lnTo>
                  <a:pt x="65531" y="13715"/>
                </a:lnTo>
                <a:lnTo>
                  <a:pt x="242316" y="13715"/>
                </a:lnTo>
                <a:lnTo>
                  <a:pt x="286512" y="97536"/>
                </a:lnTo>
                <a:lnTo>
                  <a:pt x="300144" y="97536"/>
                </a:lnTo>
                <a:lnTo>
                  <a:pt x="24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0235" y="2570987"/>
            <a:ext cx="431800" cy="68580"/>
          </a:xfrm>
          <a:custGeom>
            <a:avLst/>
            <a:gdLst/>
            <a:ahLst/>
            <a:cxnLst/>
            <a:rect l="l" t="t" r="r" b="b"/>
            <a:pathLst>
              <a:path w="431800" h="68580">
                <a:moveTo>
                  <a:pt x="0" y="0"/>
                </a:moveTo>
                <a:lnTo>
                  <a:pt x="431291" y="68579"/>
                </a:lnTo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6644" y="2726435"/>
            <a:ext cx="215265" cy="253365"/>
          </a:xfrm>
          <a:custGeom>
            <a:avLst/>
            <a:gdLst/>
            <a:ahLst/>
            <a:cxnLst/>
            <a:rect l="l" t="t" r="r" b="b"/>
            <a:pathLst>
              <a:path w="215264" h="253364">
                <a:moveTo>
                  <a:pt x="0" y="252983"/>
                </a:moveTo>
                <a:lnTo>
                  <a:pt x="214883" y="0"/>
                </a:lnTo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0938" y="3334511"/>
            <a:ext cx="183515" cy="93345"/>
          </a:xfrm>
          <a:custGeom>
            <a:avLst/>
            <a:gdLst/>
            <a:ahLst/>
            <a:cxnLst/>
            <a:rect l="l" t="t" r="r" b="b"/>
            <a:pathLst>
              <a:path w="183514" h="93345">
                <a:moveTo>
                  <a:pt x="0" y="92963"/>
                </a:moveTo>
                <a:lnTo>
                  <a:pt x="183193" y="0"/>
                </a:lnTo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5457" y="2811971"/>
            <a:ext cx="614680" cy="443865"/>
          </a:xfrm>
          <a:custGeom>
            <a:avLst/>
            <a:gdLst/>
            <a:ahLst/>
            <a:cxnLst/>
            <a:rect l="l" t="t" r="r" b="b"/>
            <a:pathLst>
              <a:path w="614679" h="443864">
                <a:moveTo>
                  <a:pt x="0" y="0"/>
                </a:moveTo>
                <a:lnTo>
                  <a:pt x="13824" y="51100"/>
                </a:lnTo>
                <a:lnTo>
                  <a:pt x="31419" y="99922"/>
                </a:lnTo>
                <a:lnTo>
                  <a:pt x="52574" y="146283"/>
                </a:lnTo>
                <a:lnTo>
                  <a:pt x="77077" y="189996"/>
                </a:lnTo>
                <a:lnTo>
                  <a:pt x="104715" y="230877"/>
                </a:lnTo>
                <a:lnTo>
                  <a:pt x="135278" y="268742"/>
                </a:lnTo>
                <a:lnTo>
                  <a:pt x="168554" y="303405"/>
                </a:lnTo>
                <a:lnTo>
                  <a:pt x="204331" y="334682"/>
                </a:lnTo>
                <a:lnTo>
                  <a:pt x="242397" y="362388"/>
                </a:lnTo>
                <a:lnTo>
                  <a:pt x="282540" y="386339"/>
                </a:lnTo>
                <a:lnTo>
                  <a:pt x="324550" y="406349"/>
                </a:lnTo>
                <a:lnTo>
                  <a:pt x="368214" y="422234"/>
                </a:lnTo>
                <a:lnTo>
                  <a:pt x="413321" y="433810"/>
                </a:lnTo>
                <a:lnTo>
                  <a:pt x="459659" y="440890"/>
                </a:lnTo>
                <a:lnTo>
                  <a:pt x="507016" y="443291"/>
                </a:lnTo>
                <a:lnTo>
                  <a:pt x="534224" y="442491"/>
                </a:lnTo>
                <a:lnTo>
                  <a:pt x="561226" y="440101"/>
                </a:lnTo>
                <a:lnTo>
                  <a:pt x="587960" y="436139"/>
                </a:lnTo>
                <a:lnTo>
                  <a:pt x="614364" y="430624"/>
                </a:lnTo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633" y="2292668"/>
            <a:ext cx="215900" cy="865505"/>
          </a:xfrm>
          <a:custGeom>
            <a:avLst/>
            <a:gdLst/>
            <a:ahLst/>
            <a:cxnLst/>
            <a:rect l="l" t="t" r="r" b="b"/>
            <a:pathLst>
              <a:path w="215900" h="865505">
                <a:moveTo>
                  <a:pt x="0" y="865058"/>
                </a:moveTo>
                <a:lnTo>
                  <a:pt x="38552" y="835354"/>
                </a:lnTo>
                <a:lnTo>
                  <a:pt x="73796" y="801685"/>
                </a:lnTo>
                <a:lnTo>
                  <a:pt x="105555" y="764406"/>
                </a:lnTo>
                <a:lnTo>
                  <a:pt x="133652" y="723873"/>
                </a:lnTo>
                <a:lnTo>
                  <a:pt x="157911" y="680441"/>
                </a:lnTo>
                <a:lnTo>
                  <a:pt x="178155" y="634466"/>
                </a:lnTo>
                <a:lnTo>
                  <a:pt x="194208" y="586303"/>
                </a:lnTo>
                <a:lnTo>
                  <a:pt x="205894" y="536307"/>
                </a:lnTo>
                <a:lnTo>
                  <a:pt x="213034" y="484836"/>
                </a:lnTo>
                <a:lnTo>
                  <a:pt x="215453" y="432242"/>
                </a:lnTo>
                <a:lnTo>
                  <a:pt x="213045" y="379786"/>
                </a:lnTo>
                <a:lnTo>
                  <a:pt x="205938" y="328438"/>
                </a:lnTo>
                <a:lnTo>
                  <a:pt x="194306" y="278552"/>
                </a:lnTo>
                <a:lnTo>
                  <a:pt x="178326" y="230482"/>
                </a:lnTo>
                <a:lnTo>
                  <a:pt x="158173" y="184581"/>
                </a:lnTo>
                <a:lnTo>
                  <a:pt x="134022" y="141203"/>
                </a:lnTo>
                <a:lnTo>
                  <a:pt x="106049" y="100703"/>
                </a:lnTo>
                <a:lnTo>
                  <a:pt x="74429" y="63433"/>
                </a:lnTo>
                <a:lnTo>
                  <a:pt x="39338" y="29747"/>
                </a:lnTo>
                <a:lnTo>
                  <a:pt x="950" y="0"/>
                </a:lnTo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3839" y="2203417"/>
            <a:ext cx="609600" cy="261620"/>
          </a:xfrm>
          <a:custGeom>
            <a:avLst/>
            <a:gdLst/>
            <a:ahLst/>
            <a:cxnLst/>
            <a:rect l="l" t="t" r="r" b="b"/>
            <a:pathLst>
              <a:path w="609600" h="261619">
                <a:moveTo>
                  <a:pt x="609505" y="0"/>
                </a:moveTo>
                <a:lnTo>
                  <a:pt x="562083" y="4480"/>
                </a:lnTo>
                <a:lnTo>
                  <a:pt x="515015" y="11249"/>
                </a:lnTo>
                <a:lnTo>
                  <a:pt x="468360" y="20282"/>
                </a:lnTo>
                <a:lnTo>
                  <a:pt x="422181" y="31551"/>
                </a:lnTo>
                <a:lnTo>
                  <a:pt x="376538" y="45032"/>
                </a:lnTo>
                <a:lnTo>
                  <a:pt x="331493" y="60697"/>
                </a:lnTo>
                <a:lnTo>
                  <a:pt x="287107" y="78522"/>
                </a:lnTo>
                <a:lnTo>
                  <a:pt x="243441" y="98479"/>
                </a:lnTo>
                <a:lnTo>
                  <a:pt x="200556" y="120543"/>
                </a:lnTo>
                <a:lnTo>
                  <a:pt x="158515" y="144689"/>
                </a:lnTo>
                <a:lnTo>
                  <a:pt x="117377" y="170889"/>
                </a:lnTo>
                <a:lnTo>
                  <a:pt x="77204" y="199117"/>
                </a:lnTo>
                <a:lnTo>
                  <a:pt x="38058" y="229349"/>
                </a:lnTo>
                <a:lnTo>
                  <a:pt x="0" y="261558"/>
                </a:lnTo>
              </a:path>
            </a:pathLst>
          </a:custGeom>
          <a:ln w="13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8026" y="3209543"/>
            <a:ext cx="86995" cy="218440"/>
          </a:xfrm>
          <a:custGeom>
            <a:avLst/>
            <a:gdLst/>
            <a:ahLst/>
            <a:cxnLst/>
            <a:rect l="l" t="t" r="r" b="b"/>
            <a:pathLst>
              <a:path w="86995" h="218439">
                <a:moveTo>
                  <a:pt x="0" y="217931"/>
                </a:moveTo>
                <a:lnTo>
                  <a:pt x="86421" y="0"/>
                </a:lnTo>
              </a:path>
            </a:pathLst>
          </a:custGeom>
          <a:ln w="26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32360" y="2311509"/>
            <a:ext cx="549275" cy="47688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739"/>
              </a:lnSpc>
              <a:spcBef>
                <a:spcPts val="215"/>
              </a:spcBef>
            </a:pPr>
            <a:r>
              <a:rPr sz="1500" spc="-45" dirty="0">
                <a:latin typeface="Times New Roman"/>
                <a:cs typeface="Times New Roman"/>
              </a:rPr>
              <a:t>work  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spc="-40" dirty="0">
                <a:latin typeface="Times New Roman"/>
                <a:cs typeface="Times New Roman"/>
              </a:rPr>
              <a:t>t</a:t>
            </a:r>
            <a:r>
              <a:rPr sz="1500" spc="-80" dirty="0">
                <a:latin typeface="Times New Roman"/>
                <a:cs typeface="Times New Roman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t</a:t>
            </a:r>
            <a:r>
              <a:rPr sz="1500" spc="-130" dirty="0">
                <a:latin typeface="Times New Roman"/>
                <a:cs typeface="Times New Roman"/>
              </a:rPr>
              <a:t>i</a:t>
            </a:r>
            <a:r>
              <a:rPr sz="1500" spc="-65" dirty="0">
                <a:latin typeface="Times New Roman"/>
                <a:cs typeface="Times New Roman"/>
              </a:rPr>
              <a:t>o</a:t>
            </a:r>
            <a:r>
              <a:rPr sz="1500" spc="-80" dirty="0">
                <a:latin typeface="Times New Roman"/>
                <a:cs typeface="Times New Roman"/>
              </a:rPr>
              <a:t>n</a:t>
            </a:r>
            <a:r>
              <a:rPr sz="1500" spc="-55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8390" y="2546183"/>
            <a:ext cx="10972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60" dirty="0">
                <a:latin typeface="Times New Roman"/>
                <a:cs typeface="Times New Roman"/>
              </a:rPr>
              <a:t>a </a:t>
            </a:r>
            <a:r>
              <a:rPr sz="1500" spc="-65" dirty="0">
                <a:latin typeface="Times New Roman"/>
                <a:cs typeface="Times New Roman"/>
              </a:rPr>
              <a:t>local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network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50141" y="3414383"/>
            <a:ext cx="5897162" cy="2915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76817" y="5156769"/>
            <a:ext cx="9366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65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Internet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58074" y="6014876"/>
            <a:ext cx="10725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60" dirty="0">
                <a:latin typeface="Times New Roman"/>
                <a:cs typeface="Times New Roman"/>
              </a:rPr>
              <a:t>a </a:t>
            </a:r>
            <a:r>
              <a:rPr sz="1500" spc="-55" dirty="0">
                <a:latin typeface="Times New Roman"/>
                <a:cs typeface="Times New Roman"/>
              </a:rPr>
              <a:t>network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0" dirty="0">
                <a:latin typeface="Times New Roman"/>
                <a:cs typeface="Times New Roman"/>
              </a:rPr>
              <a:t>host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809" y="460001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Open</a:t>
            </a:r>
            <a:r>
              <a:rPr sz="4400" spc="10" dirty="0"/>
              <a:t>n</a:t>
            </a:r>
            <a:r>
              <a:rPr sz="4400" dirty="0"/>
              <a:t>ess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5D43099-0F85-44DD-8CE5-671A4FA268C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930"/>
            <a:ext cx="8073390" cy="405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distributed </a:t>
            </a:r>
            <a:r>
              <a:rPr sz="2700" spc="-30" dirty="0">
                <a:latin typeface="Calibri"/>
                <a:cs typeface="Calibri"/>
              </a:rPr>
              <a:t>system </a:t>
            </a:r>
            <a:r>
              <a:rPr sz="2700" spc="-5" dirty="0">
                <a:latin typeface="Calibri"/>
                <a:cs typeface="Calibri"/>
              </a:rPr>
              <a:t>should </a:t>
            </a:r>
            <a:r>
              <a:rPr sz="2700" spc="-10" dirty="0">
                <a:latin typeface="Calibri"/>
                <a:cs typeface="Calibri"/>
              </a:rPr>
              <a:t>be </a:t>
            </a:r>
            <a:r>
              <a:rPr sz="2700" spc="-5" dirty="0">
                <a:latin typeface="Calibri"/>
                <a:cs typeface="Calibri"/>
              </a:rPr>
              <a:t>open </a:t>
            </a:r>
            <a:r>
              <a:rPr sz="2700" dirty="0">
                <a:latin typeface="Calibri"/>
                <a:cs typeface="Calibri"/>
              </a:rPr>
              <a:t>with </a:t>
            </a:r>
            <a:r>
              <a:rPr sz="2700" spc="-15" dirty="0">
                <a:latin typeface="Calibri"/>
                <a:cs typeface="Calibri"/>
              </a:rPr>
              <a:t>respect to 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software vendors, developers, </a:t>
            </a:r>
            <a:r>
              <a:rPr sz="2700" spc="-20" dirty="0">
                <a:latin typeface="Calibri"/>
                <a:cs typeface="Calibri"/>
              </a:rPr>
              <a:t>hardware </a:t>
            </a:r>
            <a:r>
              <a:rPr sz="2700" spc="-15" dirty="0">
                <a:latin typeface="Calibri"/>
                <a:cs typeface="Calibri"/>
              </a:rPr>
              <a:t>components  </a:t>
            </a:r>
            <a:r>
              <a:rPr sz="2700" spc="-20" dirty="0">
                <a:latin typeface="Calibri"/>
                <a:cs typeface="Calibri"/>
              </a:rPr>
              <a:t>etc. </a:t>
            </a:r>
            <a:r>
              <a:rPr sz="2700" dirty="0">
                <a:latin typeface="Calibri"/>
                <a:cs typeface="Calibri"/>
              </a:rPr>
              <a:t>this </a:t>
            </a:r>
            <a:r>
              <a:rPr sz="2700" spc="-10" dirty="0">
                <a:latin typeface="Calibri"/>
                <a:cs typeface="Calibri"/>
              </a:rPr>
              <a:t>calls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well-defined </a:t>
            </a:r>
            <a:r>
              <a:rPr sz="2700" spc="-20" dirty="0">
                <a:latin typeface="Calibri"/>
                <a:cs typeface="Calibri"/>
              </a:rPr>
              <a:t>interface </a:t>
            </a:r>
            <a:r>
              <a:rPr sz="2700" spc="-5" dirty="0">
                <a:latin typeface="Calibri"/>
                <a:cs typeface="Calibri"/>
              </a:rPr>
              <a:t>so </a:t>
            </a:r>
            <a:r>
              <a:rPr sz="2700" spc="-15" dirty="0">
                <a:latin typeface="Calibri"/>
                <a:cs typeface="Calibri"/>
              </a:rPr>
              <a:t>that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user  </a:t>
            </a:r>
            <a:r>
              <a:rPr sz="2700" spc="-15" dirty="0">
                <a:latin typeface="Calibri"/>
                <a:cs typeface="Calibri"/>
              </a:rPr>
              <a:t>just </a:t>
            </a:r>
            <a:r>
              <a:rPr sz="2700" spc="-5" dirty="0">
                <a:latin typeface="Calibri"/>
                <a:cs typeface="Calibri"/>
              </a:rPr>
              <a:t>issues </a:t>
            </a:r>
            <a:r>
              <a:rPr sz="2700" spc="-10" dirty="0">
                <a:latin typeface="Calibri"/>
                <a:cs typeface="Calibri"/>
              </a:rPr>
              <a:t>commands </a:t>
            </a:r>
            <a:r>
              <a:rPr sz="2700" spc="-5" dirty="0">
                <a:latin typeface="Calibri"/>
                <a:cs typeface="Calibri"/>
              </a:rPr>
              <a:t>or </a:t>
            </a:r>
            <a:r>
              <a:rPr sz="2700" spc="-15" dirty="0">
                <a:latin typeface="Calibri"/>
                <a:cs typeface="Calibri"/>
              </a:rPr>
              <a:t>requests </a:t>
            </a:r>
            <a:r>
              <a:rPr sz="2700" spc="-5" dirty="0">
                <a:latin typeface="Calibri"/>
                <a:cs typeface="Calibri"/>
              </a:rPr>
              <a:t>without </a:t>
            </a:r>
            <a:r>
              <a:rPr sz="2700" spc="-25" dirty="0">
                <a:latin typeface="Calibri"/>
                <a:cs typeface="Calibri"/>
              </a:rPr>
              <a:t>regard to 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30" dirty="0">
                <a:latin typeface="Calibri"/>
                <a:cs typeface="Calibri"/>
              </a:rPr>
              <a:t>way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function is </a:t>
            </a:r>
            <a:r>
              <a:rPr sz="2700" spc="-10" dirty="0">
                <a:latin typeface="Calibri"/>
                <a:cs typeface="Calibri"/>
              </a:rPr>
              <a:t>implemented </a:t>
            </a:r>
            <a:r>
              <a:rPr sz="2700" spc="-5" dirty="0">
                <a:latin typeface="Calibri"/>
                <a:cs typeface="Calibri"/>
              </a:rPr>
              <a:t>so </a:t>
            </a:r>
            <a:r>
              <a:rPr sz="2700" spc="-15" dirty="0">
                <a:latin typeface="Calibri"/>
                <a:cs typeface="Calibri"/>
              </a:rPr>
              <a:t>that you can 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dirty="0">
                <a:latin typeface="Calibri"/>
                <a:cs typeface="Calibri"/>
              </a:rPr>
              <a:t>multiple </a:t>
            </a:r>
            <a:r>
              <a:rPr sz="2700" spc="-10" dirty="0">
                <a:latin typeface="Calibri"/>
                <a:cs typeface="Calibri"/>
              </a:rPr>
              <a:t>independently developed copies </a:t>
            </a:r>
            <a:r>
              <a:rPr sz="2700" spc="-5" dirty="0">
                <a:latin typeface="Calibri"/>
                <a:cs typeface="Calibri"/>
              </a:rPr>
              <a:t>using 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same </a:t>
            </a:r>
            <a:r>
              <a:rPr sz="2700" spc="-15" dirty="0">
                <a:latin typeface="Calibri"/>
                <a:cs typeface="Calibri"/>
              </a:rPr>
              <a:t>interface to provide </a:t>
            </a:r>
            <a:r>
              <a:rPr sz="2700" dirty="0">
                <a:latin typeface="Calibri"/>
                <a:cs typeface="Calibri"/>
              </a:rPr>
              <a:t>services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users.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3623" y="460001"/>
            <a:ext cx="2298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Scalability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EFA7D28-6677-4459-8CCF-6C77C42A35C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42949"/>
            <a:ext cx="8070850" cy="421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399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component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distributed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finite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capacity.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Designing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scalability </a:t>
            </a:r>
            <a:r>
              <a:rPr sz="3200" spc="-15" dirty="0">
                <a:latin typeface="Calibri"/>
                <a:cs typeface="Calibri"/>
              </a:rPr>
              <a:t>involves </a:t>
            </a:r>
            <a:r>
              <a:rPr sz="3200" spc="-5" dirty="0">
                <a:latin typeface="Calibri"/>
                <a:cs typeface="Calibri"/>
              </a:rPr>
              <a:t>calculating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capacity of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these </a:t>
            </a:r>
            <a:r>
              <a:rPr sz="3200" spc="-5" dirty="0">
                <a:latin typeface="Calibri"/>
                <a:cs typeface="Calibri"/>
              </a:rPr>
              <a:t>elements</a:t>
            </a:r>
            <a:r>
              <a:rPr sz="3200" spc="5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 the </a:t>
            </a:r>
            <a:r>
              <a:rPr sz="3200" spc="-20" dirty="0">
                <a:latin typeface="Calibri"/>
                <a:cs typeface="Calibri"/>
              </a:rPr>
              <a:t>extent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which the </a:t>
            </a:r>
            <a:r>
              <a:rPr sz="3200" spc="-5" dirty="0">
                <a:latin typeface="Calibri"/>
                <a:cs typeface="Calibri"/>
              </a:rPr>
              <a:t>capacity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 increased.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28" y="460001"/>
            <a:ext cx="2949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B019AF6-54B7-4E74-8028-1B4B0756447E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930"/>
            <a:ext cx="8073390" cy="440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There </a:t>
            </a:r>
            <a:r>
              <a:rPr sz="2700" spc="-20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two common measures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5" dirty="0">
                <a:latin typeface="Calibri"/>
                <a:cs typeface="Calibri"/>
              </a:rPr>
              <a:t>performance </a:t>
            </a:r>
            <a:r>
              <a:rPr sz="2700" spc="-25" dirty="0">
                <a:latin typeface="Calibri"/>
                <a:cs typeface="Calibri"/>
              </a:rPr>
              <a:t>for  </a:t>
            </a:r>
            <a:r>
              <a:rPr sz="2700" spc="-10" dirty="0">
                <a:latin typeface="Calibri"/>
                <a:cs typeface="Calibri"/>
              </a:rPr>
              <a:t>distributed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systems:</a:t>
            </a:r>
            <a:endParaRPr sz="2700">
              <a:latin typeface="Calibri"/>
              <a:cs typeface="Calibri"/>
            </a:endParaRPr>
          </a:p>
          <a:p>
            <a:pPr marL="756285" marR="6350" lvl="1" indent="-287020" algn="just">
              <a:lnSpc>
                <a:spcPct val="140000"/>
              </a:lnSpc>
              <a:spcBef>
                <a:spcPts val="6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0000CC"/>
                </a:solidFill>
                <a:latin typeface="Calibri"/>
                <a:cs typeface="Calibri"/>
              </a:rPr>
              <a:t>Response </a:t>
            </a:r>
            <a:r>
              <a:rPr sz="2400" dirty="0">
                <a:solidFill>
                  <a:srgbClr val="0000CC"/>
                </a:solidFill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25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elapsed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5" dirty="0">
                <a:latin typeface="Calibri"/>
                <a:cs typeface="Calibri"/>
              </a:rPr>
              <a:t>from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moment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is </a:t>
            </a:r>
            <a:r>
              <a:rPr sz="2400" spc="-10" dirty="0">
                <a:latin typeface="Calibri"/>
                <a:cs typeface="Calibri"/>
              </a:rPr>
              <a:t>ready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transmit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entire  </a:t>
            </a:r>
            <a:r>
              <a:rPr sz="2400" spc="-5" dirty="0">
                <a:latin typeface="Calibri"/>
                <a:cs typeface="Calibri"/>
              </a:rPr>
              <a:t>response is </a:t>
            </a:r>
            <a:r>
              <a:rPr sz="2400" spc="-10" dirty="0">
                <a:latin typeface="Calibri"/>
                <a:cs typeface="Calibri"/>
              </a:rPr>
              <a:t>received. </a:t>
            </a:r>
            <a:r>
              <a:rPr sz="2400" spc="-5" dirty="0">
                <a:latin typeface="Calibri"/>
                <a:cs typeface="Calibri"/>
              </a:rPr>
              <a:t>The response </a:t>
            </a:r>
            <a:r>
              <a:rPr sz="2400" spc="-10" dirty="0">
                <a:latin typeface="Calibri"/>
                <a:cs typeface="Calibri"/>
              </a:rPr>
              <a:t>received </a:t>
            </a:r>
            <a:r>
              <a:rPr sz="2400" spc="-5" dirty="0">
                <a:latin typeface="Calibri"/>
                <a:cs typeface="Calibri"/>
              </a:rPr>
              <a:t>depends on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nature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interaction.</a:t>
            </a:r>
            <a:endParaRPr sz="24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4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Throughput </a:t>
            </a:r>
            <a:r>
              <a:rPr sz="2400" dirty="0">
                <a:latin typeface="Calibri"/>
                <a:cs typeface="Calibri"/>
              </a:rPr>
              <a:t>– 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5" dirty="0">
                <a:latin typeface="Calibri"/>
                <a:cs typeface="Calibri"/>
              </a:rPr>
              <a:t>handled per unit 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28" y="460001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098675" algn="l"/>
                <a:tab pos="4023360" algn="l"/>
                <a:tab pos="5935980" algn="l"/>
                <a:tab pos="6989445" algn="l"/>
              </a:tabLst>
            </a:pPr>
            <a:r>
              <a:rPr sz="2700" spc="-15" dirty="0"/>
              <a:t>Satisfactory	performance	</a:t>
            </a:r>
            <a:r>
              <a:rPr sz="2700" dirty="0"/>
              <a:t>as</a:t>
            </a:r>
            <a:r>
              <a:rPr sz="2700" spc="400" dirty="0"/>
              <a:t> </a:t>
            </a:r>
            <a:r>
              <a:rPr sz="2700" spc="-15" dirty="0"/>
              <a:t>perceived	</a:t>
            </a:r>
            <a:r>
              <a:rPr sz="2700" spc="-10" dirty="0"/>
              <a:t>by</a:t>
            </a:r>
            <a:r>
              <a:rPr sz="2700" spc="390" dirty="0"/>
              <a:t> </a:t>
            </a:r>
            <a:r>
              <a:rPr sz="2700" dirty="0"/>
              <a:t>the	</a:t>
            </a:r>
            <a:r>
              <a:rPr sz="2700" spc="-20" dirty="0"/>
              <a:t>users </a:t>
            </a:r>
            <a:r>
              <a:rPr sz="2700" spc="-5" dirty="0"/>
              <a:t>is  </a:t>
            </a:r>
            <a:r>
              <a:rPr sz="2700" spc="-10" dirty="0"/>
              <a:t>dependent </a:t>
            </a:r>
            <a:r>
              <a:rPr sz="2700" spc="-5" dirty="0"/>
              <a:t>on </a:t>
            </a:r>
            <a:r>
              <a:rPr sz="2700" dirty="0"/>
              <a:t>the </a:t>
            </a:r>
            <a:r>
              <a:rPr sz="2700" spc="-15" dirty="0"/>
              <a:t>nature </a:t>
            </a:r>
            <a:r>
              <a:rPr sz="2700" spc="-5" dirty="0"/>
              <a:t>of </a:t>
            </a:r>
            <a:r>
              <a:rPr sz="2700" dirty="0"/>
              <a:t>the </a:t>
            </a:r>
            <a:r>
              <a:rPr sz="2700" spc="-15" dirty="0"/>
              <a:t>task </a:t>
            </a:r>
            <a:r>
              <a:rPr sz="2700" spc="-5" dirty="0"/>
              <a:t>being</a:t>
            </a:r>
            <a:r>
              <a:rPr sz="2700" spc="-105" dirty="0"/>
              <a:t> </a:t>
            </a:r>
            <a:r>
              <a:rPr sz="2700" spc="-10" dirty="0"/>
              <a:t>performed.</a:t>
            </a:r>
            <a:endParaRPr sz="2700"/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/>
              <a:t>The </a:t>
            </a:r>
            <a:r>
              <a:rPr sz="2700" spc="-15" dirty="0"/>
              <a:t>components </a:t>
            </a:r>
            <a:r>
              <a:rPr sz="2700" spc="-5" dirty="0"/>
              <a:t>in </a:t>
            </a:r>
            <a:r>
              <a:rPr sz="2700" dirty="0"/>
              <a:t>the </a:t>
            </a:r>
            <a:r>
              <a:rPr sz="2700" spc="-10" dirty="0"/>
              <a:t>path </a:t>
            </a:r>
            <a:r>
              <a:rPr sz="2700" spc="-15" dirty="0"/>
              <a:t>between </a:t>
            </a:r>
            <a:r>
              <a:rPr sz="2700" dirty="0"/>
              <a:t>and</a:t>
            </a:r>
            <a:r>
              <a:rPr sz="2700" spc="355" dirty="0"/>
              <a:t> </a:t>
            </a:r>
            <a:r>
              <a:rPr sz="2700" spc="-10" dirty="0"/>
              <a:t>application</a:t>
            </a:r>
            <a:endParaRPr sz="27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4EF12E6-AACE-42A1-B4FE-3ED814CA5661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9789" y="3630459"/>
          <a:ext cx="7767320" cy="2071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486">
                <a:tc>
                  <a:txBody>
                    <a:bodyPr/>
                    <a:lstStyle/>
                    <a:p>
                      <a:pPr marL="31750">
                        <a:lnSpc>
                          <a:spcPts val="2565"/>
                        </a:lnSpc>
                        <a:tabLst>
                          <a:tab pos="730885" algn="l"/>
                        </a:tabLst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all	</a:t>
                      </a:r>
                      <a:r>
                        <a:rPr sz="2700" spc="-25" dirty="0">
                          <a:latin typeface="Calibri"/>
                          <a:cs typeface="Calibri"/>
                        </a:rPr>
                        <a:t>have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565"/>
                        </a:lnSpc>
                        <a:tabLst>
                          <a:tab pos="2369185" algn="l"/>
                          <a:tab pos="4731385" algn="l"/>
                        </a:tabLst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performance	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characteristics	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that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565"/>
                        </a:lnSpc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2700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determine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2416175" algn="l"/>
                          <a:tab pos="4755515" algn="l"/>
                        </a:tabLst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performance	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characteristics	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that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will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determine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202055" algn="l"/>
                          <a:tab pos="3175635" algn="l"/>
                          <a:tab pos="3650615" algn="l"/>
                          <a:tab pos="5187315" algn="l"/>
                        </a:tabLst>
                      </a:pPr>
                      <a:r>
                        <a:rPr sz="2700" spc="-15" dirty="0">
                          <a:latin typeface="Calibri"/>
                          <a:cs typeface="Calibri"/>
                        </a:rPr>
                        <a:t>overall	performance	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as	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perceived	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by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7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he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700" spc="-60" dirty="0">
                          <a:latin typeface="Calibri"/>
                          <a:cs typeface="Calibri"/>
                        </a:rPr>
                        <a:t>user.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28" y="460001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F199B41-6454-494E-98F8-49BFC1332E3E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42949"/>
            <a:ext cx="8072755" cy="421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3535" algn="just">
              <a:lnSpc>
                <a:spcPct val="1399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Servers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queue user </a:t>
            </a:r>
            <a:r>
              <a:rPr sz="3200" spc="-10" dirty="0">
                <a:latin typeface="Calibri"/>
                <a:cs typeface="Calibri"/>
              </a:rPr>
              <a:t>requests </a:t>
            </a:r>
            <a:r>
              <a:rPr sz="3200" spc="-5" dirty="0">
                <a:latin typeface="Calibri"/>
                <a:cs typeface="Calibri"/>
              </a:rPr>
              <a:t>until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necessary </a:t>
            </a:r>
            <a:r>
              <a:rPr sz="3200" spc="-15" dirty="0">
                <a:latin typeface="Calibri"/>
                <a:cs typeface="Calibri"/>
              </a:rPr>
              <a:t>resource </a:t>
            </a:r>
            <a:r>
              <a:rPr sz="3200" spc="-10" dirty="0">
                <a:latin typeface="Calibri"/>
                <a:cs typeface="Calibri"/>
              </a:rPr>
              <a:t>becomes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available.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order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calculate performance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terms </a:t>
            </a:r>
            <a:r>
              <a:rPr sz="3200" spc="-5" dirty="0">
                <a:latin typeface="Calibri"/>
                <a:cs typeface="Calibri"/>
              </a:rPr>
              <a:t>of  response </a:t>
            </a:r>
            <a:r>
              <a:rPr sz="3200" dirty="0">
                <a:latin typeface="Calibri"/>
                <a:cs typeface="Calibri"/>
              </a:rPr>
              <a:t>time the </a:t>
            </a:r>
            <a:r>
              <a:rPr sz="3200" spc="-10" dirty="0">
                <a:latin typeface="Calibri"/>
                <a:cs typeface="Calibri"/>
              </a:rPr>
              <a:t>utilization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each  </a:t>
            </a:r>
            <a:r>
              <a:rPr sz="3200" spc="-10" dirty="0">
                <a:latin typeface="Calibri"/>
                <a:cs typeface="Calibri"/>
              </a:rPr>
              <a:t>component </a:t>
            </a:r>
            <a:r>
              <a:rPr sz="3200" spc="-5" dirty="0">
                <a:latin typeface="Calibri"/>
                <a:cs typeface="Calibri"/>
              </a:rPr>
              <a:t>needs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established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the  </a:t>
            </a:r>
            <a:r>
              <a:rPr sz="3200" spc="-25" dirty="0">
                <a:latin typeface="Calibri"/>
                <a:cs typeface="Calibri"/>
              </a:rPr>
              <a:t>effects </a:t>
            </a:r>
            <a:r>
              <a:rPr sz="3200" spc="-5" dirty="0">
                <a:latin typeface="Calibri"/>
                <a:cs typeface="Calibri"/>
              </a:rPr>
              <a:t>of queuing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calculated.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28" y="460001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E0F50A5-D8CA-4E5E-BA7B-AF87DDD6B1F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148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alternate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approach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improving </a:t>
            </a:r>
            <a:r>
              <a:rPr sz="3200" spc="-5" dirty="0">
                <a:latin typeface="Calibri"/>
                <a:cs typeface="Calibri"/>
              </a:rPr>
              <a:t>CPU  </a:t>
            </a:r>
            <a:r>
              <a:rPr sz="3200" spc="-10" dirty="0">
                <a:latin typeface="Calibri"/>
                <a:cs typeface="Calibri"/>
              </a:rPr>
              <a:t>performance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implement </a:t>
            </a:r>
            <a:r>
              <a:rPr sz="3200" spc="-10" dirty="0">
                <a:latin typeface="Calibri"/>
                <a:cs typeface="Calibri"/>
              </a:rPr>
              <a:t>multi-processor  </a:t>
            </a:r>
            <a:r>
              <a:rPr sz="3200" spc="-5" dirty="0">
                <a:latin typeface="Calibri"/>
                <a:cs typeface="Calibri"/>
              </a:rPr>
              <a:t>or multi-computer </a:t>
            </a:r>
            <a:r>
              <a:rPr sz="3200" spc="-10" dirty="0">
                <a:latin typeface="Calibri"/>
                <a:cs typeface="Calibri"/>
              </a:rPr>
              <a:t>configurations where </a:t>
            </a:r>
            <a:r>
              <a:rPr sz="3200" dirty="0">
                <a:latin typeface="Calibri"/>
                <a:cs typeface="Calibri"/>
              </a:rPr>
              <a:t>each  </a:t>
            </a:r>
            <a:r>
              <a:rPr sz="3200" spc="-5" dirty="0">
                <a:latin typeface="Calibri"/>
                <a:cs typeface="Calibri"/>
              </a:rPr>
              <a:t>CPU handles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portion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total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workload.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28" y="460001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7036401-206B-4665-9CD0-204D509EFD8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042"/>
            <a:ext cx="807529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255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45" dirty="0">
                <a:latin typeface="Calibri"/>
                <a:cs typeface="Calibri"/>
              </a:rPr>
              <a:t>Effectively,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total </a:t>
            </a:r>
            <a:r>
              <a:rPr sz="3000" spc="-5" dirty="0">
                <a:latin typeface="Calibri"/>
                <a:cs typeface="Calibri"/>
              </a:rPr>
              <a:t>workload is </a:t>
            </a:r>
            <a:r>
              <a:rPr sz="3000" spc="-10" dirty="0">
                <a:latin typeface="Calibri"/>
                <a:cs typeface="Calibri"/>
              </a:rPr>
              <a:t>handled by </a:t>
            </a:r>
            <a:r>
              <a:rPr sz="3000" dirty="0">
                <a:latin typeface="Calibri"/>
                <a:cs typeface="Calibri"/>
              </a:rPr>
              <a:t>a  service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is partitioned </a:t>
            </a:r>
            <a:r>
              <a:rPr sz="3000" spc="-10" dirty="0">
                <a:latin typeface="Calibri"/>
                <a:cs typeface="Calibri"/>
              </a:rPr>
              <a:t>across </a:t>
            </a:r>
            <a:r>
              <a:rPr sz="3000" spc="-5" dirty="0">
                <a:latin typeface="Calibri"/>
                <a:cs typeface="Calibri"/>
              </a:rPr>
              <a:t>multiple CPU  server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group.</a:t>
            </a:r>
            <a:endParaRPr sz="3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workload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partitioned across </a:t>
            </a:r>
            <a:r>
              <a:rPr sz="3000" dirty="0">
                <a:latin typeface="Calibri"/>
                <a:cs typeface="Calibri"/>
              </a:rPr>
              <a:t>multiple  </a:t>
            </a:r>
            <a:r>
              <a:rPr sz="3000" spc="-15" dirty="0">
                <a:latin typeface="Calibri"/>
                <a:cs typeface="Calibri"/>
              </a:rPr>
              <a:t>servers, </a:t>
            </a:r>
            <a:r>
              <a:rPr sz="3000" spc="-5" dirty="0">
                <a:latin typeface="Calibri"/>
                <a:cs typeface="Calibri"/>
              </a:rPr>
              <a:t>resolution </a:t>
            </a:r>
            <a:r>
              <a:rPr sz="3000" spc="-15" dirty="0">
                <a:latin typeface="Calibri"/>
                <a:cs typeface="Calibri"/>
              </a:rPr>
              <a:t>protocol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required to </a:t>
            </a:r>
            <a:r>
              <a:rPr sz="3000" spc="-5" dirty="0">
                <a:latin typeface="Calibri"/>
                <a:cs typeface="Calibri"/>
              </a:rPr>
              <a:t>find the  server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able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satisfy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client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request.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28" y="460001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1420" rIns="0" bIns="0" rtlCol="0">
            <a:spAutoFit/>
          </a:bodyPr>
          <a:lstStyle/>
          <a:p>
            <a:pPr marL="354965" marR="5080" algn="just">
              <a:lnSpc>
                <a:spcPct val="13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much </a:t>
            </a:r>
            <a:r>
              <a:rPr spc="-5" dirty="0">
                <a:solidFill>
                  <a:srgbClr val="FF0000"/>
                </a:solidFill>
              </a:rPr>
              <a:t>of </a:t>
            </a:r>
            <a:r>
              <a:rPr dirty="0">
                <a:solidFill>
                  <a:srgbClr val="FF0000"/>
                </a:solidFill>
              </a:rPr>
              <a:t>the </a:t>
            </a:r>
            <a:r>
              <a:rPr spc="-10" dirty="0">
                <a:solidFill>
                  <a:srgbClr val="FF0000"/>
                </a:solidFill>
              </a:rPr>
              <a:t>processing </a:t>
            </a:r>
            <a:r>
              <a:rPr spc="-5" dirty="0"/>
              <a:t>on </a:t>
            </a:r>
            <a:r>
              <a:rPr spc="-15" dirty="0"/>
              <a:t>to </a:t>
            </a:r>
            <a:r>
              <a:rPr dirty="0"/>
              <a:t>a </a:t>
            </a:r>
            <a:r>
              <a:rPr spc="-15" dirty="0"/>
              <a:t>user’s</a:t>
            </a:r>
            <a:r>
              <a:rPr spc="645" dirty="0"/>
              <a:t> </a:t>
            </a:r>
            <a:r>
              <a:rPr spc="-10" dirty="0"/>
              <a:t>client  </a:t>
            </a:r>
            <a:r>
              <a:rPr spc="-15" dirty="0"/>
              <a:t>workstation.</a:t>
            </a:r>
          </a:p>
          <a:p>
            <a:pPr marL="354965" marR="5080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This </a:t>
            </a:r>
            <a:r>
              <a:rPr spc="-10" dirty="0"/>
              <a:t>reduces </a:t>
            </a:r>
            <a:r>
              <a:rPr dirty="0"/>
              <a:t>the </a:t>
            </a:r>
            <a:r>
              <a:rPr spc="-10" dirty="0"/>
              <a:t>processing </a:t>
            </a:r>
            <a:r>
              <a:rPr spc="-5" dirty="0"/>
              <a:t>on </a:t>
            </a:r>
            <a:r>
              <a:rPr dirty="0"/>
              <a:t>the </a:t>
            </a:r>
            <a:r>
              <a:rPr spc="-5" dirty="0"/>
              <a:t>server </a:t>
            </a:r>
            <a:r>
              <a:rPr spc="-10" dirty="0"/>
              <a:t>per  client </a:t>
            </a:r>
            <a:r>
              <a:rPr spc="-15" dirty="0"/>
              <a:t>request, </a:t>
            </a:r>
            <a:r>
              <a:rPr dirty="0"/>
              <a:t>which, </a:t>
            </a:r>
            <a:r>
              <a:rPr spc="-5" dirty="0"/>
              <a:t>leads </a:t>
            </a:r>
            <a:r>
              <a:rPr spc="-15" dirty="0"/>
              <a:t>to </a:t>
            </a:r>
            <a:r>
              <a:rPr spc="-60" dirty="0"/>
              <a:t>faster, </a:t>
            </a:r>
            <a:r>
              <a:rPr dirty="0"/>
              <a:t>and </a:t>
            </a:r>
            <a:r>
              <a:rPr spc="-10" dirty="0"/>
              <a:t>more  predictable </a:t>
            </a:r>
            <a:r>
              <a:rPr spc="-5" dirty="0"/>
              <a:t>response</a:t>
            </a:r>
            <a:r>
              <a:rPr spc="-45" dirty="0"/>
              <a:t> </a:t>
            </a:r>
            <a:r>
              <a:rPr dirty="0"/>
              <a:t>time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11FE3C7-7EC2-4AD0-AD36-A9F6084E656A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2291422"/>
            <a:ext cx="5408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5005" algn="l"/>
                <a:tab pos="3408045" algn="l"/>
              </a:tabLst>
            </a:pPr>
            <a:r>
              <a:rPr sz="3000" spc="-10" dirty="0">
                <a:latin typeface="Calibri"/>
                <a:cs typeface="Calibri"/>
              </a:rPr>
              <a:t>distributed	</a:t>
            </a:r>
            <a:r>
              <a:rPr sz="3000" spc="-25" dirty="0">
                <a:latin typeface="Calibri"/>
                <a:cs typeface="Calibri"/>
              </a:rPr>
              <a:t>systems	</a:t>
            </a:r>
            <a:r>
              <a:rPr sz="3000" spc="-20" dirty="0">
                <a:latin typeface="Calibri"/>
                <a:cs typeface="Calibri"/>
              </a:rPr>
              <a:t>environment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9902"/>
            <a:ext cx="8071484" cy="12141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42265" algn="l"/>
                <a:tab pos="342900" algn="l"/>
                <a:tab pos="2610485" algn="l"/>
                <a:tab pos="5126355" algn="l"/>
                <a:tab pos="5942965" algn="l"/>
                <a:tab pos="6605905" algn="l"/>
                <a:tab pos="7758430" algn="l"/>
              </a:tabLst>
            </a:pPr>
            <a:r>
              <a:rPr sz="3000" spc="-6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er</a:t>
            </a:r>
            <a:r>
              <a:rPr sz="3000" spc="-7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orm</a:t>
            </a:r>
            <a:r>
              <a:rPr sz="3000" spc="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nc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imp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3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eme</a:t>
            </a:r>
            <a:r>
              <a:rPr sz="3000" spc="-5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ts	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an	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e	made	</a:t>
            </a:r>
            <a:r>
              <a:rPr sz="3000" spc="-5" dirty="0">
                <a:latin typeface="Calibri"/>
                <a:cs typeface="Calibri"/>
              </a:rPr>
              <a:t>in</a:t>
            </a:r>
            <a:endParaRPr sz="3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080"/>
              </a:spcBef>
              <a:tabLst>
                <a:tab pos="608965" algn="l"/>
              </a:tabLst>
            </a:pPr>
            <a:r>
              <a:rPr sz="3000" spc="-2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mig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232" y="2479103"/>
            <a:ext cx="3820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/>
              <a:t>END</a:t>
            </a:r>
            <a:endParaRPr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A376047D-7BF6-439B-9AA5-7BECF00411EF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</p:spPr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108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987" y="460001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65" dirty="0"/>
              <a:t> </a:t>
            </a:r>
            <a:r>
              <a:rPr sz="4400" spc="-30" dirty="0"/>
              <a:t>System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A </a:t>
            </a:r>
            <a:r>
              <a:rPr spc="-10" dirty="0"/>
              <a:t>distributed </a:t>
            </a:r>
            <a:r>
              <a:rPr spc="-30" dirty="0"/>
              <a:t>system </a:t>
            </a:r>
            <a:r>
              <a:rPr spc="-10" dirty="0"/>
              <a:t>consists </a:t>
            </a:r>
            <a:r>
              <a:rPr spc="-5" dirty="0"/>
              <a:t>of </a:t>
            </a:r>
            <a:r>
              <a:rPr dirty="0">
                <a:solidFill>
                  <a:srgbClr val="0000CC"/>
                </a:solidFill>
              </a:rPr>
              <a:t>a </a:t>
            </a:r>
            <a:r>
              <a:rPr spc="-10" dirty="0">
                <a:solidFill>
                  <a:srgbClr val="0000CC"/>
                </a:solidFill>
              </a:rPr>
              <a:t>collection </a:t>
            </a:r>
            <a:r>
              <a:rPr spc="-5" dirty="0">
                <a:solidFill>
                  <a:srgbClr val="0000CC"/>
                </a:solidFill>
              </a:rPr>
              <a:t>of  </a:t>
            </a:r>
            <a:r>
              <a:rPr spc="-10" dirty="0">
                <a:solidFill>
                  <a:srgbClr val="0000CC"/>
                </a:solidFill>
              </a:rPr>
              <a:t>autonomous </a:t>
            </a:r>
            <a:r>
              <a:rPr spc="-20" dirty="0">
                <a:solidFill>
                  <a:srgbClr val="0000CC"/>
                </a:solidFill>
              </a:rPr>
              <a:t>computers</a:t>
            </a:r>
            <a:r>
              <a:rPr spc="-20" dirty="0"/>
              <a:t>, </a:t>
            </a:r>
            <a:r>
              <a:rPr spc="-15" dirty="0">
                <a:solidFill>
                  <a:srgbClr val="FF0000"/>
                </a:solidFill>
              </a:rPr>
              <a:t>connected </a:t>
            </a:r>
            <a:r>
              <a:rPr spc="-10" dirty="0"/>
              <a:t>through </a:t>
            </a:r>
            <a:r>
              <a:rPr dirty="0"/>
              <a:t>a  </a:t>
            </a:r>
            <a:r>
              <a:rPr spc="-10" dirty="0"/>
              <a:t>network </a:t>
            </a:r>
            <a:r>
              <a:rPr dirty="0"/>
              <a:t>and </a:t>
            </a:r>
            <a:r>
              <a:rPr spc="-5" dirty="0"/>
              <a:t>distribution </a:t>
            </a:r>
            <a:r>
              <a:rPr spc="-10" dirty="0"/>
              <a:t>middleware, </a:t>
            </a:r>
            <a:r>
              <a:rPr dirty="0"/>
              <a:t>which  </a:t>
            </a:r>
            <a:r>
              <a:rPr spc="-5" dirty="0"/>
              <a:t>enables </a:t>
            </a:r>
            <a:r>
              <a:rPr spc="-20" dirty="0"/>
              <a:t>computers </a:t>
            </a:r>
            <a:r>
              <a:rPr spc="-15" dirty="0"/>
              <a:t>to </a:t>
            </a:r>
            <a:r>
              <a:rPr spc="-20" dirty="0">
                <a:solidFill>
                  <a:srgbClr val="FF0000"/>
                </a:solidFill>
              </a:rPr>
              <a:t>coordinate </a:t>
            </a:r>
            <a:r>
              <a:rPr dirty="0">
                <a:solidFill>
                  <a:srgbClr val="FF0000"/>
                </a:solidFill>
              </a:rPr>
              <a:t>their </a:t>
            </a:r>
            <a:r>
              <a:rPr spc="-5" dirty="0">
                <a:solidFill>
                  <a:srgbClr val="FF0000"/>
                </a:solidFill>
              </a:rPr>
              <a:t>activities </a:t>
            </a:r>
            <a:r>
              <a:rPr spc="-5" dirty="0"/>
              <a:t> </a:t>
            </a:r>
            <a:r>
              <a:rPr dirty="0"/>
              <a:t>and </a:t>
            </a:r>
            <a:r>
              <a:rPr spc="-15" dirty="0"/>
              <a:t>to </a:t>
            </a:r>
            <a:r>
              <a:rPr spc="-15" dirty="0">
                <a:solidFill>
                  <a:srgbClr val="0000CC"/>
                </a:solidFill>
              </a:rPr>
              <a:t>share </a:t>
            </a:r>
            <a:r>
              <a:rPr dirty="0">
                <a:solidFill>
                  <a:srgbClr val="0000CC"/>
                </a:solidFill>
              </a:rPr>
              <a:t>the </a:t>
            </a:r>
            <a:r>
              <a:rPr spc="-15" dirty="0">
                <a:solidFill>
                  <a:srgbClr val="0000CC"/>
                </a:solidFill>
              </a:rPr>
              <a:t>resources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25" dirty="0"/>
              <a:t>system, </a:t>
            </a:r>
            <a:r>
              <a:rPr spc="-5" dirty="0"/>
              <a:t>so </a:t>
            </a:r>
            <a:r>
              <a:rPr spc="-10" dirty="0"/>
              <a:t>that 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users perceive </a:t>
            </a:r>
            <a:r>
              <a:rPr dirty="0">
                <a:solidFill>
                  <a:srgbClr val="FF0000"/>
                </a:solidFill>
              </a:rPr>
              <a:t>the </a:t>
            </a:r>
            <a:r>
              <a:rPr spc="-25" dirty="0">
                <a:solidFill>
                  <a:srgbClr val="FF0000"/>
                </a:solidFill>
              </a:rPr>
              <a:t>system </a:t>
            </a:r>
            <a:r>
              <a:rPr dirty="0">
                <a:solidFill>
                  <a:srgbClr val="FF0000"/>
                </a:solidFill>
              </a:rPr>
              <a:t>as a </a:t>
            </a:r>
            <a:r>
              <a:rPr spc="-10" dirty="0">
                <a:solidFill>
                  <a:srgbClr val="FF0000"/>
                </a:solidFill>
              </a:rPr>
              <a:t>single, </a:t>
            </a:r>
            <a:r>
              <a:rPr spc="-25" dirty="0">
                <a:solidFill>
                  <a:srgbClr val="FF0000"/>
                </a:solidFill>
              </a:rPr>
              <a:t>integrated  </a:t>
            </a:r>
            <a:r>
              <a:rPr spc="-10" dirty="0">
                <a:solidFill>
                  <a:srgbClr val="FF0000"/>
                </a:solidFill>
              </a:rPr>
              <a:t>computing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facility</a:t>
            </a:r>
            <a:r>
              <a:rPr spc="-30" dirty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0C710C2-E9C6-4303-B724-D7B4DA0E931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63" y="460001"/>
            <a:ext cx="452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7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6D39376-F745-43A0-A6E9-7187D227F36F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402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simple </a:t>
            </a:r>
            <a:r>
              <a:rPr sz="3200" spc="-10" dirty="0">
                <a:latin typeface="Calibri"/>
                <a:cs typeface="Calibri"/>
              </a:rPr>
              <a:t>definition </a:t>
            </a:r>
            <a:r>
              <a:rPr sz="3200" spc="-25" dirty="0">
                <a:latin typeface="Calibri"/>
                <a:cs typeface="Calibri"/>
              </a:rPr>
              <a:t>covers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entire </a:t>
            </a:r>
            <a:r>
              <a:rPr sz="3200" spc="-20" dirty="0">
                <a:latin typeface="Calibri"/>
                <a:cs typeface="Calibri"/>
              </a:rPr>
              <a:t>range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20" dirty="0">
                <a:latin typeface="Calibri"/>
                <a:cs typeface="Calibri"/>
              </a:rPr>
              <a:t>networked computers </a:t>
            </a:r>
            <a:r>
              <a:rPr sz="3200" spc="-10" dirty="0">
                <a:latin typeface="Calibri"/>
                <a:cs typeface="Calibri"/>
              </a:rPr>
              <a:t>can  usefully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deployed.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Computers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connected by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network 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spatially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separated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distance.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63" y="460001"/>
            <a:ext cx="4529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7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176B41B-8BE0-4980-8BDD-281A5663BBD5}" type="datetime1">
              <a:rPr lang="en-US" smtClean="0"/>
              <a:t>17/01/2023</a:t>
            </a:fld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930"/>
            <a:ext cx="807212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466215" algn="l"/>
                <a:tab pos="3112135" algn="l"/>
                <a:tab pos="4690745" algn="l"/>
                <a:tab pos="5570220" algn="l"/>
                <a:tab pos="6209030" algn="l"/>
                <a:tab pos="6861175" algn="l"/>
              </a:tabLst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ompu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er	</a:t>
            </a:r>
            <a:r>
              <a:rPr sz="2700" spc="-15" dirty="0">
                <a:latin typeface="Calibri"/>
                <a:cs typeface="Calibri"/>
              </a:rPr>
              <a:t>ne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40" dirty="0">
                <a:latin typeface="Calibri"/>
                <a:cs typeface="Calibri"/>
              </a:rPr>
              <a:t>w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spc="-3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s	m</a:t>
            </a:r>
            <a:r>
              <a:rPr sz="2700" spc="-4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ep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  </a:t>
            </a:r>
            <a:r>
              <a:rPr sz="2700" spc="-10" dirty="0">
                <a:latin typeface="Calibri"/>
                <a:cs typeface="Calibri"/>
              </a:rPr>
              <a:t>continents, </a:t>
            </a: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same building or in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same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room.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1371"/>
            <a:ext cx="5836285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059305" algn="l"/>
                <a:tab pos="2144395" algn="l"/>
                <a:tab pos="2545080" algn="l"/>
                <a:tab pos="3599815" algn="l"/>
                <a:tab pos="3872865" algn="l"/>
                <a:tab pos="4323715" algn="l"/>
                <a:tab pos="4724400" algn="l"/>
              </a:tabLst>
            </a:pPr>
            <a:r>
              <a:rPr sz="2700" spc="-5" dirty="0">
                <a:latin typeface="Calibri"/>
                <a:cs typeface="Calibri"/>
              </a:rPr>
              <a:t>Di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tribu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ed	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omputin</a:t>
            </a:r>
            <a:r>
              <a:rPr sz="2700" dirty="0">
                <a:latin typeface="Calibri"/>
                <a:cs typeface="Calibri"/>
              </a:rPr>
              <a:t>g	</a:t>
            </a:r>
            <a:r>
              <a:rPr sz="2700" spc="-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	a	me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hod  </a:t>
            </a:r>
            <a:r>
              <a:rPr sz="2700" spc="-10" dirty="0">
                <a:latin typeface="Calibri"/>
                <a:cs typeface="Calibri"/>
              </a:rPr>
              <a:t>processing	</a:t>
            </a:r>
            <a:r>
              <a:rPr sz="2700" spc="-5" dirty="0">
                <a:latin typeface="Calibri"/>
                <a:cs typeface="Calibri"/>
              </a:rPr>
              <a:t>in	</a:t>
            </a:r>
            <a:r>
              <a:rPr sz="2700" dirty="0">
                <a:latin typeface="Calibri"/>
                <a:cs typeface="Calibri"/>
              </a:rPr>
              <a:t>which	</a:t>
            </a:r>
            <a:r>
              <a:rPr sz="2700" spc="-20" dirty="0">
                <a:solidFill>
                  <a:srgbClr val="0000CC"/>
                </a:solidFill>
                <a:latin typeface="Calibri"/>
                <a:cs typeface="Calibri"/>
              </a:rPr>
              <a:t>different</a:t>
            </a:r>
            <a:r>
              <a:rPr sz="2700" spc="2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CC"/>
                </a:solidFill>
                <a:latin typeface="Calibri"/>
                <a:cs typeface="Calibri"/>
              </a:rPr>
              <a:t>parts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869" y="2791371"/>
            <a:ext cx="2232025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40000"/>
              </a:lnSpc>
              <a:spcBef>
                <a:spcPts val="100"/>
              </a:spcBef>
              <a:tabLst>
                <a:tab pos="638810" algn="l"/>
                <a:tab pos="861060" algn="l"/>
                <a:tab pos="1030605" algn="l"/>
              </a:tabLst>
            </a:pP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ompu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er  </a:t>
            </a:r>
            <a:r>
              <a:rPr sz="2700" spc="-5" dirty="0">
                <a:solidFill>
                  <a:srgbClr val="0000CC"/>
                </a:solidFill>
                <a:latin typeface="Calibri"/>
                <a:cs typeface="Calibri"/>
              </a:rPr>
              <a:t>o</a:t>
            </a:r>
            <a:r>
              <a:rPr sz="2700" dirty="0">
                <a:solidFill>
                  <a:srgbClr val="0000CC"/>
                </a:solidFill>
                <a:latin typeface="Calibri"/>
                <a:cs typeface="Calibri"/>
              </a:rPr>
              <a:t>f	a		</a:t>
            </a:r>
            <a:r>
              <a:rPr sz="2700" spc="-5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2700" spc="-60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700" spc="-5" dirty="0">
                <a:solidFill>
                  <a:srgbClr val="0000CC"/>
                </a:solidFill>
                <a:latin typeface="Calibri"/>
                <a:cs typeface="Calibri"/>
              </a:rPr>
              <a:t>og</a:t>
            </a:r>
            <a:r>
              <a:rPr sz="2700" spc="-65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rgbClr val="0000CC"/>
                </a:solidFill>
                <a:latin typeface="Calibri"/>
                <a:cs typeface="Calibri"/>
              </a:rPr>
              <a:t>am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943514"/>
            <a:ext cx="7729220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run simultaneously </a:t>
            </a:r>
            <a:r>
              <a:rPr sz="2700" spc="-5" dirty="0">
                <a:latin typeface="Calibri"/>
                <a:cs typeface="Calibri"/>
              </a:rPr>
              <a:t>on </a:t>
            </a:r>
            <a:r>
              <a:rPr sz="2700" spc="-2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or </a:t>
            </a:r>
            <a:r>
              <a:rPr sz="2700" spc="-10" dirty="0">
                <a:latin typeface="Calibri"/>
                <a:cs typeface="Calibri"/>
              </a:rPr>
              <a:t>more </a:t>
            </a:r>
            <a:r>
              <a:rPr sz="2700" spc="-20" dirty="0">
                <a:latin typeface="Calibri"/>
                <a:cs typeface="Calibri"/>
              </a:rPr>
              <a:t>computers 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solidFill>
                  <a:srgbClr val="0000CC"/>
                </a:solidFill>
                <a:latin typeface="Calibri"/>
                <a:cs typeface="Calibri"/>
              </a:rPr>
              <a:t>communicating </a:t>
            </a:r>
            <a:r>
              <a:rPr sz="2700" dirty="0">
                <a:latin typeface="Calibri"/>
                <a:cs typeface="Calibri"/>
              </a:rPr>
              <a:t>with </a:t>
            </a:r>
            <a:r>
              <a:rPr sz="2700" spc="-5" dirty="0">
                <a:latin typeface="Calibri"/>
                <a:cs typeface="Calibri"/>
              </a:rPr>
              <a:t>each other </a:t>
            </a:r>
            <a:r>
              <a:rPr sz="2700" spc="-15" dirty="0">
                <a:latin typeface="Calibri"/>
                <a:cs typeface="Calibri"/>
              </a:rPr>
              <a:t>over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0" dirty="0">
                <a:latin typeface="Calibri"/>
                <a:cs typeface="Calibri"/>
              </a:rPr>
              <a:t>network.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12" y="460001"/>
            <a:ext cx="5190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5" dirty="0"/>
              <a:t> </a:t>
            </a:r>
            <a:r>
              <a:rPr sz="4400" spc="-5" dirty="0"/>
              <a:t>Computing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10" dirty="0"/>
              <a:t>Distributed computing </a:t>
            </a:r>
            <a:r>
              <a:rPr spc="-5" dirty="0"/>
              <a:t>is </a:t>
            </a:r>
            <a:r>
              <a:rPr dirty="0"/>
              <a:t>a type </a:t>
            </a:r>
            <a:r>
              <a:rPr spc="-5" dirty="0"/>
              <a:t>of </a:t>
            </a:r>
            <a:r>
              <a:rPr spc="-15" dirty="0"/>
              <a:t>segmented  </a:t>
            </a:r>
            <a:r>
              <a:rPr spc="-5" dirty="0"/>
              <a:t>or </a:t>
            </a:r>
            <a:r>
              <a:rPr spc="-10" dirty="0"/>
              <a:t>parallel </a:t>
            </a:r>
            <a:r>
              <a:rPr spc="-5" dirty="0"/>
              <a:t>computing, but </a:t>
            </a:r>
            <a:r>
              <a:rPr spc="-10" dirty="0"/>
              <a:t>parallel computing </a:t>
            </a:r>
            <a:r>
              <a:rPr spc="-5" dirty="0"/>
              <a:t>is  </a:t>
            </a:r>
            <a:r>
              <a:rPr spc="-10" dirty="0"/>
              <a:t>most commonly </a:t>
            </a:r>
            <a:r>
              <a:rPr spc="-5" dirty="0"/>
              <a:t>used </a:t>
            </a:r>
            <a:r>
              <a:rPr spc="-15" dirty="0"/>
              <a:t>to </a:t>
            </a:r>
            <a:r>
              <a:rPr spc="-30" dirty="0"/>
              <a:t>refer </a:t>
            </a:r>
            <a:r>
              <a:rPr spc="-15" dirty="0"/>
              <a:t>to processing </a:t>
            </a:r>
            <a:r>
              <a:rPr spc="-5" dirty="0"/>
              <a:t>in  </a:t>
            </a:r>
            <a:r>
              <a:rPr dirty="0"/>
              <a:t>which </a:t>
            </a:r>
            <a:r>
              <a:rPr spc="-25" dirty="0"/>
              <a:t>different </a:t>
            </a:r>
            <a:r>
              <a:rPr spc="-5" dirty="0"/>
              <a:t>parts of </a:t>
            </a:r>
            <a:r>
              <a:rPr dirty="0"/>
              <a:t>a </a:t>
            </a:r>
            <a:r>
              <a:rPr spc="-20" dirty="0"/>
              <a:t>program </a:t>
            </a:r>
            <a:r>
              <a:rPr dirty="0"/>
              <a:t>run  </a:t>
            </a:r>
            <a:r>
              <a:rPr spc="-5" dirty="0"/>
              <a:t>simultaneously on </a:t>
            </a:r>
            <a:r>
              <a:rPr spc="-10" dirty="0"/>
              <a:t>two </a:t>
            </a:r>
            <a:r>
              <a:rPr spc="-5" dirty="0"/>
              <a:t>or </a:t>
            </a:r>
            <a:r>
              <a:rPr spc="-10" dirty="0"/>
              <a:t>more processors that  </a:t>
            </a:r>
            <a:r>
              <a:rPr spc="-15" dirty="0"/>
              <a:t>are </a:t>
            </a:r>
            <a:r>
              <a:rPr spc="-5" dirty="0"/>
              <a:t>part of </a:t>
            </a:r>
            <a:r>
              <a:rPr dirty="0"/>
              <a:t>the </a:t>
            </a:r>
            <a:r>
              <a:rPr spc="-5" dirty="0"/>
              <a:t>same</a:t>
            </a:r>
            <a:r>
              <a:rPr spc="-35" dirty="0"/>
              <a:t> </a:t>
            </a:r>
            <a:r>
              <a:rPr spc="-45" dirty="0"/>
              <a:t>computer.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2EB0CFA4-1D60-4AE8-9542-96C6DE21E16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12" y="460001"/>
            <a:ext cx="5190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5" dirty="0"/>
              <a:t> </a:t>
            </a:r>
            <a:r>
              <a:rPr sz="4400" spc="-5" dirty="0"/>
              <a:t>Computing</a:t>
            </a:r>
            <a:endParaRPr sz="44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7768ADB-7A11-4C27-ACF6-654955A6A49F}" type="datetime1">
              <a:rPr lang="en-US" smtClean="0"/>
              <a:t>17/01/2023</a:t>
            </a:fld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902"/>
            <a:ext cx="807085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556385" algn="l"/>
                <a:tab pos="1906905" algn="l"/>
                <a:tab pos="2430780" algn="l"/>
                <a:tab pos="2526665" algn="l"/>
                <a:tab pos="3418204" algn="l"/>
                <a:tab pos="4032885" algn="l"/>
                <a:tab pos="5823585" algn="l"/>
                <a:tab pos="5955665" algn="l"/>
                <a:tab pos="6793865" algn="l"/>
                <a:tab pos="7091045" algn="l"/>
                <a:tab pos="7873365" algn="l"/>
              </a:tabLst>
            </a:pPr>
            <a:r>
              <a:rPr sz="3000" dirty="0">
                <a:latin typeface="Calibri"/>
                <a:cs typeface="Calibri"/>
              </a:rPr>
              <a:t>While	</a:t>
            </a:r>
            <a:r>
              <a:rPr sz="3000" spc="-20" dirty="0"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ot</a:t>
            </a:r>
            <a:r>
              <a:rPr sz="3000" dirty="0">
                <a:latin typeface="Calibri"/>
                <a:cs typeface="Calibri"/>
              </a:rPr>
              <a:t>h	types	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ocessin</a:t>
            </a:r>
            <a:r>
              <a:rPr sz="3000" dirty="0">
                <a:latin typeface="Calibri"/>
                <a:cs typeface="Calibri"/>
              </a:rPr>
              <a:t>g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qui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	th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	a 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am	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e	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segm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—divid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	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45" dirty="0">
                <a:latin typeface="Calibri"/>
                <a:cs typeface="Calibri"/>
              </a:rPr>
              <a:t>n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	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ctions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748622"/>
            <a:ext cx="168338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tabLst>
                <a:tab pos="1122045" algn="l"/>
              </a:tabLst>
            </a:pPr>
            <a:r>
              <a:rPr sz="3000" dirty="0">
                <a:latin typeface="Calibri"/>
                <a:cs typeface="Calibri"/>
              </a:rPr>
              <a:t>th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omputing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8411" y="2748622"/>
            <a:ext cx="581850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29">
              <a:lnSpc>
                <a:spcPct val="130000"/>
              </a:lnSpc>
              <a:spcBef>
                <a:spcPts val="100"/>
              </a:spcBef>
              <a:tabLst>
                <a:tab pos="883919" algn="l"/>
                <a:tab pos="1236345" algn="l"/>
                <a:tab pos="2403475" algn="l"/>
                <a:tab pos="3287395" algn="l"/>
                <a:tab pos="4052570" algn="l"/>
                <a:tab pos="4113529" algn="l"/>
                <a:tab pos="5486400" algn="l"/>
              </a:tabLst>
            </a:pPr>
            <a:r>
              <a:rPr sz="3000" dirty="0">
                <a:latin typeface="Calibri"/>
                <a:cs typeface="Calibri"/>
              </a:rPr>
              <a:t>run		</a:t>
            </a:r>
            <a:r>
              <a:rPr sz="3000" spc="-5" dirty="0">
                <a:latin typeface="Calibri"/>
                <a:cs typeface="Calibri"/>
              </a:rPr>
              <a:t>simul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ous</a:t>
            </a:r>
            <a:r>
              <a:rPr sz="3000" spc="10" dirty="0">
                <a:latin typeface="Calibri"/>
                <a:cs typeface="Calibri"/>
              </a:rPr>
              <a:t>l</a:t>
            </a:r>
            <a:r>
              <a:rPr sz="3000" spc="-22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,		</a:t>
            </a:r>
            <a:r>
              <a:rPr sz="3000" spc="-5" dirty="0">
                <a:latin typeface="Calibri"/>
                <a:cs typeface="Calibri"/>
              </a:rPr>
              <a:t>di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tribu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ed  also	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equ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	</a:t>
            </a:r>
            <a:r>
              <a:rPr sz="3000" dirty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0000CC"/>
                </a:solidFill>
                <a:latin typeface="Calibri"/>
                <a:cs typeface="Calibri"/>
              </a:rPr>
              <a:t>h</a:t>
            </a:r>
            <a:r>
              <a:rPr sz="3000" spc="-25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0000CC"/>
                </a:solidFill>
                <a:latin typeface="Calibri"/>
                <a:cs typeface="Calibri"/>
              </a:rPr>
              <a:t>t	the	</a:t>
            </a:r>
            <a:r>
              <a:rPr sz="3000" spc="-5" dirty="0">
                <a:solidFill>
                  <a:srgbClr val="0000CC"/>
                </a:solidFill>
                <a:latin typeface="Calibri"/>
                <a:cs typeface="Calibri"/>
              </a:rPr>
              <a:t>divisio</a:t>
            </a:r>
            <a:r>
              <a:rPr sz="3000" dirty="0">
                <a:solidFill>
                  <a:srgbClr val="0000CC"/>
                </a:solidFill>
                <a:latin typeface="Calibri"/>
                <a:cs typeface="Calibri"/>
              </a:rPr>
              <a:t>n	</a:t>
            </a:r>
            <a:r>
              <a:rPr sz="3000" spc="-5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937342"/>
            <a:ext cx="772922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3000" dirty="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sz="3000" spc="-20" dirty="0">
                <a:solidFill>
                  <a:srgbClr val="0000CC"/>
                </a:solidFill>
                <a:latin typeface="Calibri"/>
                <a:cs typeface="Calibri"/>
              </a:rPr>
              <a:t>program </a:t>
            </a:r>
            <a:r>
              <a:rPr sz="3000" spc="-35" dirty="0">
                <a:latin typeface="Calibri"/>
                <a:cs typeface="Calibri"/>
              </a:rPr>
              <a:t>take </a:t>
            </a:r>
            <a:r>
              <a:rPr sz="3000" spc="-20" dirty="0">
                <a:latin typeface="Calibri"/>
                <a:cs typeface="Calibri"/>
              </a:rPr>
              <a:t>into </a:t>
            </a:r>
            <a:r>
              <a:rPr sz="3000" spc="-15" dirty="0">
                <a:latin typeface="Calibri"/>
                <a:cs typeface="Calibri"/>
              </a:rPr>
              <a:t>account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different 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environments</a:t>
            </a:r>
            <a:r>
              <a:rPr sz="3000" spc="6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5" dirty="0">
                <a:latin typeface="Calibri"/>
                <a:cs typeface="Calibri"/>
              </a:rPr>
              <a:t>sections  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dirty="0">
                <a:latin typeface="Calibri"/>
                <a:cs typeface="Calibri"/>
              </a:rPr>
              <a:t>will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running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12" y="460001"/>
            <a:ext cx="5190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5" dirty="0"/>
              <a:t> </a:t>
            </a:r>
            <a:r>
              <a:rPr sz="4400" spc="-5" dirty="0"/>
              <a:t>Computing</a:t>
            </a:r>
            <a:endParaRPr sz="44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164C5C63-56D0-47CC-9350-6F413A04E363}" type="datetime1">
              <a:rPr lang="en-US" smtClean="0"/>
              <a:t>17/01/2023</a:t>
            </a:fld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42949"/>
            <a:ext cx="3742690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399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033780" algn="l"/>
                <a:tab pos="1463675" algn="l"/>
                <a:tab pos="2810510" algn="l"/>
                <a:tab pos="3214370" algn="l"/>
              </a:tabLst>
            </a:pPr>
            <a:r>
              <a:rPr sz="3200" spc="-15" dirty="0">
                <a:latin typeface="Calibri"/>
                <a:cs typeface="Calibri"/>
              </a:rPr>
              <a:t>For	</a:t>
            </a:r>
            <a:r>
              <a:rPr sz="3200" spc="-20" dirty="0">
                <a:latin typeface="Calibri"/>
                <a:cs typeface="Calibri"/>
              </a:rPr>
              <a:t>example,	</a:t>
            </a:r>
            <a:r>
              <a:rPr sz="3200" spc="-5" dirty="0">
                <a:latin typeface="Calibri"/>
                <a:cs typeface="Calibri"/>
              </a:rPr>
              <a:t>two  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25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544" y="1542949"/>
            <a:ext cx="1787525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39900"/>
              </a:lnSpc>
              <a:spcBef>
                <a:spcPts val="100"/>
              </a:spcBef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pu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3633" y="1542949"/>
            <a:ext cx="2402840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39900"/>
              </a:lnSpc>
              <a:spcBef>
                <a:spcPts val="100"/>
              </a:spcBef>
              <a:tabLst>
                <a:tab pos="922019" algn="l"/>
                <a:tab pos="960119" algn="l"/>
                <a:tab pos="2042160" algn="l"/>
              </a:tabLst>
            </a:pP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ely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 and	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5" y="3102221"/>
            <a:ext cx="3854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hardware</a:t>
            </a:r>
            <a:r>
              <a:rPr sz="3200" spc="-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components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36095" y="3784557"/>
            <a:ext cx="9144000" cy="2744123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811" y="3882670"/>
            <a:ext cx="6399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4366895" algn="l"/>
                <a:tab pos="5206365" algn="l"/>
              </a:tabLst>
            </a:pP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tribu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0039" y="3882670"/>
            <a:ext cx="1437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result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3695" y="4565462"/>
            <a:ext cx="2424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3750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5" y="4370960"/>
            <a:ext cx="504444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  <a:tabLst>
                <a:tab pos="1458595" algn="l"/>
                <a:tab pos="2444750" algn="l"/>
                <a:tab pos="3276600" algn="l"/>
                <a:tab pos="3909060" algn="l"/>
              </a:tabLst>
            </a:pPr>
            <a:r>
              <a:rPr sz="3200" spc="-5" dirty="0">
                <a:latin typeface="Calibri"/>
                <a:cs typeface="Calibri"/>
              </a:rPr>
              <a:t>usin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4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enable  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communicate	</a:t>
            </a:r>
            <a:r>
              <a:rPr sz="3200" spc="-30" dirty="0">
                <a:solidFill>
                  <a:srgbClr val="0000CC"/>
                </a:solidFill>
                <a:latin typeface="Calibri"/>
                <a:cs typeface="Calibri"/>
              </a:rPr>
              <a:t>efficiently</a:t>
            </a:r>
            <a:r>
              <a:rPr sz="3200" spc="-3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12" y="460001"/>
            <a:ext cx="5190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5" dirty="0"/>
              <a:t> </a:t>
            </a:r>
            <a:r>
              <a:rPr sz="4400" spc="-5" dirty="0"/>
              <a:t>Computing</a:t>
            </a:r>
            <a:endParaRPr sz="44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D372101-76FE-4C43-AD59-3B008FFCE3FC}" type="datetime1">
              <a:rPr lang="en-US" smtClean="0"/>
              <a:t>17/01/2023</a:t>
            </a:fld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66472" y="1773259"/>
            <a:ext cx="1900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networking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3037" y="1529928"/>
            <a:ext cx="30048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">
              <a:lnSpc>
                <a:spcPct val="150000"/>
              </a:lnSpc>
              <a:spcBef>
                <a:spcPts val="100"/>
              </a:spcBef>
              <a:tabLst>
                <a:tab pos="1059815" algn="l"/>
                <a:tab pos="1203960" algn="l"/>
                <a:tab pos="2113915" algn="l"/>
              </a:tabLst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agme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 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	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mo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11" y="1529928"/>
            <a:ext cx="21405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Computer 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omput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 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7333" y="2261549"/>
            <a:ext cx="571881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2020"/>
              </a:spcBef>
              <a:tabLst>
                <a:tab pos="1827530" algn="l"/>
              </a:tabLst>
            </a:pPr>
            <a:r>
              <a:rPr sz="3200" spc="-40" dirty="0">
                <a:latin typeface="Calibri"/>
                <a:cs typeface="Calibri"/>
              </a:rPr>
              <a:t>refers	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2033270" algn="l"/>
                <a:tab pos="3921760" algn="l"/>
                <a:tab pos="514223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acting	with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	</a:t>
            </a: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spc="-2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but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5" y="3725197"/>
            <a:ext cx="77266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00"/>
              </a:spcBef>
              <a:tabLst>
                <a:tab pos="916305" algn="l"/>
                <a:tab pos="1149350" algn="l"/>
                <a:tab pos="2590800" algn="l"/>
                <a:tab pos="4038600" algn="l"/>
                <a:tab pos="4831080" algn="l"/>
                <a:tab pos="6821805" algn="l"/>
                <a:tab pos="7518400" algn="l"/>
              </a:tabLst>
            </a:pP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,	typ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sharin</a:t>
            </a:r>
            <a:r>
              <a:rPr sz="3200" dirty="0">
                <a:latin typeface="Calibri"/>
                <a:cs typeface="Calibri"/>
              </a:rPr>
              <a:t>g	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oce</a:t>
            </a:r>
            <a:r>
              <a:rPr sz="3200" spc="-30" dirty="0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sin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a  </a:t>
            </a:r>
            <a:r>
              <a:rPr sz="3200" spc="-5" dirty="0">
                <a:latin typeface="Calibri"/>
                <a:cs typeface="Calibri"/>
              </a:rPr>
              <a:t>single	</a:t>
            </a:r>
            <a:r>
              <a:rPr sz="3200" spc="-15" dirty="0">
                <a:latin typeface="Calibri"/>
                <a:cs typeface="Calibri"/>
              </a:rPr>
              <a:t>program.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12" y="460001"/>
            <a:ext cx="5190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5" dirty="0"/>
              <a:t> </a:t>
            </a:r>
            <a:r>
              <a:rPr sz="4400" spc="-5" dirty="0"/>
              <a:t>Computing</a:t>
            </a:r>
            <a:endParaRPr sz="44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37CCB04-8871-41C9-BA95-4995F9905224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8069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304925" algn="l"/>
                <a:tab pos="2481580" algn="l"/>
                <a:tab pos="3522345" algn="l"/>
                <a:tab pos="4622800" algn="l"/>
                <a:tab pos="5043170" algn="l"/>
                <a:tab pos="5621020" algn="l"/>
                <a:tab pos="7184390" algn="l"/>
                <a:tab pos="786130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1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orl</a:t>
            </a:r>
            <a:r>
              <a:rPr sz="3200" dirty="0">
                <a:latin typeface="Calibri"/>
                <a:cs typeface="Calibri"/>
              </a:rPr>
              <a:t>d	W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eb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an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ample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2084" y="2504880"/>
            <a:ext cx="1837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tribu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5" y="2261549"/>
            <a:ext cx="55930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653539" algn="l"/>
                <a:tab pos="2380615" algn="l"/>
                <a:tab pos="3110230" algn="l"/>
                <a:tab pos="3682365" algn="l"/>
                <a:tab pos="5241290" algn="l"/>
              </a:tabLst>
            </a:pP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	an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ample	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computing.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941" y="495010"/>
            <a:ext cx="6702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 </a:t>
            </a:r>
            <a:r>
              <a:rPr spc="-5" dirty="0"/>
              <a:t>of </a:t>
            </a:r>
            <a:r>
              <a:rPr spc="-15" dirty="0"/>
              <a:t>Distributed</a:t>
            </a:r>
            <a:r>
              <a:rPr spc="5" dirty="0"/>
              <a:t> </a:t>
            </a:r>
            <a:r>
              <a:rPr spc="-30" dirty="0"/>
              <a:t>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06DA977-678A-4DF4-BDA1-BE3DD596E8F9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6172835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Automatic </a:t>
            </a:r>
            <a:r>
              <a:rPr sz="3200" spc="-50" dirty="0">
                <a:latin typeface="Calibri"/>
                <a:cs typeface="Calibri"/>
              </a:rPr>
              <a:t>Teller </a:t>
            </a:r>
            <a:r>
              <a:rPr sz="3200" dirty="0">
                <a:latin typeface="Calibri"/>
                <a:cs typeface="Calibri"/>
              </a:rPr>
              <a:t>Machine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Internet.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Mobile and </a:t>
            </a:r>
            <a:r>
              <a:rPr sz="3200" spc="-10" dirty="0">
                <a:latin typeface="Calibri"/>
                <a:cs typeface="Calibri"/>
              </a:rPr>
              <a:t>Ubiquitous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Computing.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378" y="460001"/>
            <a:ext cx="4419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Learning</a:t>
            </a:r>
            <a:r>
              <a:rPr sz="4400" spc="-60" dirty="0"/>
              <a:t> </a:t>
            </a:r>
            <a:r>
              <a:rPr sz="4400" spc="-15" dirty="0"/>
              <a:t>Outcomes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A7B0209-ECC2-4E2D-819B-56ADC12688FF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0" y="1529929"/>
            <a:ext cx="8455789" cy="4756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 end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this </a:t>
            </a:r>
            <a:r>
              <a:rPr sz="3200" spc="-40" dirty="0">
                <a:latin typeface="Calibri"/>
                <a:cs typeface="Calibri"/>
              </a:rPr>
              <a:t>chapter,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learner </a:t>
            </a:r>
            <a:r>
              <a:rPr sz="3200" dirty="0">
                <a:latin typeface="Calibri"/>
                <a:cs typeface="Calibri"/>
              </a:rPr>
              <a:t>should 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able</a:t>
            </a:r>
            <a:r>
              <a:rPr sz="3200" spc="-15" dirty="0">
                <a:latin typeface="Calibri"/>
                <a:cs typeface="Calibri"/>
              </a:rPr>
              <a:t> to: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5"/>
              </a:spcBef>
              <a:buFont typeface="Arial"/>
              <a:buChar char="–"/>
              <a:tabLst>
                <a:tab pos="756920" algn="l"/>
                <a:tab pos="440753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Describe the design issues of distributed system.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5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4352925" algn="l"/>
                <a:tab pos="6445250" algn="l"/>
              </a:tabLst>
            </a:pPr>
            <a:r>
              <a:rPr sz="2400" spc="-10" dirty="0">
                <a:latin typeface="Calibri"/>
                <a:cs typeface="Calibri"/>
              </a:rPr>
              <a:t>Disc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limi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tions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ed  </a:t>
            </a:r>
            <a:r>
              <a:rPr sz="2400" spc="-10" dirty="0" smtClean="0">
                <a:latin typeface="Calibri"/>
                <a:cs typeface="Calibri"/>
              </a:rPr>
              <a:t>Computing</a:t>
            </a:r>
            <a:r>
              <a:rPr lang="en-US" sz="2400" spc="-10" dirty="0" smtClean="0">
                <a:latin typeface="Calibri"/>
                <a:cs typeface="Calibri"/>
              </a:rPr>
              <a:t> Systems.</a:t>
            </a:r>
          </a:p>
          <a:p>
            <a:pPr marL="756285" lvl="1" indent="-287020">
              <a:lnSpc>
                <a:spcPct val="100000"/>
              </a:lnSpc>
              <a:spcBef>
                <a:spcPts val="2355"/>
              </a:spcBef>
              <a:buFont typeface="Arial"/>
              <a:buChar char="–"/>
              <a:tabLst>
                <a:tab pos="756920" algn="l"/>
                <a:tab pos="440753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Describe</a:t>
            </a:r>
            <a:r>
              <a:rPr lang="en-US" sz="2400" spc="40" dirty="0" smtClean="0">
                <a:latin typeface="Calibri"/>
                <a:cs typeface="Calibri"/>
              </a:rPr>
              <a:t> </a:t>
            </a:r>
            <a:r>
              <a:rPr lang="en-US" sz="2400" spc="-20" dirty="0" smtClean="0">
                <a:latin typeface="Calibri"/>
                <a:cs typeface="Calibri"/>
              </a:rPr>
              <a:t>organization</a:t>
            </a:r>
            <a:r>
              <a:rPr lang="en-US" sz="2400" spc="25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of	</a:t>
            </a:r>
            <a:r>
              <a:rPr lang="en-US" sz="2400" spc="-15" dirty="0" smtClean="0">
                <a:latin typeface="Calibri"/>
                <a:cs typeface="Calibri"/>
              </a:rPr>
              <a:t>Distributed</a:t>
            </a:r>
            <a:r>
              <a:rPr lang="en-US" sz="2400" spc="30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Computing Systems.</a:t>
            </a:r>
          </a:p>
          <a:p>
            <a:pPr marL="756285" lvl="1" indent="-287020">
              <a:lnSpc>
                <a:spcPct val="100000"/>
              </a:lnSpc>
              <a:spcBef>
                <a:spcPts val="2450"/>
              </a:spcBef>
              <a:buFont typeface="Arial"/>
              <a:buChar char="–"/>
              <a:tabLst>
                <a:tab pos="756920" algn="l"/>
                <a:tab pos="434530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Describe </a:t>
            </a:r>
            <a:r>
              <a:rPr lang="en-US" sz="2400" spc="-5" dirty="0" smtClean="0">
                <a:latin typeface="Calibri"/>
                <a:cs typeface="Calibri"/>
              </a:rPr>
              <a:t>the</a:t>
            </a:r>
            <a:r>
              <a:rPr lang="en-US" sz="2400" spc="45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concept</a:t>
            </a:r>
            <a:r>
              <a:rPr lang="en-US" sz="2400" spc="25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of	</a:t>
            </a:r>
            <a:r>
              <a:rPr lang="en-US" sz="2400" spc="-10" dirty="0" smtClean="0">
                <a:latin typeface="Calibri"/>
                <a:cs typeface="Calibri"/>
              </a:rPr>
              <a:t>Distributed</a:t>
            </a:r>
            <a:r>
              <a:rPr lang="en-US" sz="2400" spc="25" dirty="0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Systems</a:t>
            </a:r>
            <a:r>
              <a:rPr lang="en-US" sz="2400" spc="-5" dirty="0" smtClean="0">
                <a:latin typeface="Calibri"/>
                <a:cs typeface="Calibri"/>
              </a:rPr>
              <a:t>,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7765" marR="5080" indent="-17481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Automatic </a:t>
            </a:r>
            <a:r>
              <a:rPr spc="-65" dirty="0"/>
              <a:t>Teller </a:t>
            </a:r>
            <a:r>
              <a:rPr spc="-5" dirty="0"/>
              <a:t>Machine  </a:t>
            </a:r>
            <a:r>
              <a:rPr spc="-15" dirty="0"/>
              <a:t>Network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AC1D27E-3A89-4E87-8021-51501213785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6991" y="2026919"/>
            <a:ext cx="8217408" cy="3761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956" y="460001"/>
            <a:ext cx="1868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Internet</a:t>
            </a:r>
            <a:endParaRPr sz="4400"/>
          </a:p>
        </p:txBody>
      </p:sp>
      <p:sp>
        <p:nvSpPr>
          <p:cNvPr id="412" name="Date Placeholder 411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F263C8C-0E9F-4061-9D4F-470EED0B890C}" type="datetime1">
              <a:rPr lang="en-US" smtClean="0"/>
              <a:t>17/01/2023</a:t>
            </a:fld>
            <a:endParaRPr lang="en-US"/>
          </a:p>
        </p:txBody>
      </p:sp>
      <p:sp>
        <p:nvSpPr>
          <p:cNvPr id="410" name="object 410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411" name="object 411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366" y="2029529"/>
            <a:ext cx="620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intranet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131" y="1584959"/>
            <a:ext cx="3290316" cy="184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1471" y="1388363"/>
            <a:ext cx="2084831" cy="2039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5323" y="2357081"/>
            <a:ext cx="313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ISP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0663" y="2718815"/>
            <a:ext cx="115823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2019" y="292760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2860" y="0"/>
                </a:moveTo>
                <a:lnTo>
                  <a:pt x="0" y="19812"/>
                </a:lnTo>
                <a:lnTo>
                  <a:pt x="1524" y="22860"/>
                </a:lnTo>
                <a:lnTo>
                  <a:pt x="24384" y="1524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2827019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1" y="0"/>
                </a:lnTo>
              </a:path>
            </a:pathLst>
          </a:custGeom>
          <a:ln w="42672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2" y="2790443"/>
            <a:ext cx="167640" cy="74930"/>
          </a:xfrm>
          <a:custGeom>
            <a:avLst/>
            <a:gdLst/>
            <a:ahLst/>
            <a:cxnLst/>
            <a:rect l="l" t="t" r="r" b="b"/>
            <a:pathLst>
              <a:path w="167640" h="74930">
                <a:moveTo>
                  <a:pt x="167640" y="0"/>
                </a:moveTo>
                <a:lnTo>
                  <a:pt x="0" y="0"/>
                </a:lnTo>
                <a:lnTo>
                  <a:pt x="0" y="74675"/>
                </a:lnTo>
                <a:lnTo>
                  <a:pt x="167640" y="74675"/>
                </a:lnTo>
                <a:lnTo>
                  <a:pt x="167640" y="57912"/>
                </a:lnTo>
                <a:lnTo>
                  <a:pt x="32003" y="57912"/>
                </a:lnTo>
                <a:lnTo>
                  <a:pt x="16764" y="42672"/>
                </a:lnTo>
                <a:lnTo>
                  <a:pt x="32003" y="42672"/>
                </a:lnTo>
                <a:lnTo>
                  <a:pt x="32003" y="32004"/>
                </a:lnTo>
                <a:lnTo>
                  <a:pt x="16764" y="32004"/>
                </a:lnTo>
                <a:lnTo>
                  <a:pt x="32003" y="15239"/>
                </a:lnTo>
                <a:lnTo>
                  <a:pt x="167640" y="15239"/>
                </a:lnTo>
                <a:lnTo>
                  <a:pt x="167640" y="0"/>
                </a:lnTo>
                <a:close/>
              </a:path>
              <a:path w="167640" h="74930">
                <a:moveTo>
                  <a:pt x="32003" y="42672"/>
                </a:moveTo>
                <a:lnTo>
                  <a:pt x="16764" y="42672"/>
                </a:lnTo>
                <a:lnTo>
                  <a:pt x="32003" y="57912"/>
                </a:lnTo>
                <a:lnTo>
                  <a:pt x="32003" y="42672"/>
                </a:lnTo>
                <a:close/>
              </a:path>
              <a:path w="167640" h="74930">
                <a:moveTo>
                  <a:pt x="135635" y="42672"/>
                </a:moveTo>
                <a:lnTo>
                  <a:pt x="32003" y="42672"/>
                </a:lnTo>
                <a:lnTo>
                  <a:pt x="32003" y="57912"/>
                </a:lnTo>
                <a:lnTo>
                  <a:pt x="135635" y="57912"/>
                </a:lnTo>
                <a:lnTo>
                  <a:pt x="135635" y="42672"/>
                </a:lnTo>
                <a:close/>
              </a:path>
              <a:path w="167640" h="74930">
                <a:moveTo>
                  <a:pt x="135635" y="15239"/>
                </a:moveTo>
                <a:lnTo>
                  <a:pt x="135635" y="57912"/>
                </a:lnTo>
                <a:lnTo>
                  <a:pt x="150875" y="42672"/>
                </a:lnTo>
                <a:lnTo>
                  <a:pt x="167640" y="42672"/>
                </a:lnTo>
                <a:lnTo>
                  <a:pt x="167640" y="32004"/>
                </a:lnTo>
                <a:lnTo>
                  <a:pt x="150875" y="32004"/>
                </a:lnTo>
                <a:lnTo>
                  <a:pt x="135635" y="15239"/>
                </a:lnTo>
                <a:close/>
              </a:path>
              <a:path w="167640" h="74930">
                <a:moveTo>
                  <a:pt x="167640" y="42672"/>
                </a:moveTo>
                <a:lnTo>
                  <a:pt x="150875" y="42672"/>
                </a:lnTo>
                <a:lnTo>
                  <a:pt x="135635" y="57912"/>
                </a:lnTo>
                <a:lnTo>
                  <a:pt x="167640" y="57912"/>
                </a:lnTo>
                <a:lnTo>
                  <a:pt x="167640" y="42672"/>
                </a:lnTo>
                <a:close/>
              </a:path>
              <a:path w="167640" h="74930">
                <a:moveTo>
                  <a:pt x="32003" y="15239"/>
                </a:moveTo>
                <a:lnTo>
                  <a:pt x="16764" y="32004"/>
                </a:lnTo>
                <a:lnTo>
                  <a:pt x="32003" y="32004"/>
                </a:lnTo>
                <a:lnTo>
                  <a:pt x="32003" y="15239"/>
                </a:lnTo>
                <a:close/>
              </a:path>
              <a:path w="167640" h="74930">
                <a:moveTo>
                  <a:pt x="135635" y="15239"/>
                </a:moveTo>
                <a:lnTo>
                  <a:pt x="32003" y="15239"/>
                </a:lnTo>
                <a:lnTo>
                  <a:pt x="32003" y="32004"/>
                </a:lnTo>
                <a:lnTo>
                  <a:pt x="135635" y="32004"/>
                </a:lnTo>
                <a:lnTo>
                  <a:pt x="135635" y="15239"/>
                </a:lnTo>
                <a:close/>
              </a:path>
              <a:path w="167640" h="74930">
                <a:moveTo>
                  <a:pt x="167640" y="15239"/>
                </a:moveTo>
                <a:lnTo>
                  <a:pt x="135635" y="15239"/>
                </a:lnTo>
                <a:lnTo>
                  <a:pt x="150875" y="32004"/>
                </a:lnTo>
                <a:lnTo>
                  <a:pt x="167640" y="32004"/>
                </a:lnTo>
                <a:lnTo>
                  <a:pt x="167640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833115"/>
            <a:ext cx="226060" cy="53340"/>
          </a:xfrm>
          <a:custGeom>
            <a:avLst/>
            <a:gdLst/>
            <a:ahLst/>
            <a:cxnLst/>
            <a:rect l="l" t="t" r="r" b="b"/>
            <a:pathLst>
              <a:path w="226059" h="53339">
                <a:moveTo>
                  <a:pt x="193547" y="0"/>
                </a:moveTo>
                <a:lnTo>
                  <a:pt x="32004" y="0"/>
                </a:lnTo>
                <a:lnTo>
                  <a:pt x="27431" y="1524"/>
                </a:lnTo>
                <a:lnTo>
                  <a:pt x="24384" y="4572"/>
                </a:lnTo>
                <a:lnTo>
                  <a:pt x="4571" y="27432"/>
                </a:lnTo>
                <a:lnTo>
                  <a:pt x="0" y="32003"/>
                </a:lnTo>
                <a:lnTo>
                  <a:pt x="0" y="38100"/>
                </a:lnTo>
                <a:lnTo>
                  <a:pt x="1523" y="44196"/>
                </a:lnTo>
                <a:lnTo>
                  <a:pt x="4571" y="50291"/>
                </a:lnTo>
                <a:lnTo>
                  <a:pt x="10668" y="53339"/>
                </a:lnTo>
                <a:lnTo>
                  <a:pt x="214884" y="53339"/>
                </a:lnTo>
                <a:lnTo>
                  <a:pt x="220980" y="50291"/>
                </a:lnTo>
                <a:lnTo>
                  <a:pt x="221361" y="48767"/>
                </a:lnTo>
                <a:lnTo>
                  <a:pt x="28956" y="48767"/>
                </a:lnTo>
                <a:lnTo>
                  <a:pt x="16764" y="21336"/>
                </a:lnTo>
                <a:lnTo>
                  <a:pt x="215696" y="21336"/>
                </a:lnTo>
                <a:lnTo>
                  <a:pt x="201168" y="4572"/>
                </a:lnTo>
                <a:lnTo>
                  <a:pt x="198119" y="1524"/>
                </a:lnTo>
                <a:lnTo>
                  <a:pt x="193547" y="0"/>
                </a:lnTo>
                <a:close/>
              </a:path>
              <a:path w="226059" h="53339">
                <a:moveTo>
                  <a:pt x="208787" y="21336"/>
                </a:moveTo>
                <a:lnTo>
                  <a:pt x="16764" y="21336"/>
                </a:lnTo>
                <a:lnTo>
                  <a:pt x="28956" y="48767"/>
                </a:lnTo>
                <a:lnTo>
                  <a:pt x="43484" y="32003"/>
                </a:lnTo>
                <a:lnTo>
                  <a:pt x="36576" y="32003"/>
                </a:lnTo>
                <a:lnTo>
                  <a:pt x="48768" y="25908"/>
                </a:lnTo>
                <a:lnTo>
                  <a:pt x="206755" y="25908"/>
                </a:lnTo>
                <a:lnTo>
                  <a:pt x="208787" y="21336"/>
                </a:lnTo>
                <a:close/>
              </a:path>
              <a:path w="226059" h="53339">
                <a:moveTo>
                  <a:pt x="176784" y="25908"/>
                </a:moveTo>
                <a:lnTo>
                  <a:pt x="48768" y="25908"/>
                </a:lnTo>
                <a:lnTo>
                  <a:pt x="28956" y="48767"/>
                </a:lnTo>
                <a:lnTo>
                  <a:pt x="196596" y="48767"/>
                </a:lnTo>
                <a:lnTo>
                  <a:pt x="176784" y="25908"/>
                </a:lnTo>
                <a:close/>
              </a:path>
              <a:path w="226059" h="53339">
                <a:moveTo>
                  <a:pt x="176784" y="25908"/>
                </a:moveTo>
                <a:lnTo>
                  <a:pt x="196596" y="48767"/>
                </a:lnTo>
                <a:lnTo>
                  <a:pt x="204046" y="32003"/>
                </a:lnTo>
                <a:lnTo>
                  <a:pt x="188975" y="32003"/>
                </a:lnTo>
                <a:lnTo>
                  <a:pt x="176784" y="25908"/>
                </a:lnTo>
                <a:close/>
              </a:path>
              <a:path w="226059" h="53339">
                <a:moveTo>
                  <a:pt x="215696" y="21336"/>
                </a:moveTo>
                <a:lnTo>
                  <a:pt x="208787" y="21336"/>
                </a:lnTo>
                <a:lnTo>
                  <a:pt x="196596" y="48767"/>
                </a:lnTo>
                <a:lnTo>
                  <a:pt x="221361" y="48767"/>
                </a:lnTo>
                <a:lnTo>
                  <a:pt x="222503" y="44196"/>
                </a:lnTo>
                <a:lnTo>
                  <a:pt x="225552" y="38100"/>
                </a:lnTo>
                <a:lnTo>
                  <a:pt x="224028" y="32003"/>
                </a:lnTo>
                <a:lnTo>
                  <a:pt x="220980" y="27432"/>
                </a:lnTo>
                <a:lnTo>
                  <a:pt x="215696" y="21336"/>
                </a:lnTo>
                <a:close/>
              </a:path>
              <a:path w="226059" h="53339">
                <a:moveTo>
                  <a:pt x="48768" y="25908"/>
                </a:moveTo>
                <a:lnTo>
                  <a:pt x="36576" y="32003"/>
                </a:lnTo>
                <a:lnTo>
                  <a:pt x="43484" y="32003"/>
                </a:lnTo>
                <a:lnTo>
                  <a:pt x="48768" y="25908"/>
                </a:lnTo>
                <a:close/>
              </a:path>
              <a:path w="226059" h="53339">
                <a:moveTo>
                  <a:pt x="206755" y="25908"/>
                </a:moveTo>
                <a:lnTo>
                  <a:pt x="176784" y="25908"/>
                </a:lnTo>
                <a:lnTo>
                  <a:pt x="188975" y="32003"/>
                </a:lnTo>
                <a:lnTo>
                  <a:pt x="204046" y="32003"/>
                </a:lnTo>
                <a:lnTo>
                  <a:pt x="206755" y="25908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851" y="2854451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5">
                <a:moveTo>
                  <a:pt x="1524" y="0"/>
                </a:moveTo>
                <a:lnTo>
                  <a:pt x="0" y="32003"/>
                </a:lnTo>
                <a:lnTo>
                  <a:pt x="39624" y="33527"/>
                </a:lnTo>
                <a:lnTo>
                  <a:pt x="41148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663" y="284987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2849879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0476" y="2854451"/>
            <a:ext cx="78105" cy="33655"/>
          </a:xfrm>
          <a:custGeom>
            <a:avLst/>
            <a:gdLst/>
            <a:ahLst/>
            <a:cxnLst/>
            <a:rect l="l" t="t" r="r" b="b"/>
            <a:pathLst>
              <a:path w="78105" h="33655">
                <a:moveTo>
                  <a:pt x="0" y="0"/>
                </a:moveTo>
                <a:lnTo>
                  <a:pt x="0" y="32003"/>
                </a:lnTo>
                <a:lnTo>
                  <a:pt x="76199" y="33527"/>
                </a:lnTo>
                <a:lnTo>
                  <a:pt x="77723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75" y="2833115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5" h="33655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963" y="2854451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90" h="33655">
                <a:moveTo>
                  <a:pt x="3048" y="0"/>
                </a:moveTo>
                <a:lnTo>
                  <a:pt x="0" y="32003"/>
                </a:lnTo>
                <a:lnTo>
                  <a:pt x="18288" y="33527"/>
                </a:lnTo>
                <a:lnTo>
                  <a:pt x="21336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763" y="2695955"/>
            <a:ext cx="58419" cy="66040"/>
          </a:xfrm>
          <a:custGeom>
            <a:avLst/>
            <a:gdLst/>
            <a:ahLst/>
            <a:cxnLst/>
            <a:rect l="l" t="t" r="r" b="b"/>
            <a:pathLst>
              <a:path w="58419" h="66039">
                <a:moveTo>
                  <a:pt x="0" y="65532"/>
                </a:moveTo>
                <a:lnTo>
                  <a:pt x="57911" y="65532"/>
                </a:lnTo>
                <a:lnTo>
                  <a:pt x="57911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523" y="2680715"/>
            <a:ext cx="109855" cy="119380"/>
          </a:xfrm>
          <a:custGeom>
            <a:avLst/>
            <a:gdLst/>
            <a:ahLst/>
            <a:cxnLst/>
            <a:rect l="l" t="t" r="r" b="b"/>
            <a:pathLst>
              <a:path w="109855" h="119380">
                <a:moveTo>
                  <a:pt x="109728" y="0"/>
                </a:moveTo>
                <a:lnTo>
                  <a:pt x="0" y="0"/>
                </a:lnTo>
                <a:lnTo>
                  <a:pt x="0" y="118872"/>
                </a:lnTo>
                <a:lnTo>
                  <a:pt x="109728" y="118872"/>
                </a:lnTo>
                <a:lnTo>
                  <a:pt x="109728" y="103632"/>
                </a:lnTo>
                <a:lnTo>
                  <a:pt x="32004" y="103632"/>
                </a:lnTo>
                <a:lnTo>
                  <a:pt x="15240" y="86867"/>
                </a:lnTo>
                <a:lnTo>
                  <a:pt x="32004" y="86867"/>
                </a:lnTo>
                <a:lnTo>
                  <a:pt x="32004" y="32003"/>
                </a:lnTo>
                <a:lnTo>
                  <a:pt x="15240" y="32003"/>
                </a:lnTo>
                <a:lnTo>
                  <a:pt x="32004" y="15239"/>
                </a:lnTo>
                <a:lnTo>
                  <a:pt x="109728" y="15239"/>
                </a:lnTo>
                <a:lnTo>
                  <a:pt x="109728" y="0"/>
                </a:lnTo>
                <a:close/>
              </a:path>
              <a:path w="109855" h="119380">
                <a:moveTo>
                  <a:pt x="32004" y="86867"/>
                </a:moveTo>
                <a:lnTo>
                  <a:pt x="15240" y="86867"/>
                </a:lnTo>
                <a:lnTo>
                  <a:pt x="32004" y="103632"/>
                </a:lnTo>
                <a:lnTo>
                  <a:pt x="32004" y="86867"/>
                </a:lnTo>
                <a:close/>
              </a:path>
              <a:path w="109855" h="119380">
                <a:moveTo>
                  <a:pt x="77723" y="86867"/>
                </a:moveTo>
                <a:lnTo>
                  <a:pt x="32004" y="86867"/>
                </a:lnTo>
                <a:lnTo>
                  <a:pt x="32004" y="103632"/>
                </a:lnTo>
                <a:lnTo>
                  <a:pt x="77723" y="103632"/>
                </a:lnTo>
                <a:lnTo>
                  <a:pt x="77723" y="86867"/>
                </a:lnTo>
                <a:close/>
              </a:path>
              <a:path w="109855" h="119380">
                <a:moveTo>
                  <a:pt x="77723" y="15239"/>
                </a:moveTo>
                <a:lnTo>
                  <a:pt x="77723" y="103632"/>
                </a:lnTo>
                <a:lnTo>
                  <a:pt x="92964" y="86867"/>
                </a:lnTo>
                <a:lnTo>
                  <a:pt x="109728" y="86867"/>
                </a:lnTo>
                <a:lnTo>
                  <a:pt x="109728" y="32003"/>
                </a:lnTo>
                <a:lnTo>
                  <a:pt x="92964" y="32003"/>
                </a:lnTo>
                <a:lnTo>
                  <a:pt x="77723" y="15239"/>
                </a:lnTo>
                <a:close/>
              </a:path>
              <a:path w="109855" h="119380">
                <a:moveTo>
                  <a:pt x="109728" y="86867"/>
                </a:moveTo>
                <a:lnTo>
                  <a:pt x="92964" y="86867"/>
                </a:lnTo>
                <a:lnTo>
                  <a:pt x="77723" y="103632"/>
                </a:lnTo>
                <a:lnTo>
                  <a:pt x="109728" y="103632"/>
                </a:lnTo>
                <a:lnTo>
                  <a:pt x="109728" y="86867"/>
                </a:lnTo>
                <a:close/>
              </a:path>
              <a:path w="109855" h="119380">
                <a:moveTo>
                  <a:pt x="32004" y="15239"/>
                </a:moveTo>
                <a:lnTo>
                  <a:pt x="15240" y="32003"/>
                </a:lnTo>
                <a:lnTo>
                  <a:pt x="32004" y="32003"/>
                </a:lnTo>
                <a:lnTo>
                  <a:pt x="32004" y="15239"/>
                </a:lnTo>
                <a:close/>
              </a:path>
              <a:path w="109855" h="119380">
                <a:moveTo>
                  <a:pt x="77723" y="15239"/>
                </a:moveTo>
                <a:lnTo>
                  <a:pt x="32004" y="15239"/>
                </a:lnTo>
                <a:lnTo>
                  <a:pt x="32004" y="32003"/>
                </a:lnTo>
                <a:lnTo>
                  <a:pt x="77723" y="32003"/>
                </a:lnTo>
                <a:lnTo>
                  <a:pt x="77723" y="15239"/>
                </a:lnTo>
                <a:close/>
              </a:path>
              <a:path w="109855" h="119380">
                <a:moveTo>
                  <a:pt x="109728" y="15239"/>
                </a:moveTo>
                <a:lnTo>
                  <a:pt x="77723" y="15239"/>
                </a:lnTo>
                <a:lnTo>
                  <a:pt x="92964" y="32003"/>
                </a:lnTo>
                <a:lnTo>
                  <a:pt x="109728" y="32003"/>
                </a:lnTo>
                <a:lnTo>
                  <a:pt x="109728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5546" y="2061971"/>
            <a:ext cx="1495425" cy="1365885"/>
          </a:xfrm>
          <a:custGeom>
            <a:avLst/>
            <a:gdLst/>
            <a:ahLst/>
            <a:cxnLst/>
            <a:rect l="l" t="t" r="r" b="b"/>
            <a:pathLst>
              <a:path w="1495425" h="1365885">
                <a:moveTo>
                  <a:pt x="1419016" y="0"/>
                </a:moveTo>
                <a:lnTo>
                  <a:pt x="0" y="1365504"/>
                </a:lnTo>
                <a:lnTo>
                  <a:pt x="156104" y="1365504"/>
                </a:lnTo>
                <a:lnTo>
                  <a:pt x="1495216" y="86868"/>
                </a:lnTo>
                <a:lnTo>
                  <a:pt x="1419016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2209" y="2045207"/>
            <a:ext cx="1537335" cy="1382395"/>
          </a:xfrm>
          <a:custGeom>
            <a:avLst/>
            <a:gdLst/>
            <a:ahLst/>
            <a:cxnLst/>
            <a:rect l="l" t="t" r="r" b="b"/>
            <a:pathLst>
              <a:path w="1537335" h="1382395">
                <a:moveTo>
                  <a:pt x="1446926" y="0"/>
                </a:moveTo>
                <a:lnTo>
                  <a:pt x="1437782" y="0"/>
                </a:lnTo>
                <a:lnTo>
                  <a:pt x="1434734" y="1524"/>
                </a:lnTo>
                <a:lnTo>
                  <a:pt x="1431686" y="4572"/>
                </a:lnTo>
                <a:lnTo>
                  <a:pt x="0" y="1382268"/>
                </a:lnTo>
                <a:lnTo>
                  <a:pt x="46007" y="1382268"/>
                </a:lnTo>
                <a:lnTo>
                  <a:pt x="1441249" y="38768"/>
                </a:lnTo>
                <a:lnTo>
                  <a:pt x="1430162" y="25908"/>
                </a:lnTo>
                <a:lnTo>
                  <a:pt x="1471925" y="25908"/>
                </a:lnTo>
                <a:lnTo>
                  <a:pt x="1454546" y="6096"/>
                </a:lnTo>
                <a:lnTo>
                  <a:pt x="1451498" y="3048"/>
                </a:lnTo>
                <a:lnTo>
                  <a:pt x="1446926" y="0"/>
                </a:lnTo>
                <a:close/>
              </a:path>
              <a:path w="1537335" h="1382395">
                <a:moveTo>
                  <a:pt x="1496245" y="102563"/>
                </a:moveTo>
                <a:lnTo>
                  <a:pt x="156918" y="1382268"/>
                </a:lnTo>
                <a:lnTo>
                  <a:pt x="202179" y="1382268"/>
                </a:lnTo>
                <a:lnTo>
                  <a:pt x="1529222" y="114300"/>
                </a:lnTo>
                <a:lnTo>
                  <a:pt x="1506362" y="114300"/>
                </a:lnTo>
                <a:lnTo>
                  <a:pt x="1496245" y="102563"/>
                </a:lnTo>
                <a:close/>
              </a:path>
              <a:path w="1537335" h="1382395">
                <a:moveTo>
                  <a:pt x="1507886" y="91440"/>
                </a:moveTo>
                <a:lnTo>
                  <a:pt x="1496245" y="102563"/>
                </a:lnTo>
                <a:lnTo>
                  <a:pt x="1506362" y="114300"/>
                </a:lnTo>
                <a:lnTo>
                  <a:pt x="1507886" y="91440"/>
                </a:lnTo>
                <a:close/>
              </a:path>
              <a:path w="1537335" h="1382395">
                <a:moveTo>
                  <a:pt x="1529409" y="91440"/>
                </a:moveTo>
                <a:lnTo>
                  <a:pt x="1507886" y="91440"/>
                </a:lnTo>
                <a:lnTo>
                  <a:pt x="1506362" y="114300"/>
                </a:lnTo>
                <a:lnTo>
                  <a:pt x="1529222" y="114300"/>
                </a:lnTo>
                <a:lnTo>
                  <a:pt x="1535318" y="109728"/>
                </a:lnTo>
                <a:lnTo>
                  <a:pt x="1536842" y="99060"/>
                </a:lnTo>
                <a:lnTo>
                  <a:pt x="1530746" y="92963"/>
                </a:lnTo>
                <a:lnTo>
                  <a:pt x="1529409" y="91440"/>
                </a:lnTo>
                <a:close/>
              </a:path>
              <a:path w="1537335" h="1382395">
                <a:moveTo>
                  <a:pt x="1471925" y="25908"/>
                </a:moveTo>
                <a:lnTo>
                  <a:pt x="1430162" y="25908"/>
                </a:lnTo>
                <a:lnTo>
                  <a:pt x="1453022" y="27432"/>
                </a:lnTo>
                <a:lnTo>
                  <a:pt x="1441249" y="38768"/>
                </a:lnTo>
                <a:lnTo>
                  <a:pt x="1496245" y="102563"/>
                </a:lnTo>
                <a:lnTo>
                  <a:pt x="1507886" y="91440"/>
                </a:lnTo>
                <a:lnTo>
                  <a:pt x="1529409" y="91440"/>
                </a:lnTo>
                <a:lnTo>
                  <a:pt x="1471925" y="25908"/>
                </a:lnTo>
                <a:close/>
              </a:path>
              <a:path w="1537335" h="1382395">
                <a:moveTo>
                  <a:pt x="1430162" y="25908"/>
                </a:moveTo>
                <a:lnTo>
                  <a:pt x="1441249" y="38768"/>
                </a:lnTo>
                <a:lnTo>
                  <a:pt x="1453022" y="27432"/>
                </a:lnTo>
                <a:lnTo>
                  <a:pt x="1430162" y="25908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40835" y="2695955"/>
            <a:ext cx="500380" cy="570230"/>
          </a:xfrm>
          <a:custGeom>
            <a:avLst/>
            <a:gdLst/>
            <a:ahLst/>
            <a:cxnLst/>
            <a:rect l="l" t="t" r="r" b="b"/>
            <a:pathLst>
              <a:path w="500379" h="570229">
                <a:moveTo>
                  <a:pt x="19812" y="0"/>
                </a:moveTo>
                <a:lnTo>
                  <a:pt x="0" y="22860"/>
                </a:lnTo>
                <a:lnTo>
                  <a:pt x="461772" y="569976"/>
                </a:lnTo>
                <a:lnTo>
                  <a:pt x="499872" y="525780"/>
                </a:lnTo>
                <a:lnTo>
                  <a:pt x="19812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24071" y="2680715"/>
            <a:ext cx="535305" cy="601980"/>
          </a:xfrm>
          <a:custGeom>
            <a:avLst/>
            <a:gdLst/>
            <a:ahLst/>
            <a:cxnLst/>
            <a:rect l="l" t="t" r="r" b="b"/>
            <a:pathLst>
              <a:path w="535304" h="601979">
                <a:moveTo>
                  <a:pt x="41148" y="0"/>
                </a:moveTo>
                <a:lnTo>
                  <a:pt x="32003" y="0"/>
                </a:lnTo>
                <a:lnTo>
                  <a:pt x="27431" y="1524"/>
                </a:lnTo>
                <a:lnTo>
                  <a:pt x="24383" y="4572"/>
                </a:lnTo>
                <a:lnTo>
                  <a:pt x="4572" y="27432"/>
                </a:lnTo>
                <a:lnTo>
                  <a:pt x="0" y="33527"/>
                </a:lnTo>
                <a:lnTo>
                  <a:pt x="0" y="42672"/>
                </a:lnTo>
                <a:lnTo>
                  <a:pt x="4572" y="48767"/>
                </a:lnTo>
                <a:lnTo>
                  <a:pt x="466343" y="595884"/>
                </a:lnTo>
                <a:lnTo>
                  <a:pt x="469391" y="598932"/>
                </a:lnTo>
                <a:lnTo>
                  <a:pt x="473963" y="601979"/>
                </a:lnTo>
                <a:lnTo>
                  <a:pt x="483107" y="601979"/>
                </a:lnTo>
                <a:lnTo>
                  <a:pt x="487679" y="598932"/>
                </a:lnTo>
                <a:lnTo>
                  <a:pt x="490727" y="595884"/>
                </a:lnTo>
                <a:lnTo>
                  <a:pt x="507807" y="576072"/>
                </a:lnTo>
                <a:lnTo>
                  <a:pt x="490727" y="576072"/>
                </a:lnTo>
                <a:lnTo>
                  <a:pt x="466343" y="574548"/>
                </a:lnTo>
                <a:lnTo>
                  <a:pt x="478032" y="560988"/>
                </a:lnTo>
                <a:lnTo>
                  <a:pt x="64946" y="70193"/>
                </a:lnTo>
                <a:lnTo>
                  <a:pt x="45322" y="48767"/>
                </a:lnTo>
                <a:lnTo>
                  <a:pt x="28955" y="48767"/>
                </a:lnTo>
                <a:lnTo>
                  <a:pt x="28955" y="30899"/>
                </a:lnTo>
                <a:lnTo>
                  <a:pt x="24383" y="25908"/>
                </a:lnTo>
                <a:lnTo>
                  <a:pt x="68248" y="25908"/>
                </a:lnTo>
                <a:lnTo>
                  <a:pt x="48767" y="4572"/>
                </a:lnTo>
                <a:lnTo>
                  <a:pt x="45719" y="1524"/>
                </a:lnTo>
                <a:lnTo>
                  <a:pt x="41148" y="0"/>
                </a:lnTo>
                <a:close/>
              </a:path>
              <a:path w="535304" h="601979">
                <a:moveTo>
                  <a:pt x="478032" y="560988"/>
                </a:moveTo>
                <a:lnTo>
                  <a:pt x="466343" y="574548"/>
                </a:lnTo>
                <a:lnTo>
                  <a:pt x="490727" y="576072"/>
                </a:lnTo>
                <a:lnTo>
                  <a:pt x="478032" y="560988"/>
                </a:lnTo>
                <a:close/>
              </a:path>
              <a:path w="535304" h="601979">
                <a:moveTo>
                  <a:pt x="495707" y="540486"/>
                </a:moveTo>
                <a:lnTo>
                  <a:pt x="478032" y="560988"/>
                </a:lnTo>
                <a:lnTo>
                  <a:pt x="490727" y="576072"/>
                </a:lnTo>
                <a:lnTo>
                  <a:pt x="507807" y="576072"/>
                </a:lnTo>
                <a:lnTo>
                  <a:pt x="528827" y="551688"/>
                </a:lnTo>
                <a:lnTo>
                  <a:pt x="505967" y="551688"/>
                </a:lnTo>
                <a:lnTo>
                  <a:pt x="495707" y="540486"/>
                </a:lnTo>
                <a:close/>
              </a:path>
              <a:path w="535304" h="601979">
                <a:moveTo>
                  <a:pt x="504443" y="530351"/>
                </a:moveTo>
                <a:lnTo>
                  <a:pt x="495707" y="540486"/>
                </a:lnTo>
                <a:lnTo>
                  <a:pt x="505967" y="551688"/>
                </a:lnTo>
                <a:lnTo>
                  <a:pt x="504443" y="530351"/>
                </a:lnTo>
                <a:close/>
              </a:path>
              <a:path w="535304" h="601979">
                <a:moveTo>
                  <a:pt x="528827" y="530351"/>
                </a:moveTo>
                <a:lnTo>
                  <a:pt x="504443" y="530351"/>
                </a:lnTo>
                <a:lnTo>
                  <a:pt x="505967" y="551688"/>
                </a:lnTo>
                <a:lnTo>
                  <a:pt x="528827" y="551688"/>
                </a:lnTo>
                <a:lnTo>
                  <a:pt x="534924" y="545591"/>
                </a:lnTo>
                <a:lnTo>
                  <a:pt x="534924" y="536448"/>
                </a:lnTo>
                <a:lnTo>
                  <a:pt x="528827" y="530351"/>
                </a:lnTo>
                <a:close/>
              </a:path>
              <a:path w="535304" h="601979">
                <a:moveTo>
                  <a:pt x="68248" y="25908"/>
                </a:moveTo>
                <a:lnTo>
                  <a:pt x="48767" y="25908"/>
                </a:lnTo>
                <a:lnTo>
                  <a:pt x="38066" y="38256"/>
                </a:lnTo>
                <a:lnTo>
                  <a:pt x="64946" y="70193"/>
                </a:lnTo>
                <a:lnTo>
                  <a:pt x="495707" y="540486"/>
                </a:lnTo>
                <a:lnTo>
                  <a:pt x="504443" y="530351"/>
                </a:lnTo>
                <a:lnTo>
                  <a:pt x="528827" y="530351"/>
                </a:lnTo>
                <a:lnTo>
                  <a:pt x="68248" y="25908"/>
                </a:lnTo>
                <a:close/>
              </a:path>
              <a:path w="535304" h="601979">
                <a:moveTo>
                  <a:pt x="38066" y="38256"/>
                </a:moveTo>
                <a:lnTo>
                  <a:pt x="36913" y="39586"/>
                </a:lnTo>
                <a:lnTo>
                  <a:pt x="64946" y="70193"/>
                </a:lnTo>
                <a:lnTo>
                  <a:pt x="38066" y="38256"/>
                </a:lnTo>
                <a:close/>
              </a:path>
              <a:path w="535304" h="601979">
                <a:moveTo>
                  <a:pt x="28955" y="30899"/>
                </a:moveTo>
                <a:lnTo>
                  <a:pt x="28955" y="48767"/>
                </a:lnTo>
                <a:lnTo>
                  <a:pt x="36913" y="39586"/>
                </a:lnTo>
                <a:lnTo>
                  <a:pt x="28955" y="30899"/>
                </a:lnTo>
                <a:close/>
              </a:path>
              <a:path w="535304" h="601979">
                <a:moveTo>
                  <a:pt x="36913" y="39586"/>
                </a:moveTo>
                <a:lnTo>
                  <a:pt x="28955" y="48767"/>
                </a:lnTo>
                <a:lnTo>
                  <a:pt x="45322" y="48767"/>
                </a:lnTo>
                <a:lnTo>
                  <a:pt x="36913" y="39586"/>
                </a:lnTo>
                <a:close/>
              </a:path>
              <a:path w="535304" h="601979">
                <a:moveTo>
                  <a:pt x="28955" y="27432"/>
                </a:moveTo>
                <a:lnTo>
                  <a:pt x="28955" y="30899"/>
                </a:lnTo>
                <a:lnTo>
                  <a:pt x="36913" y="39586"/>
                </a:lnTo>
                <a:lnTo>
                  <a:pt x="38066" y="38256"/>
                </a:lnTo>
                <a:lnTo>
                  <a:pt x="28955" y="27432"/>
                </a:lnTo>
                <a:close/>
              </a:path>
              <a:path w="535304" h="601979">
                <a:moveTo>
                  <a:pt x="47447" y="27432"/>
                </a:moveTo>
                <a:lnTo>
                  <a:pt x="28955" y="27432"/>
                </a:lnTo>
                <a:lnTo>
                  <a:pt x="38066" y="38256"/>
                </a:lnTo>
                <a:lnTo>
                  <a:pt x="47447" y="27432"/>
                </a:lnTo>
                <a:close/>
              </a:path>
              <a:path w="535304" h="601979">
                <a:moveTo>
                  <a:pt x="48767" y="25908"/>
                </a:moveTo>
                <a:lnTo>
                  <a:pt x="24383" y="25908"/>
                </a:lnTo>
                <a:lnTo>
                  <a:pt x="28955" y="30899"/>
                </a:lnTo>
                <a:lnTo>
                  <a:pt x="28955" y="27432"/>
                </a:lnTo>
                <a:lnTo>
                  <a:pt x="47447" y="27432"/>
                </a:lnTo>
                <a:lnTo>
                  <a:pt x="48767" y="25908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2227" y="3185159"/>
            <a:ext cx="79375" cy="123825"/>
          </a:xfrm>
          <a:custGeom>
            <a:avLst/>
            <a:gdLst/>
            <a:ahLst/>
            <a:cxnLst/>
            <a:rect l="l" t="t" r="r" b="b"/>
            <a:pathLst>
              <a:path w="79375" h="123825">
                <a:moveTo>
                  <a:pt x="47243" y="47604"/>
                </a:moveTo>
                <a:lnTo>
                  <a:pt x="47243" y="123443"/>
                </a:lnTo>
                <a:lnTo>
                  <a:pt x="79247" y="123443"/>
                </a:lnTo>
                <a:lnTo>
                  <a:pt x="79247" y="51815"/>
                </a:lnTo>
                <a:lnTo>
                  <a:pt x="57912" y="51815"/>
                </a:lnTo>
                <a:lnTo>
                  <a:pt x="47243" y="47604"/>
                </a:lnTo>
                <a:close/>
              </a:path>
              <a:path w="79375" h="123825">
                <a:moveTo>
                  <a:pt x="47243" y="36575"/>
                </a:moveTo>
                <a:lnTo>
                  <a:pt x="47243" y="47604"/>
                </a:lnTo>
                <a:lnTo>
                  <a:pt x="57912" y="51815"/>
                </a:lnTo>
                <a:lnTo>
                  <a:pt x="47243" y="36575"/>
                </a:lnTo>
                <a:close/>
              </a:path>
              <a:path w="79375" h="123825">
                <a:moveTo>
                  <a:pt x="79247" y="36575"/>
                </a:moveTo>
                <a:lnTo>
                  <a:pt x="47243" y="36575"/>
                </a:lnTo>
                <a:lnTo>
                  <a:pt x="57912" y="51815"/>
                </a:lnTo>
                <a:lnTo>
                  <a:pt x="79247" y="51815"/>
                </a:lnTo>
                <a:lnTo>
                  <a:pt x="79247" y="36575"/>
                </a:lnTo>
                <a:close/>
              </a:path>
              <a:path w="79375" h="123825">
                <a:moveTo>
                  <a:pt x="10668" y="0"/>
                </a:moveTo>
                <a:lnTo>
                  <a:pt x="0" y="28955"/>
                </a:lnTo>
                <a:lnTo>
                  <a:pt x="47243" y="47604"/>
                </a:lnTo>
                <a:lnTo>
                  <a:pt x="47243" y="36575"/>
                </a:lnTo>
                <a:lnTo>
                  <a:pt x="79247" y="36575"/>
                </a:lnTo>
                <a:lnTo>
                  <a:pt x="79247" y="30479"/>
                </a:lnTo>
                <a:lnTo>
                  <a:pt x="74675" y="24383"/>
                </a:lnTo>
                <a:lnTo>
                  <a:pt x="68580" y="21335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3067811"/>
            <a:ext cx="152400" cy="131445"/>
          </a:xfrm>
          <a:custGeom>
            <a:avLst/>
            <a:gdLst/>
            <a:ahLst/>
            <a:cxnLst/>
            <a:rect l="l" t="t" r="r" b="b"/>
            <a:pathLst>
              <a:path w="152400" h="131444">
                <a:moveTo>
                  <a:pt x="86868" y="0"/>
                </a:moveTo>
                <a:lnTo>
                  <a:pt x="65531" y="0"/>
                </a:lnTo>
                <a:lnTo>
                  <a:pt x="39862" y="5095"/>
                </a:lnTo>
                <a:lnTo>
                  <a:pt x="19049" y="19050"/>
                </a:lnTo>
                <a:lnTo>
                  <a:pt x="5095" y="39862"/>
                </a:lnTo>
                <a:lnTo>
                  <a:pt x="0" y="65531"/>
                </a:lnTo>
                <a:lnTo>
                  <a:pt x="5095" y="91201"/>
                </a:lnTo>
                <a:lnTo>
                  <a:pt x="19050" y="112013"/>
                </a:lnTo>
                <a:lnTo>
                  <a:pt x="39862" y="125968"/>
                </a:lnTo>
                <a:lnTo>
                  <a:pt x="65531" y="131063"/>
                </a:lnTo>
                <a:lnTo>
                  <a:pt x="86868" y="131063"/>
                </a:lnTo>
                <a:lnTo>
                  <a:pt x="112537" y="125968"/>
                </a:lnTo>
                <a:lnTo>
                  <a:pt x="133350" y="112013"/>
                </a:lnTo>
                <a:lnTo>
                  <a:pt x="147304" y="91201"/>
                </a:lnTo>
                <a:lnTo>
                  <a:pt x="152400" y="65531"/>
                </a:lnTo>
                <a:lnTo>
                  <a:pt x="147304" y="39862"/>
                </a:lnTo>
                <a:lnTo>
                  <a:pt x="133350" y="19050"/>
                </a:lnTo>
                <a:lnTo>
                  <a:pt x="112537" y="5095"/>
                </a:lnTo>
                <a:lnTo>
                  <a:pt x="86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7155" y="3020567"/>
            <a:ext cx="247015" cy="228600"/>
          </a:xfrm>
          <a:custGeom>
            <a:avLst/>
            <a:gdLst/>
            <a:ahLst/>
            <a:cxnLst/>
            <a:rect l="l" t="t" r="r" b="b"/>
            <a:pathLst>
              <a:path w="247015" h="228600">
                <a:moveTo>
                  <a:pt x="156972" y="0"/>
                </a:moveTo>
                <a:lnTo>
                  <a:pt x="86868" y="0"/>
                </a:lnTo>
                <a:lnTo>
                  <a:pt x="77724" y="1524"/>
                </a:lnTo>
                <a:lnTo>
                  <a:pt x="67056" y="4572"/>
                </a:lnTo>
                <a:lnTo>
                  <a:pt x="57912" y="7620"/>
                </a:lnTo>
                <a:lnTo>
                  <a:pt x="50291" y="12192"/>
                </a:lnTo>
                <a:lnTo>
                  <a:pt x="44196" y="15239"/>
                </a:lnTo>
                <a:lnTo>
                  <a:pt x="41147" y="18287"/>
                </a:lnTo>
                <a:lnTo>
                  <a:pt x="30480" y="25908"/>
                </a:lnTo>
                <a:lnTo>
                  <a:pt x="28956" y="27432"/>
                </a:lnTo>
                <a:lnTo>
                  <a:pt x="28956" y="28956"/>
                </a:lnTo>
                <a:lnTo>
                  <a:pt x="27431" y="30480"/>
                </a:lnTo>
                <a:lnTo>
                  <a:pt x="18287" y="41148"/>
                </a:lnTo>
                <a:lnTo>
                  <a:pt x="16763" y="42672"/>
                </a:lnTo>
                <a:lnTo>
                  <a:pt x="16763" y="44196"/>
                </a:lnTo>
                <a:lnTo>
                  <a:pt x="12191" y="51815"/>
                </a:lnTo>
                <a:lnTo>
                  <a:pt x="7619" y="60960"/>
                </a:lnTo>
                <a:lnTo>
                  <a:pt x="1524" y="79248"/>
                </a:lnTo>
                <a:lnTo>
                  <a:pt x="1524" y="88392"/>
                </a:lnTo>
                <a:lnTo>
                  <a:pt x="0" y="97536"/>
                </a:lnTo>
                <a:lnTo>
                  <a:pt x="0" y="132587"/>
                </a:lnTo>
                <a:lnTo>
                  <a:pt x="3047" y="150875"/>
                </a:lnTo>
                <a:lnTo>
                  <a:pt x="4499" y="161036"/>
                </a:lnTo>
                <a:lnTo>
                  <a:pt x="4622" y="161645"/>
                </a:lnTo>
                <a:lnTo>
                  <a:pt x="9143" y="170687"/>
                </a:lnTo>
                <a:lnTo>
                  <a:pt x="12191" y="178308"/>
                </a:lnTo>
                <a:lnTo>
                  <a:pt x="44196" y="211836"/>
                </a:lnTo>
                <a:lnTo>
                  <a:pt x="79247" y="227075"/>
                </a:lnTo>
                <a:lnTo>
                  <a:pt x="89915" y="228600"/>
                </a:lnTo>
                <a:lnTo>
                  <a:pt x="150875" y="228600"/>
                </a:lnTo>
                <a:lnTo>
                  <a:pt x="169163" y="225551"/>
                </a:lnTo>
                <a:lnTo>
                  <a:pt x="179831" y="224027"/>
                </a:lnTo>
                <a:lnTo>
                  <a:pt x="188975" y="219456"/>
                </a:lnTo>
                <a:lnTo>
                  <a:pt x="196596" y="216408"/>
                </a:lnTo>
                <a:lnTo>
                  <a:pt x="205740" y="210312"/>
                </a:lnTo>
                <a:lnTo>
                  <a:pt x="216407" y="201168"/>
                </a:lnTo>
                <a:lnTo>
                  <a:pt x="219456" y="198120"/>
                </a:lnTo>
                <a:lnTo>
                  <a:pt x="230124" y="184403"/>
                </a:lnTo>
                <a:lnTo>
                  <a:pt x="234696" y="175260"/>
                </a:lnTo>
                <a:lnTo>
                  <a:pt x="235610" y="173736"/>
                </a:lnTo>
                <a:lnTo>
                  <a:pt x="88391" y="173736"/>
                </a:lnTo>
                <a:lnTo>
                  <a:pt x="79247" y="170687"/>
                </a:lnTo>
                <a:lnTo>
                  <a:pt x="76200" y="169163"/>
                </a:lnTo>
                <a:lnTo>
                  <a:pt x="73152" y="166115"/>
                </a:lnTo>
                <a:lnTo>
                  <a:pt x="69342" y="163068"/>
                </a:lnTo>
                <a:lnTo>
                  <a:pt x="68580" y="163068"/>
                </a:lnTo>
                <a:lnTo>
                  <a:pt x="65531" y="160020"/>
                </a:lnTo>
                <a:lnTo>
                  <a:pt x="66402" y="160020"/>
                </a:lnTo>
                <a:lnTo>
                  <a:pt x="60959" y="152400"/>
                </a:lnTo>
                <a:lnTo>
                  <a:pt x="59435" y="150875"/>
                </a:lnTo>
                <a:lnTo>
                  <a:pt x="56387" y="146303"/>
                </a:lnTo>
                <a:lnTo>
                  <a:pt x="56387" y="141732"/>
                </a:lnTo>
                <a:lnTo>
                  <a:pt x="54863" y="138684"/>
                </a:lnTo>
                <a:lnTo>
                  <a:pt x="54863" y="86868"/>
                </a:lnTo>
                <a:lnTo>
                  <a:pt x="56387" y="82296"/>
                </a:lnTo>
                <a:lnTo>
                  <a:pt x="59435" y="76200"/>
                </a:lnTo>
                <a:lnTo>
                  <a:pt x="62484" y="71627"/>
                </a:lnTo>
                <a:lnTo>
                  <a:pt x="63137" y="71627"/>
                </a:lnTo>
                <a:lnTo>
                  <a:pt x="68580" y="64008"/>
                </a:lnTo>
                <a:lnTo>
                  <a:pt x="70866" y="64008"/>
                </a:lnTo>
                <a:lnTo>
                  <a:pt x="76199" y="59436"/>
                </a:lnTo>
                <a:lnTo>
                  <a:pt x="77724" y="57912"/>
                </a:lnTo>
                <a:lnTo>
                  <a:pt x="86868" y="54863"/>
                </a:lnTo>
                <a:lnTo>
                  <a:pt x="89915" y="54863"/>
                </a:lnTo>
                <a:lnTo>
                  <a:pt x="94487" y="53339"/>
                </a:lnTo>
                <a:lnTo>
                  <a:pt x="235915" y="53339"/>
                </a:lnTo>
                <a:lnTo>
                  <a:pt x="234696" y="50292"/>
                </a:lnTo>
                <a:lnTo>
                  <a:pt x="228600" y="41148"/>
                </a:lnTo>
                <a:lnTo>
                  <a:pt x="219456" y="30480"/>
                </a:lnTo>
                <a:lnTo>
                  <a:pt x="217931" y="28956"/>
                </a:lnTo>
                <a:lnTo>
                  <a:pt x="217931" y="27432"/>
                </a:lnTo>
                <a:lnTo>
                  <a:pt x="216407" y="25908"/>
                </a:lnTo>
                <a:lnTo>
                  <a:pt x="205740" y="18287"/>
                </a:lnTo>
                <a:lnTo>
                  <a:pt x="202691" y="15239"/>
                </a:lnTo>
                <a:lnTo>
                  <a:pt x="195072" y="10668"/>
                </a:lnTo>
                <a:lnTo>
                  <a:pt x="185928" y="6096"/>
                </a:lnTo>
                <a:lnTo>
                  <a:pt x="176784" y="3048"/>
                </a:lnTo>
                <a:lnTo>
                  <a:pt x="167640" y="1524"/>
                </a:lnTo>
                <a:lnTo>
                  <a:pt x="156972" y="0"/>
                </a:lnTo>
                <a:close/>
              </a:path>
              <a:path w="247015" h="228600">
                <a:moveTo>
                  <a:pt x="179933" y="161036"/>
                </a:moveTo>
                <a:lnTo>
                  <a:pt x="170687" y="167639"/>
                </a:lnTo>
                <a:lnTo>
                  <a:pt x="169163" y="169163"/>
                </a:lnTo>
                <a:lnTo>
                  <a:pt x="164591" y="172212"/>
                </a:lnTo>
                <a:lnTo>
                  <a:pt x="160019" y="172212"/>
                </a:lnTo>
                <a:lnTo>
                  <a:pt x="156972" y="173736"/>
                </a:lnTo>
                <a:lnTo>
                  <a:pt x="235610" y="173736"/>
                </a:lnTo>
                <a:lnTo>
                  <a:pt x="239268" y="167639"/>
                </a:lnTo>
                <a:lnTo>
                  <a:pt x="240791" y="163068"/>
                </a:lnTo>
                <a:lnTo>
                  <a:pt x="178307" y="163068"/>
                </a:lnTo>
                <a:lnTo>
                  <a:pt x="179933" y="161036"/>
                </a:lnTo>
                <a:close/>
              </a:path>
              <a:path w="247015" h="228600">
                <a:moveTo>
                  <a:pt x="65531" y="160020"/>
                </a:moveTo>
                <a:lnTo>
                  <a:pt x="68580" y="163068"/>
                </a:lnTo>
                <a:lnTo>
                  <a:pt x="67563" y="161645"/>
                </a:lnTo>
                <a:lnTo>
                  <a:pt x="65531" y="160020"/>
                </a:lnTo>
                <a:close/>
              </a:path>
              <a:path w="247015" h="228600">
                <a:moveTo>
                  <a:pt x="67563" y="161645"/>
                </a:moveTo>
                <a:lnTo>
                  <a:pt x="68580" y="163068"/>
                </a:lnTo>
                <a:lnTo>
                  <a:pt x="69342" y="163068"/>
                </a:lnTo>
                <a:lnTo>
                  <a:pt x="67563" y="161645"/>
                </a:lnTo>
                <a:close/>
              </a:path>
              <a:path w="247015" h="228600">
                <a:moveTo>
                  <a:pt x="181356" y="160020"/>
                </a:moveTo>
                <a:lnTo>
                  <a:pt x="179933" y="161036"/>
                </a:lnTo>
                <a:lnTo>
                  <a:pt x="178307" y="163068"/>
                </a:lnTo>
                <a:lnTo>
                  <a:pt x="181356" y="160020"/>
                </a:lnTo>
                <a:close/>
              </a:path>
              <a:path w="247015" h="228600">
                <a:moveTo>
                  <a:pt x="241807" y="160020"/>
                </a:moveTo>
                <a:lnTo>
                  <a:pt x="181356" y="160020"/>
                </a:lnTo>
                <a:lnTo>
                  <a:pt x="178307" y="163068"/>
                </a:lnTo>
                <a:lnTo>
                  <a:pt x="240791" y="163068"/>
                </a:lnTo>
                <a:lnTo>
                  <a:pt x="241807" y="160020"/>
                </a:lnTo>
                <a:close/>
              </a:path>
              <a:path w="247015" h="228600">
                <a:moveTo>
                  <a:pt x="66402" y="160020"/>
                </a:moveTo>
                <a:lnTo>
                  <a:pt x="65531" y="160020"/>
                </a:lnTo>
                <a:lnTo>
                  <a:pt x="67563" y="161645"/>
                </a:lnTo>
                <a:lnTo>
                  <a:pt x="66402" y="160020"/>
                </a:lnTo>
                <a:close/>
              </a:path>
              <a:path w="247015" h="228600">
                <a:moveTo>
                  <a:pt x="240791" y="64008"/>
                </a:moveTo>
                <a:lnTo>
                  <a:pt x="178307" y="64008"/>
                </a:lnTo>
                <a:lnTo>
                  <a:pt x="185928" y="74675"/>
                </a:lnTo>
                <a:lnTo>
                  <a:pt x="188975" y="80772"/>
                </a:lnTo>
                <a:lnTo>
                  <a:pt x="192024" y="89915"/>
                </a:lnTo>
                <a:lnTo>
                  <a:pt x="192024" y="140208"/>
                </a:lnTo>
                <a:lnTo>
                  <a:pt x="188975" y="149351"/>
                </a:lnTo>
                <a:lnTo>
                  <a:pt x="185928" y="152400"/>
                </a:lnTo>
                <a:lnTo>
                  <a:pt x="184403" y="155448"/>
                </a:lnTo>
                <a:lnTo>
                  <a:pt x="179933" y="161036"/>
                </a:lnTo>
                <a:lnTo>
                  <a:pt x="181356" y="160020"/>
                </a:lnTo>
                <a:lnTo>
                  <a:pt x="241807" y="160020"/>
                </a:lnTo>
                <a:lnTo>
                  <a:pt x="245363" y="149351"/>
                </a:lnTo>
                <a:lnTo>
                  <a:pt x="245363" y="138684"/>
                </a:lnTo>
                <a:lnTo>
                  <a:pt x="246887" y="131063"/>
                </a:lnTo>
                <a:lnTo>
                  <a:pt x="246887" y="96012"/>
                </a:lnTo>
                <a:lnTo>
                  <a:pt x="245363" y="85344"/>
                </a:lnTo>
                <a:lnTo>
                  <a:pt x="242315" y="67056"/>
                </a:lnTo>
                <a:lnTo>
                  <a:pt x="240791" y="64008"/>
                </a:lnTo>
                <a:close/>
              </a:path>
              <a:path w="247015" h="228600">
                <a:moveTo>
                  <a:pt x="63137" y="71627"/>
                </a:moveTo>
                <a:lnTo>
                  <a:pt x="62484" y="71627"/>
                </a:lnTo>
                <a:lnTo>
                  <a:pt x="60959" y="74675"/>
                </a:lnTo>
                <a:lnTo>
                  <a:pt x="63137" y="71627"/>
                </a:lnTo>
                <a:close/>
              </a:path>
              <a:path w="247015" h="228600">
                <a:moveTo>
                  <a:pt x="70866" y="64008"/>
                </a:moveTo>
                <a:lnTo>
                  <a:pt x="68580" y="64008"/>
                </a:lnTo>
                <a:lnTo>
                  <a:pt x="65531" y="68580"/>
                </a:lnTo>
                <a:lnTo>
                  <a:pt x="70866" y="64008"/>
                </a:lnTo>
                <a:close/>
              </a:path>
              <a:path w="247015" h="228600">
                <a:moveTo>
                  <a:pt x="235915" y="53339"/>
                </a:moveTo>
                <a:lnTo>
                  <a:pt x="155447" y="53339"/>
                </a:lnTo>
                <a:lnTo>
                  <a:pt x="158496" y="54863"/>
                </a:lnTo>
                <a:lnTo>
                  <a:pt x="167640" y="57912"/>
                </a:lnTo>
                <a:lnTo>
                  <a:pt x="170688" y="59436"/>
                </a:lnTo>
                <a:lnTo>
                  <a:pt x="181356" y="68580"/>
                </a:lnTo>
                <a:lnTo>
                  <a:pt x="178307" y="64008"/>
                </a:lnTo>
                <a:lnTo>
                  <a:pt x="240791" y="64008"/>
                </a:lnTo>
                <a:lnTo>
                  <a:pt x="237744" y="57912"/>
                </a:lnTo>
                <a:lnTo>
                  <a:pt x="235915" y="5333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4211" y="312343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7447" y="3073907"/>
            <a:ext cx="166370" cy="119380"/>
          </a:xfrm>
          <a:custGeom>
            <a:avLst/>
            <a:gdLst/>
            <a:ahLst/>
            <a:cxnLst/>
            <a:rect l="l" t="t" r="r" b="b"/>
            <a:pathLst>
              <a:path w="166369" h="119380">
                <a:moveTo>
                  <a:pt x="166115" y="0"/>
                </a:moveTo>
                <a:lnTo>
                  <a:pt x="0" y="0"/>
                </a:lnTo>
                <a:lnTo>
                  <a:pt x="0" y="118872"/>
                </a:lnTo>
                <a:lnTo>
                  <a:pt x="166115" y="118872"/>
                </a:lnTo>
                <a:lnTo>
                  <a:pt x="166115" y="103632"/>
                </a:lnTo>
                <a:lnTo>
                  <a:pt x="32004" y="103632"/>
                </a:lnTo>
                <a:lnTo>
                  <a:pt x="16764" y="86868"/>
                </a:lnTo>
                <a:lnTo>
                  <a:pt x="32004" y="86868"/>
                </a:lnTo>
                <a:lnTo>
                  <a:pt x="32004" y="32004"/>
                </a:lnTo>
                <a:lnTo>
                  <a:pt x="16764" y="32004"/>
                </a:lnTo>
                <a:lnTo>
                  <a:pt x="32004" y="16763"/>
                </a:lnTo>
                <a:lnTo>
                  <a:pt x="166115" y="16763"/>
                </a:lnTo>
                <a:lnTo>
                  <a:pt x="166115" y="0"/>
                </a:lnTo>
                <a:close/>
              </a:path>
              <a:path w="166369" h="119380">
                <a:moveTo>
                  <a:pt x="32004" y="86868"/>
                </a:moveTo>
                <a:lnTo>
                  <a:pt x="16764" y="86868"/>
                </a:lnTo>
                <a:lnTo>
                  <a:pt x="32004" y="103632"/>
                </a:lnTo>
                <a:lnTo>
                  <a:pt x="32004" y="86868"/>
                </a:lnTo>
                <a:close/>
              </a:path>
              <a:path w="166369" h="119380">
                <a:moveTo>
                  <a:pt x="134112" y="86868"/>
                </a:moveTo>
                <a:lnTo>
                  <a:pt x="32004" y="86868"/>
                </a:lnTo>
                <a:lnTo>
                  <a:pt x="32004" y="103632"/>
                </a:lnTo>
                <a:lnTo>
                  <a:pt x="134112" y="103632"/>
                </a:lnTo>
                <a:lnTo>
                  <a:pt x="134112" y="86868"/>
                </a:lnTo>
                <a:close/>
              </a:path>
              <a:path w="166369" h="119380">
                <a:moveTo>
                  <a:pt x="134112" y="16763"/>
                </a:moveTo>
                <a:lnTo>
                  <a:pt x="134112" y="103632"/>
                </a:lnTo>
                <a:lnTo>
                  <a:pt x="149352" y="86868"/>
                </a:lnTo>
                <a:lnTo>
                  <a:pt x="166115" y="86868"/>
                </a:lnTo>
                <a:lnTo>
                  <a:pt x="166115" y="32004"/>
                </a:lnTo>
                <a:lnTo>
                  <a:pt x="149352" y="32004"/>
                </a:lnTo>
                <a:lnTo>
                  <a:pt x="134112" y="16763"/>
                </a:lnTo>
                <a:close/>
              </a:path>
              <a:path w="166369" h="119380">
                <a:moveTo>
                  <a:pt x="166115" y="86868"/>
                </a:moveTo>
                <a:lnTo>
                  <a:pt x="149352" y="86868"/>
                </a:lnTo>
                <a:lnTo>
                  <a:pt x="134112" y="103632"/>
                </a:lnTo>
                <a:lnTo>
                  <a:pt x="166115" y="103632"/>
                </a:lnTo>
                <a:lnTo>
                  <a:pt x="166115" y="86868"/>
                </a:lnTo>
                <a:close/>
              </a:path>
              <a:path w="166369" h="119380">
                <a:moveTo>
                  <a:pt x="32004" y="16763"/>
                </a:moveTo>
                <a:lnTo>
                  <a:pt x="16764" y="32004"/>
                </a:lnTo>
                <a:lnTo>
                  <a:pt x="32004" y="32004"/>
                </a:lnTo>
                <a:lnTo>
                  <a:pt x="32004" y="16763"/>
                </a:lnTo>
                <a:close/>
              </a:path>
              <a:path w="166369" h="119380">
                <a:moveTo>
                  <a:pt x="134112" y="16763"/>
                </a:moveTo>
                <a:lnTo>
                  <a:pt x="32004" y="16763"/>
                </a:lnTo>
                <a:lnTo>
                  <a:pt x="32004" y="32004"/>
                </a:lnTo>
                <a:lnTo>
                  <a:pt x="134112" y="32004"/>
                </a:lnTo>
                <a:lnTo>
                  <a:pt x="134112" y="16763"/>
                </a:lnTo>
                <a:close/>
              </a:path>
              <a:path w="166369" h="119380">
                <a:moveTo>
                  <a:pt x="166115" y="16763"/>
                </a:moveTo>
                <a:lnTo>
                  <a:pt x="134112" y="16763"/>
                </a:lnTo>
                <a:lnTo>
                  <a:pt x="149352" y="32004"/>
                </a:lnTo>
                <a:lnTo>
                  <a:pt x="166115" y="32004"/>
                </a:lnTo>
                <a:lnTo>
                  <a:pt x="16611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6424" y="3287267"/>
            <a:ext cx="38100" cy="67310"/>
          </a:xfrm>
          <a:custGeom>
            <a:avLst/>
            <a:gdLst/>
            <a:ahLst/>
            <a:cxnLst/>
            <a:rect l="l" t="t" r="r" b="b"/>
            <a:pathLst>
              <a:path w="38100" h="67310">
                <a:moveTo>
                  <a:pt x="19812" y="0"/>
                </a:moveTo>
                <a:lnTo>
                  <a:pt x="0" y="0"/>
                </a:lnTo>
                <a:lnTo>
                  <a:pt x="0" y="44196"/>
                </a:lnTo>
                <a:lnTo>
                  <a:pt x="19812" y="67056"/>
                </a:lnTo>
                <a:lnTo>
                  <a:pt x="38100" y="44196"/>
                </a:lnTo>
                <a:lnTo>
                  <a:pt x="38100" y="21336"/>
                </a:lnTo>
                <a:lnTo>
                  <a:pt x="1981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9660" y="3270503"/>
            <a:ext cx="71755" cy="99060"/>
          </a:xfrm>
          <a:custGeom>
            <a:avLst/>
            <a:gdLst/>
            <a:ahLst/>
            <a:cxnLst/>
            <a:rect l="l" t="t" r="r" b="b"/>
            <a:pathLst>
              <a:path w="71755" h="99060">
                <a:moveTo>
                  <a:pt x="41148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64008"/>
                </a:lnTo>
                <a:lnTo>
                  <a:pt x="1524" y="68579"/>
                </a:lnTo>
                <a:lnTo>
                  <a:pt x="4571" y="71627"/>
                </a:lnTo>
                <a:lnTo>
                  <a:pt x="24384" y="92963"/>
                </a:lnTo>
                <a:lnTo>
                  <a:pt x="27431" y="97536"/>
                </a:lnTo>
                <a:lnTo>
                  <a:pt x="32003" y="99060"/>
                </a:lnTo>
                <a:lnTo>
                  <a:pt x="41148" y="99060"/>
                </a:lnTo>
                <a:lnTo>
                  <a:pt x="44196" y="97536"/>
                </a:lnTo>
                <a:lnTo>
                  <a:pt x="47243" y="92963"/>
                </a:lnTo>
                <a:lnTo>
                  <a:pt x="65640" y="73151"/>
                </a:lnTo>
                <a:lnTo>
                  <a:pt x="24384" y="73151"/>
                </a:lnTo>
                <a:lnTo>
                  <a:pt x="34950" y="60960"/>
                </a:lnTo>
                <a:lnTo>
                  <a:pt x="32003" y="60960"/>
                </a:lnTo>
                <a:lnTo>
                  <a:pt x="28956" y="50291"/>
                </a:lnTo>
                <a:lnTo>
                  <a:pt x="32003" y="50291"/>
                </a:lnTo>
                <a:lnTo>
                  <a:pt x="32003" y="35638"/>
                </a:lnTo>
                <a:lnTo>
                  <a:pt x="28629" y="32003"/>
                </a:lnTo>
                <a:lnTo>
                  <a:pt x="16764" y="32003"/>
                </a:lnTo>
                <a:lnTo>
                  <a:pt x="32003" y="16763"/>
                </a:lnTo>
                <a:lnTo>
                  <a:pt x="57149" y="16763"/>
                </a:lnTo>
                <a:lnTo>
                  <a:pt x="47243" y="6096"/>
                </a:lnTo>
                <a:lnTo>
                  <a:pt x="41148" y="0"/>
                </a:lnTo>
                <a:close/>
              </a:path>
              <a:path w="71755" h="99060">
                <a:moveTo>
                  <a:pt x="36271" y="59436"/>
                </a:moveTo>
                <a:lnTo>
                  <a:pt x="24384" y="73151"/>
                </a:lnTo>
                <a:lnTo>
                  <a:pt x="47243" y="73151"/>
                </a:lnTo>
                <a:lnTo>
                  <a:pt x="36271" y="59436"/>
                </a:lnTo>
                <a:close/>
              </a:path>
              <a:path w="71755" h="99060">
                <a:moveTo>
                  <a:pt x="39624" y="55567"/>
                </a:moveTo>
                <a:lnTo>
                  <a:pt x="36271" y="59436"/>
                </a:lnTo>
                <a:lnTo>
                  <a:pt x="47243" y="73151"/>
                </a:lnTo>
                <a:lnTo>
                  <a:pt x="65640" y="73151"/>
                </a:lnTo>
                <a:lnTo>
                  <a:pt x="67056" y="71627"/>
                </a:lnTo>
                <a:lnTo>
                  <a:pt x="70103" y="68579"/>
                </a:lnTo>
                <a:lnTo>
                  <a:pt x="71628" y="64008"/>
                </a:lnTo>
                <a:lnTo>
                  <a:pt x="71628" y="60960"/>
                </a:lnTo>
                <a:lnTo>
                  <a:pt x="39624" y="60960"/>
                </a:lnTo>
                <a:lnTo>
                  <a:pt x="39624" y="55567"/>
                </a:lnTo>
                <a:close/>
              </a:path>
              <a:path w="71755" h="99060">
                <a:moveTo>
                  <a:pt x="28956" y="50291"/>
                </a:moveTo>
                <a:lnTo>
                  <a:pt x="32003" y="60960"/>
                </a:lnTo>
                <a:lnTo>
                  <a:pt x="32003" y="54101"/>
                </a:lnTo>
                <a:lnTo>
                  <a:pt x="28956" y="50291"/>
                </a:lnTo>
                <a:close/>
              </a:path>
              <a:path w="71755" h="99060">
                <a:moveTo>
                  <a:pt x="32003" y="54101"/>
                </a:moveTo>
                <a:lnTo>
                  <a:pt x="32003" y="60960"/>
                </a:lnTo>
                <a:lnTo>
                  <a:pt x="34950" y="60960"/>
                </a:lnTo>
                <a:lnTo>
                  <a:pt x="36271" y="59436"/>
                </a:lnTo>
                <a:lnTo>
                  <a:pt x="32003" y="54101"/>
                </a:lnTo>
                <a:close/>
              </a:path>
              <a:path w="71755" h="99060">
                <a:moveTo>
                  <a:pt x="44196" y="50291"/>
                </a:moveTo>
                <a:lnTo>
                  <a:pt x="39624" y="55567"/>
                </a:lnTo>
                <a:lnTo>
                  <a:pt x="39624" y="60960"/>
                </a:lnTo>
                <a:lnTo>
                  <a:pt x="44196" y="50291"/>
                </a:lnTo>
                <a:close/>
              </a:path>
              <a:path w="71755" h="99060">
                <a:moveTo>
                  <a:pt x="71628" y="50291"/>
                </a:moveTo>
                <a:lnTo>
                  <a:pt x="44196" y="50291"/>
                </a:lnTo>
                <a:lnTo>
                  <a:pt x="39624" y="60960"/>
                </a:lnTo>
                <a:lnTo>
                  <a:pt x="71628" y="60960"/>
                </a:lnTo>
                <a:lnTo>
                  <a:pt x="71628" y="50291"/>
                </a:lnTo>
                <a:close/>
              </a:path>
              <a:path w="71755" h="99060">
                <a:moveTo>
                  <a:pt x="39624" y="43844"/>
                </a:moveTo>
                <a:lnTo>
                  <a:pt x="39624" y="55567"/>
                </a:lnTo>
                <a:lnTo>
                  <a:pt x="44196" y="50291"/>
                </a:lnTo>
                <a:lnTo>
                  <a:pt x="71628" y="50291"/>
                </a:lnTo>
                <a:lnTo>
                  <a:pt x="71628" y="48767"/>
                </a:lnTo>
                <a:lnTo>
                  <a:pt x="44196" y="48767"/>
                </a:lnTo>
                <a:lnTo>
                  <a:pt x="39624" y="43844"/>
                </a:lnTo>
                <a:close/>
              </a:path>
              <a:path w="71755" h="99060">
                <a:moveTo>
                  <a:pt x="32003" y="50291"/>
                </a:moveTo>
                <a:lnTo>
                  <a:pt x="28956" y="50291"/>
                </a:lnTo>
                <a:lnTo>
                  <a:pt x="32003" y="54101"/>
                </a:lnTo>
                <a:lnTo>
                  <a:pt x="32003" y="50291"/>
                </a:lnTo>
                <a:close/>
              </a:path>
              <a:path w="71755" h="99060">
                <a:moveTo>
                  <a:pt x="39624" y="38100"/>
                </a:moveTo>
                <a:lnTo>
                  <a:pt x="39624" y="43844"/>
                </a:lnTo>
                <a:lnTo>
                  <a:pt x="44196" y="48767"/>
                </a:lnTo>
                <a:lnTo>
                  <a:pt x="39624" y="38100"/>
                </a:lnTo>
                <a:close/>
              </a:path>
              <a:path w="71755" h="99060">
                <a:moveTo>
                  <a:pt x="71628" y="38100"/>
                </a:moveTo>
                <a:lnTo>
                  <a:pt x="39624" y="38100"/>
                </a:lnTo>
                <a:lnTo>
                  <a:pt x="44196" y="48767"/>
                </a:lnTo>
                <a:lnTo>
                  <a:pt x="71628" y="48767"/>
                </a:lnTo>
                <a:lnTo>
                  <a:pt x="71628" y="38100"/>
                </a:lnTo>
                <a:close/>
              </a:path>
              <a:path w="71755" h="99060">
                <a:moveTo>
                  <a:pt x="32003" y="30289"/>
                </a:moveTo>
                <a:lnTo>
                  <a:pt x="32003" y="35638"/>
                </a:lnTo>
                <a:lnTo>
                  <a:pt x="39624" y="43844"/>
                </a:lnTo>
                <a:lnTo>
                  <a:pt x="39624" y="38100"/>
                </a:lnTo>
                <a:lnTo>
                  <a:pt x="71628" y="38100"/>
                </a:lnTo>
                <a:lnTo>
                  <a:pt x="71628" y="35051"/>
                </a:lnTo>
                <a:lnTo>
                  <a:pt x="70612" y="32003"/>
                </a:lnTo>
                <a:lnTo>
                  <a:pt x="36576" y="32003"/>
                </a:lnTo>
                <a:lnTo>
                  <a:pt x="32003" y="30289"/>
                </a:lnTo>
                <a:close/>
              </a:path>
              <a:path w="71755" h="99060">
                <a:moveTo>
                  <a:pt x="24384" y="27432"/>
                </a:moveTo>
                <a:lnTo>
                  <a:pt x="32003" y="35638"/>
                </a:lnTo>
                <a:lnTo>
                  <a:pt x="32003" y="30289"/>
                </a:lnTo>
                <a:lnTo>
                  <a:pt x="24384" y="27432"/>
                </a:lnTo>
                <a:close/>
              </a:path>
              <a:path w="71755" h="99060">
                <a:moveTo>
                  <a:pt x="32003" y="16763"/>
                </a:moveTo>
                <a:lnTo>
                  <a:pt x="16764" y="32003"/>
                </a:lnTo>
                <a:lnTo>
                  <a:pt x="28629" y="32003"/>
                </a:lnTo>
                <a:lnTo>
                  <a:pt x="24384" y="27432"/>
                </a:lnTo>
                <a:lnTo>
                  <a:pt x="32003" y="27432"/>
                </a:lnTo>
                <a:lnTo>
                  <a:pt x="32003" y="16763"/>
                </a:lnTo>
                <a:close/>
              </a:path>
              <a:path w="71755" h="99060">
                <a:moveTo>
                  <a:pt x="57149" y="16763"/>
                </a:moveTo>
                <a:lnTo>
                  <a:pt x="32003" y="16763"/>
                </a:lnTo>
                <a:lnTo>
                  <a:pt x="32003" y="30289"/>
                </a:lnTo>
                <a:lnTo>
                  <a:pt x="36576" y="32003"/>
                </a:lnTo>
                <a:lnTo>
                  <a:pt x="70612" y="32003"/>
                </a:lnTo>
                <a:lnTo>
                  <a:pt x="70103" y="30479"/>
                </a:lnTo>
                <a:lnTo>
                  <a:pt x="67056" y="27432"/>
                </a:lnTo>
                <a:lnTo>
                  <a:pt x="57149" y="16763"/>
                </a:lnTo>
                <a:close/>
              </a:path>
              <a:path w="71755" h="99060">
                <a:moveTo>
                  <a:pt x="32003" y="27432"/>
                </a:moveTo>
                <a:lnTo>
                  <a:pt x="24384" y="27432"/>
                </a:lnTo>
                <a:lnTo>
                  <a:pt x="32003" y="30289"/>
                </a:lnTo>
                <a:lnTo>
                  <a:pt x="32003" y="2743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975" y="3112007"/>
            <a:ext cx="97536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9660" y="33086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3" y="0"/>
                </a:moveTo>
                <a:lnTo>
                  <a:pt x="0" y="1524"/>
                </a:lnTo>
                <a:lnTo>
                  <a:pt x="1524" y="24384"/>
                </a:lnTo>
                <a:lnTo>
                  <a:pt x="33528" y="21336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9472" y="33086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3" y="0"/>
                </a:moveTo>
                <a:lnTo>
                  <a:pt x="0" y="1524"/>
                </a:lnTo>
                <a:lnTo>
                  <a:pt x="1524" y="24384"/>
                </a:lnTo>
                <a:lnTo>
                  <a:pt x="33528" y="21336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9472" y="33086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3" y="0"/>
                </a:moveTo>
                <a:lnTo>
                  <a:pt x="0" y="1524"/>
                </a:lnTo>
                <a:lnTo>
                  <a:pt x="1524" y="24384"/>
                </a:lnTo>
                <a:lnTo>
                  <a:pt x="33528" y="21336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4211" y="3210305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22860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7447" y="3183635"/>
            <a:ext cx="166370" cy="53340"/>
          </a:xfrm>
          <a:custGeom>
            <a:avLst/>
            <a:gdLst/>
            <a:ahLst/>
            <a:cxnLst/>
            <a:rect l="l" t="t" r="r" b="b"/>
            <a:pathLst>
              <a:path w="166369" h="53339">
                <a:moveTo>
                  <a:pt x="166115" y="0"/>
                </a:moveTo>
                <a:lnTo>
                  <a:pt x="0" y="0"/>
                </a:lnTo>
                <a:lnTo>
                  <a:pt x="0" y="53339"/>
                </a:lnTo>
                <a:lnTo>
                  <a:pt x="166115" y="53339"/>
                </a:lnTo>
                <a:lnTo>
                  <a:pt x="166115" y="38100"/>
                </a:lnTo>
                <a:lnTo>
                  <a:pt x="32004" y="38100"/>
                </a:lnTo>
                <a:lnTo>
                  <a:pt x="25908" y="32003"/>
                </a:lnTo>
                <a:lnTo>
                  <a:pt x="16764" y="32003"/>
                </a:lnTo>
                <a:lnTo>
                  <a:pt x="21118" y="27214"/>
                </a:lnTo>
                <a:lnTo>
                  <a:pt x="16764" y="22859"/>
                </a:lnTo>
                <a:lnTo>
                  <a:pt x="25076" y="22859"/>
                </a:lnTo>
                <a:lnTo>
                  <a:pt x="32004" y="15239"/>
                </a:lnTo>
                <a:lnTo>
                  <a:pt x="166115" y="15239"/>
                </a:lnTo>
                <a:lnTo>
                  <a:pt x="166115" y="0"/>
                </a:lnTo>
                <a:close/>
              </a:path>
              <a:path w="166369" h="53339">
                <a:moveTo>
                  <a:pt x="32004" y="15239"/>
                </a:moveTo>
                <a:lnTo>
                  <a:pt x="21118" y="27214"/>
                </a:lnTo>
                <a:lnTo>
                  <a:pt x="32004" y="38100"/>
                </a:lnTo>
                <a:lnTo>
                  <a:pt x="32004" y="15239"/>
                </a:lnTo>
                <a:close/>
              </a:path>
              <a:path w="166369" h="53339">
                <a:moveTo>
                  <a:pt x="134112" y="15239"/>
                </a:moveTo>
                <a:lnTo>
                  <a:pt x="32004" y="15239"/>
                </a:lnTo>
                <a:lnTo>
                  <a:pt x="32004" y="38100"/>
                </a:lnTo>
                <a:lnTo>
                  <a:pt x="134112" y="38100"/>
                </a:lnTo>
                <a:lnTo>
                  <a:pt x="134112" y="15239"/>
                </a:lnTo>
                <a:close/>
              </a:path>
              <a:path w="166369" h="53339">
                <a:moveTo>
                  <a:pt x="134112" y="15239"/>
                </a:moveTo>
                <a:lnTo>
                  <a:pt x="134112" y="38100"/>
                </a:lnTo>
                <a:lnTo>
                  <a:pt x="144997" y="27214"/>
                </a:lnTo>
                <a:lnTo>
                  <a:pt x="134112" y="15239"/>
                </a:lnTo>
                <a:close/>
              </a:path>
              <a:path w="166369" h="53339">
                <a:moveTo>
                  <a:pt x="144997" y="27214"/>
                </a:moveTo>
                <a:lnTo>
                  <a:pt x="134112" y="38100"/>
                </a:lnTo>
                <a:lnTo>
                  <a:pt x="166115" y="38100"/>
                </a:lnTo>
                <a:lnTo>
                  <a:pt x="166115" y="32003"/>
                </a:lnTo>
                <a:lnTo>
                  <a:pt x="149352" y="32003"/>
                </a:lnTo>
                <a:lnTo>
                  <a:pt x="144997" y="27214"/>
                </a:lnTo>
                <a:close/>
              </a:path>
              <a:path w="166369" h="53339">
                <a:moveTo>
                  <a:pt x="21118" y="27214"/>
                </a:moveTo>
                <a:lnTo>
                  <a:pt x="16764" y="32003"/>
                </a:lnTo>
                <a:lnTo>
                  <a:pt x="25908" y="32003"/>
                </a:lnTo>
                <a:lnTo>
                  <a:pt x="21118" y="27214"/>
                </a:lnTo>
                <a:close/>
              </a:path>
              <a:path w="166369" h="53339">
                <a:moveTo>
                  <a:pt x="166115" y="22859"/>
                </a:moveTo>
                <a:lnTo>
                  <a:pt x="149352" y="22859"/>
                </a:lnTo>
                <a:lnTo>
                  <a:pt x="144997" y="27214"/>
                </a:lnTo>
                <a:lnTo>
                  <a:pt x="149352" y="32003"/>
                </a:lnTo>
                <a:lnTo>
                  <a:pt x="166115" y="32003"/>
                </a:lnTo>
                <a:lnTo>
                  <a:pt x="166115" y="22859"/>
                </a:lnTo>
                <a:close/>
              </a:path>
              <a:path w="166369" h="53339">
                <a:moveTo>
                  <a:pt x="25076" y="22859"/>
                </a:moveTo>
                <a:lnTo>
                  <a:pt x="16764" y="22859"/>
                </a:lnTo>
                <a:lnTo>
                  <a:pt x="21118" y="27214"/>
                </a:lnTo>
                <a:lnTo>
                  <a:pt x="25076" y="22859"/>
                </a:lnTo>
                <a:close/>
              </a:path>
              <a:path w="166369" h="53339">
                <a:moveTo>
                  <a:pt x="166115" y="15239"/>
                </a:moveTo>
                <a:lnTo>
                  <a:pt x="134112" y="15239"/>
                </a:lnTo>
                <a:lnTo>
                  <a:pt x="144997" y="27214"/>
                </a:lnTo>
                <a:lnTo>
                  <a:pt x="149352" y="22859"/>
                </a:lnTo>
                <a:lnTo>
                  <a:pt x="166115" y="22859"/>
                </a:lnTo>
                <a:lnTo>
                  <a:pt x="166115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7636" y="3206495"/>
            <a:ext cx="205740" cy="76200"/>
          </a:xfrm>
          <a:custGeom>
            <a:avLst/>
            <a:gdLst/>
            <a:ahLst/>
            <a:cxnLst/>
            <a:rect l="l" t="t" r="r" b="b"/>
            <a:pathLst>
              <a:path w="205740" h="76200">
                <a:moveTo>
                  <a:pt x="175259" y="0"/>
                </a:moveTo>
                <a:lnTo>
                  <a:pt x="28955" y="0"/>
                </a:lnTo>
                <a:lnTo>
                  <a:pt x="24383" y="3048"/>
                </a:lnTo>
                <a:lnTo>
                  <a:pt x="21335" y="9144"/>
                </a:lnTo>
                <a:lnTo>
                  <a:pt x="1523" y="53340"/>
                </a:lnTo>
                <a:lnTo>
                  <a:pt x="0" y="57912"/>
                </a:lnTo>
                <a:lnTo>
                  <a:pt x="0" y="64008"/>
                </a:lnTo>
                <a:lnTo>
                  <a:pt x="6095" y="73152"/>
                </a:lnTo>
                <a:lnTo>
                  <a:pt x="10667" y="76200"/>
                </a:lnTo>
                <a:lnTo>
                  <a:pt x="195072" y="76200"/>
                </a:lnTo>
                <a:lnTo>
                  <a:pt x="199644" y="73152"/>
                </a:lnTo>
                <a:lnTo>
                  <a:pt x="204723" y="65532"/>
                </a:lnTo>
                <a:lnTo>
                  <a:pt x="30479" y="65532"/>
                </a:lnTo>
                <a:lnTo>
                  <a:pt x="16763" y="44196"/>
                </a:lnTo>
                <a:lnTo>
                  <a:pt x="40044" y="44196"/>
                </a:lnTo>
                <a:lnTo>
                  <a:pt x="46192" y="30480"/>
                </a:lnTo>
                <a:lnTo>
                  <a:pt x="36575" y="30480"/>
                </a:lnTo>
                <a:lnTo>
                  <a:pt x="50291" y="21336"/>
                </a:lnTo>
                <a:lnTo>
                  <a:pt x="189869" y="21336"/>
                </a:lnTo>
                <a:lnTo>
                  <a:pt x="184403" y="9144"/>
                </a:lnTo>
                <a:lnTo>
                  <a:pt x="181355" y="3048"/>
                </a:lnTo>
                <a:lnTo>
                  <a:pt x="175259" y="0"/>
                </a:lnTo>
                <a:close/>
              </a:path>
              <a:path w="205740" h="76200">
                <a:moveTo>
                  <a:pt x="40044" y="44196"/>
                </a:moveTo>
                <a:lnTo>
                  <a:pt x="16763" y="44196"/>
                </a:lnTo>
                <a:lnTo>
                  <a:pt x="30479" y="65532"/>
                </a:lnTo>
                <a:lnTo>
                  <a:pt x="40044" y="44196"/>
                </a:lnTo>
                <a:close/>
              </a:path>
              <a:path w="205740" h="76200">
                <a:moveTo>
                  <a:pt x="164907" y="44196"/>
                </a:moveTo>
                <a:lnTo>
                  <a:pt x="40044" y="44196"/>
                </a:lnTo>
                <a:lnTo>
                  <a:pt x="30479" y="65532"/>
                </a:lnTo>
                <a:lnTo>
                  <a:pt x="173735" y="65532"/>
                </a:lnTo>
                <a:lnTo>
                  <a:pt x="164907" y="44196"/>
                </a:lnTo>
                <a:close/>
              </a:path>
              <a:path w="205740" h="76200">
                <a:moveTo>
                  <a:pt x="155447" y="21336"/>
                </a:moveTo>
                <a:lnTo>
                  <a:pt x="173735" y="65532"/>
                </a:lnTo>
                <a:lnTo>
                  <a:pt x="188975" y="44196"/>
                </a:lnTo>
                <a:lnTo>
                  <a:pt x="200116" y="44196"/>
                </a:lnTo>
                <a:lnTo>
                  <a:pt x="193968" y="30480"/>
                </a:lnTo>
                <a:lnTo>
                  <a:pt x="169163" y="30480"/>
                </a:lnTo>
                <a:lnTo>
                  <a:pt x="155447" y="21336"/>
                </a:lnTo>
                <a:close/>
              </a:path>
              <a:path w="205740" h="76200">
                <a:moveTo>
                  <a:pt x="200116" y="44196"/>
                </a:moveTo>
                <a:lnTo>
                  <a:pt x="188975" y="44196"/>
                </a:lnTo>
                <a:lnTo>
                  <a:pt x="173735" y="65532"/>
                </a:lnTo>
                <a:lnTo>
                  <a:pt x="204723" y="65532"/>
                </a:lnTo>
                <a:lnTo>
                  <a:pt x="205739" y="64008"/>
                </a:lnTo>
                <a:lnTo>
                  <a:pt x="205739" y="57912"/>
                </a:lnTo>
                <a:lnTo>
                  <a:pt x="204215" y="53340"/>
                </a:lnTo>
                <a:lnTo>
                  <a:pt x="200116" y="44196"/>
                </a:lnTo>
                <a:close/>
              </a:path>
              <a:path w="205740" h="76200">
                <a:moveTo>
                  <a:pt x="50291" y="21336"/>
                </a:moveTo>
                <a:lnTo>
                  <a:pt x="36575" y="30480"/>
                </a:lnTo>
                <a:lnTo>
                  <a:pt x="46192" y="30480"/>
                </a:lnTo>
                <a:lnTo>
                  <a:pt x="50291" y="21336"/>
                </a:lnTo>
                <a:close/>
              </a:path>
              <a:path w="205740" h="76200">
                <a:moveTo>
                  <a:pt x="155447" y="21336"/>
                </a:moveTo>
                <a:lnTo>
                  <a:pt x="50291" y="21336"/>
                </a:lnTo>
                <a:lnTo>
                  <a:pt x="46192" y="30480"/>
                </a:lnTo>
                <a:lnTo>
                  <a:pt x="159231" y="30480"/>
                </a:lnTo>
                <a:lnTo>
                  <a:pt x="155447" y="21336"/>
                </a:lnTo>
                <a:close/>
              </a:path>
              <a:path w="205740" h="76200">
                <a:moveTo>
                  <a:pt x="189869" y="21336"/>
                </a:moveTo>
                <a:lnTo>
                  <a:pt x="155447" y="21336"/>
                </a:lnTo>
                <a:lnTo>
                  <a:pt x="169163" y="30480"/>
                </a:lnTo>
                <a:lnTo>
                  <a:pt x="193968" y="30480"/>
                </a:lnTo>
                <a:lnTo>
                  <a:pt x="189869" y="21336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2688" y="3227831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90" h="33654">
                <a:moveTo>
                  <a:pt x="1524" y="0"/>
                </a:moveTo>
                <a:lnTo>
                  <a:pt x="0" y="32004"/>
                </a:lnTo>
                <a:lnTo>
                  <a:pt x="18287" y="33528"/>
                </a:lnTo>
                <a:lnTo>
                  <a:pt x="21336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2688" y="3223259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2688" y="3227831"/>
            <a:ext cx="78105" cy="33655"/>
          </a:xfrm>
          <a:custGeom>
            <a:avLst/>
            <a:gdLst/>
            <a:ahLst/>
            <a:cxnLst/>
            <a:rect l="l" t="t" r="r" b="b"/>
            <a:pathLst>
              <a:path w="78105" h="33654">
                <a:moveTo>
                  <a:pt x="1524" y="0"/>
                </a:moveTo>
                <a:lnTo>
                  <a:pt x="0" y="32004"/>
                </a:lnTo>
                <a:lnTo>
                  <a:pt x="77724" y="33528"/>
                </a:lnTo>
                <a:lnTo>
                  <a:pt x="777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0788" y="3227831"/>
            <a:ext cx="79375" cy="33655"/>
          </a:xfrm>
          <a:custGeom>
            <a:avLst/>
            <a:gdLst/>
            <a:ahLst/>
            <a:cxnLst/>
            <a:rect l="l" t="t" r="r" b="b"/>
            <a:pathLst>
              <a:path w="79375" h="33654">
                <a:moveTo>
                  <a:pt x="0" y="0"/>
                </a:moveTo>
                <a:lnTo>
                  <a:pt x="0" y="32004"/>
                </a:lnTo>
                <a:lnTo>
                  <a:pt x="77724" y="33528"/>
                </a:lnTo>
                <a:lnTo>
                  <a:pt x="79248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8700" y="3227831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5" h="33654">
                <a:moveTo>
                  <a:pt x="1524" y="0"/>
                </a:moveTo>
                <a:lnTo>
                  <a:pt x="0" y="32004"/>
                </a:lnTo>
                <a:lnTo>
                  <a:pt x="38100" y="33528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8511" y="3227831"/>
            <a:ext cx="38100" cy="33655"/>
          </a:xfrm>
          <a:custGeom>
            <a:avLst/>
            <a:gdLst/>
            <a:ahLst/>
            <a:cxnLst/>
            <a:rect l="l" t="t" r="r" b="b"/>
            <a:pathLst>
              <a:path w="38100" h="33654">
                <a:moveTo>
                  <a:pt x="1524" y="0"/>
                </a:moveTo>
                <a:lnTo>
                  <a:pt x="0" y="32004"/>
                </a:lnTo>
                <a:lnTo>
                  <a:pt x="38100" y="33528"/>
                </a:lnTo>
                <a:lnTo>
                  <a:pt x="38100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600" y="3067811"/>
            <a:ext cx="40005" cy="67310"/>
          </a:xfrm>
          <a:custGeom>
            <a:avLst/>
            <a:gdLst/>
            <a:ahLst/>
            <a:cxnLst/>
            <a:rect l="l" t="t" r="r" b="b"/>
            <a:pathLst>
              <a:path w="40005" h="67310">
                <a:moveTo>
                  <a:pt x="0" y="67055"/>
                </a:moveTo>
                <a:lnTo>
                  <a:pt x="39624" y="67055"/>
                </a:lnTo>
                <a:lnTo>
                  <a:pt x="39624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5360" y="3052571"/>
            <a:ext cx="90170" cy="120650"/>
          </a:xfrm>
          <a:custGeom>
            <a:avLst/>
            <a:gdLst/>
            <a:ahLst/>
            <a:cxnLst/>
            <a:rect l="l" t="t" r="r" b="b"/>
            <a:pathLst>
              <a:path w="90169" h="120650">
                <a:moveTo>
                  <a:pt x="89915" y="0"/>
                </a:moveTo>
                <a:lnTo>
                  <a:pt x="0" y="0"/>
                </a:lnTo>
                <a:lnTo>
                  <a:pt x="0" y="120396"/>
                </a:lnTo>
                <a:lnTo>
                  <a:pt x="89915" y="120396"/>
                </a:lnTo>
                <a:lnTo>
                  <a:pt x="89915" y="103632"/>
                </a:lnTo>
                <a:lnTo>
                  <a:pt x="30480" y="103632"/>
                </a:lnTo>
                <a:lnTo>
                  <a:pt x="15240" y="88392"/>
                </a:lnTo>
                <a:lnTo>
                  <a:pt x="30480" y="88392"/>
                </a:lnTo>
                <a:lnTo>
                  <a:pt x="30480" y="30480"/>
                </a:lnTo>
                <a:lnTo>
                  <a:pt x="15240" y="30480"/>
                </a:lnTo>
                <a:lnTo>
                  <a:pt x="30480" y="15240"/>
                </a:lnTo>
                <a:lnTo>
                  <a:pt x="89915" y="15240"/>
                </a:lnTo>
                <a:lnTo>
                  <a:pt x="89915" y="0"/>
                </a:lnTo>
                <a:close/>
              </a:path>
              <a:path w="90169" h="120650">
                <a:moveTo>
                  <a:pt x="30480" y="88392"/>
                </a:moveTo>
                <a:lnTo>
                  <a:pt x="15240" y="88392"/>
                </a:lnTo>
                <a:lnTo>
                  <a:pt x="30480" y="103632"/>
                </a:lnTo>
                <a:lnTo>
                  <a:pt x="30480" y="88392"/>
                </a:lnTo>
                <a:close/>
              </a:path>
              <a:path w="90169" h="120650">
                <a:moveTo>
                  <a:pt x="57912" y="88392"/>
                </a:moveTo>
                <a:lnTo>
                  <a:pt x="30480" y="88392"/>
                </a:lnTo>
                <a:lnTo>
                  <a:pt x="30480" y="103632"/>
                </a:lnTo>
                <a:lnTo>
                  <a:pt x="57912" y="103632"/>
                </a:lnTo>
                <a:lnTo>
                  <a:pt x="57912" y="88392"/>
                </a:lnTo>
                <a:close/>
              </a:path>
              <a:path w="90169" h="120650">
                <a:moveTo>
                  <a:pt x="57912" y="15240"/>
                </a:moveTo>
                <a:lnTo>
                  <a:pt x="57912" y="103632"/>
                </a:lnTo>
                <a:lnTo>
                  <a:pt x="73152" y="88392"/>
                </a:lnTo>
                <a:lnTo>
                  <a:pt x="89915" y="88392"/>
                </a:lnTo>
                <a:lnTo>
                  <a:pt x="89915" y="30480"/>
                </a:lnTo>
                <a:lnTo>
                  <a:pt x="73152" y="30480"/>
                </a:lnTo>
                <a:lnTo>
                  <a:pt x="57912" y="15240"/>
                </a:lnTo>
                <a:close/>
              </a:path>
              <a:path w="90169" h="120650">
                <a:moveTo>
                  <a:pt x="89915" y="88392"/>
                </a:moveTo>
                <a:lnTo>
                  <a:pt x="73152" y="88392"/>
                </a:lnTo>
                <a:lnTo>
                  <a:pt x="57912" y="103632"/>
                </a:lnTo>
                <a:lnTo>
                  <a:pt x="89915" y="103632"/>
                </a:lnTo>
                <a:lnTo>
                  <a:pt x="89915" y="88392"/>
                </a:lnTo>
                <a:close/>
              </a:path>
              <a:path w="90169" h="120650">
                <a:moveTo>
                  <a:pt x="30480" y="15240"/>
                </a:moveTo>
                <a:lnTo>
                  <a:pt x="15240" y="30480"/>
                </a:lnTo>
                <a:lnTo>
                  <a:pt x="30480" y="30480"/>
                </a:lnTo>
                <a:lnTo>
                  <a:pt x="30480" y="15240"/>
                </a:lnTo>
                <a:close/>
              </a:path>
              <a:path w="90169" h="120650">
                <a:moveTo>
                  <a:pt x="57912" y="15240"/>
                </a:moveTo>
                <a:lnTo>
                  <a:pt x="30480" y="15240"/>
                </a:lnTo>
                <a:lnTo>
                  <a:pt x="30480" y="30480"/>
                </a:lnTo>
                <a:lnTo>
                  <a:pt x="57912" y="30480"/>
                </a:lnTo>
                <a:lnTo>
                  <a:pt x="57912" y="15240"/>
                </a:lnTo>
                <a:close/>
              </a:path>
              <a:path w="90169" h="120650">
                <a:moveTo>
                  <a:pt x="89915" y="15240"/>
                </a:moveTo>
                <a:lnTo>
                  <a:pt x="57912" y="15240"/>
                </a:lnTo>
                <a:lnTo>
                  <a:pt x="73152" y="30480"/>
                </a:lnTo>
                <a:lnTo>
                  <a:pt x="89915" y="30480"/>
                </a:lnTo>
                <a:lnTo>
                  <a:pt x="8991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30323" y="3142487"/>
            <a:ext cx="79375" cy="123825"/>
          </a:xfrm>
          <a:custGeom>
            <a:avLst/>
            <a:gdLst/>
            <a:ahLst/>
            <a:cxnLst/>
            <a:rect l="l" t="t" r="r" b="b"/>
            <a:pathLst>
              <a:path w="79375" h="123825">
                <a:moveTo>
                  <a:pt x="47243" y="46361"/>
                </a:moveTo>
                <a:lnTo>
                  <a:pt x="47243" y="123443"/>
                </a:lnTo>
                <a:lnTo>
                  <a:pt x="79248" y="123443"/>
                </a:lnTo>
                <a:lnTo>
                  <a:pt x="79248" y="50291"/>
                </a:lnTo>
                <a:lnTo>
                  <a:pt x="57912" y="50291"/>
                </a:lnTo>
                <a:lnTo>
                  <a:pt x="47243" y="46361"/>
                </a:lnTo>
                <a:close/>
              </a:path>
              <a:path w="79375" h="123825">
                <a:moveTo>
                  <a:pt x="47243" y="35051"/>
                </a:moveTo>
                <a:lnTo>
                  <a:pt x="47243" y="46361"/>
                </a:lnTo>
                <a:lnTo>
                  <a:pt x="57912" y="50291"/>
                </a:lnTo>
                <a:lnTo>
                  <a:pt x="47243" y="35051"/>
                </a:lnTo>
                <a:close/>
              </a:path>
              <a:path w="79375" h="123825">
                <a:moveTo>
                  <a:pt x="79248" y="35051"/>
                </a:moveTo>
                <a:lnTo>
                  <a:pt x="47243" y="35051"/>
                </a:lnTo>
                <a:lnTo>
                  <a:pt x="57912" y="50291"/>
                </a:lnTo>
                <a:lnTo>
                  <a:pt x="79248" y="50291"/>
                </a:lnTo>
                <a:lnTo>
                  <a:pt x="79248" y="35051"/>
                </a:lnTo>
                <a:close/>
              </a:path>
              <a:path w="79375" h="123825">
                <a:moveTo>
                  <a:pt x="10668" y="0"/>
                </a:moveTo>
                <a:lnTo>
                  <a:pt x="0" y="28955"/>
                </a:lnTo>
                <a:lnTo>
                  <a:pt x="47243" y="46361"/>
                </a:lnTo>
                <a:lnTo>
                  <a:pt x="47243" y="35051"/>
                </a:lnTo>
                <a:lnTo>
                  <a:pt x="79248" y="35051"/>
                </a:lnTo>
                <a:lnTo>
                  <a:pt x="79248" y="27431"/>
                </a:lnTo>
                <a:lnTo>
                  <a:pt x="74675" y="22860"/>
                </a:lnTo>
                <a:lnTo>
                  <a:pt x="68580" y="19812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82495" y="3025139"/>
            <a:ext cx="152400" cy="131445"/>
          </a:xfrm>
          <a:custGeom>
            <a:avLst/>
            <a:gdLst/>
            <a:ahLst/>
            <a:cxnLst/>
            <a:rect l="l" t="t" r="r" b="b"/>
            <a:pathLst>
              <a:path w="152400" h="131444">
                <a:moveTo>
                  <a:pt x="86868" y="0"/>
                </a:moveTo>
                <a:lnTo>
                  <a:pt x="65531" y="0"/>
                </a:lnTo>
                <a:lnTo>
                  <a:pt x="39862" y="5095"/>
                </a:lnTo>
                <a:lnTo>
                  <a:pt x="19049" y="19050"/>
                </a:lnTo>
                <a:lnTo>
                  <a:pt x="5095" y="39862"/>
                </a:lnTo>
                <a:lnTo>
                  <a:pt x="0" y="65531"/>
                </a:lnTo>
                <a:lnTo>
                  <a:pt x="5095" y="91201"/>
                </a:lnTo>
                <a:lnTo>
                  <a:pt x="19050" y="112013"/>
                </a:lnTo>
                <a:lnTo>
                  <a:pt x="39862" y="125968"/>
                </a:lnTo>
                <a:lnTo>
                  <a:pt x="65531" y="131063"/>
                </a:lnTo>
                <a:lnTo>
                  <a:pt x="86868" y="131063"/>
                </a:lnTo>
                <a:lnTo>
                  <a:pt x="112537" y="125968"/>
                </a:lnTo>
                <a:lnTo>
                  <a:pt x="133350" y="112013"/>
                </a:lnTo>
                <a:lnTo>
                  <a:pt x="147304" y="91201"/>
                </a:lnTo>
                <a:lnTo>
                  <a:pt x="152400" y="65531"/>
                </a:lnTo>
                <a:lnTo>
                  <a:pt x="147304" y="39862"/>
                </a:lnTo>
                <a:lnTo>
                  <a:pt x="133350" y="19050"/>
                </a:lnTo>
                <a:lnTo>
                  <a:pt x="112537" y="5095"/>
                </a:lnTo>
                <a:lnTo>
                  <a:pt x="86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6776" y="2976371"/>
            <a:ext cx="245745" cy="228600"/>
          </a:xfrm>
          <a:custGeom>
            <a:avLst/>
            <a:gdLst/>
            <a:ahLst/>
            <a:cxnLst/>
            <a:rect l="l" t="t" r="r" b="b"/>
            <a:pathLst>
              <a:path w="245744" h="228600">
                <a:moveTo>
                  <a:pt x="156972" y="0"/>
                </a:moveTo>
                <a:lnTo>
                  <a:pt x="85343" y="0"/>
                </a:lnTo>
                <a:lnTo>
                  <a:pt x="76200" y="1524"/>
                </a:lnTo>
                <a:lnTo>
                  <a:pt x="39624" y="18288"/>
                </a:lnTo>
                <a:lnTo>
                  <a:pt x="10668" y="51816"/>
                </a:lnTo>
                <a:lnTo>
                  <a:pt x="0" y="88392"/>
                </a:lnTo>
                <a:lnTo>
                  <a:pt x="0" y="141732"/>
                </a:lnTo>
                <a:lnTo>
                  <a:pt x="1524" y="150876"/>
                </a:lnTo>
                <a:lnTo>
                  <a:pt x="7619" y="169164"/>
                </a:lnTo>
                <a:lnTo>
                  <a:pt x="16763" y="187452"/>
                </a:lnTo>
                <a:lnTo>
                  <a:pt x="25907" y="198120"/>
                </a:lnTo>
                <a:lnTo>
                  <a:pt x="27431" y="198120"/>
                </a:lnTo>
                <a:lnTo>
                  <a:pt x="30480" y="201168"/>
                </a:lnTo>
                <a:lnTo>
                  <a:pt x="42672" y="211836"/>
                </a:lnTo>
                <a:lnTo>
                  <a:pt x="51816" y="216408"/>
                </a:lnTo>
                <a:lnTo>
                  <a:pt x="59436" y="220980"/>
                </a:lnTo>
                <a:lnTo>
                  <a:pt x="68580" y="224028"/>
                </a:lnTo>
                <a:lnTo>
                  <a:pt x="79248" y="225552"/>
                </a:lnTo>
                <a:lnTo>
                  <a:pt x="97536" y="228600"/>
                </a:lnTo>
                <a:lnTo>
                  <a:pt x="149351" y="228600"/>
                </a:lnTo>
                <a:lnTo>
                  <a:pt x="158496" y="227076"/>
                </a:lnTo>
                <a:lnTo>
                  <a:pt x="169163" y="225552"/>
                </a:lnTo>
                <a:lnTo>
                  <a:pt x="187451" y="219456"/>
                </a:lnTo>
                <a:lnTo>
                  <a:pt x="195072" y="214884"/>
                </a:lnTo>
                <a:lnTo>
                  <a:pt x="204216" y="210312"/>
                </a:lnTo>
                <a:lnTo>
                  <a:pt x="234696" y="175260"/>
                </a:lnTo>
                <a:lnTo>
                  <a:pt x="235305" y="173736"/>
                </a:lnTo>
                <a:lnTo>
                  <a:pt x="91440" y="173736"/>
                </a:lnTo>
                <a:lnTo>
                  <a:pt x="86868" y="172212"/>
                </a:lnTo>
                <a:lnTo>
                  <a:pt x="82296" y="172212"/>
                </a:lnTo>
                <a:lnTo>
                  <a:pt x="79248" y="170688"/>
                </a:lnTo>
                <a:lnTo>
                  <a:pt x="74675" y="167640"/>
                </a:lnTo>
                <a:lnTo>
                  <a:pt x="71628" y="166116"/>
                </a:lnTo>
                <a:lnTo>
                  <a:pt x="67818" y="163068"/>
                </a:lnTo>
                <a:lnTo>
                  <a:pt x="67056" y="163068"/>
                </a:lnTo>
                <a:lnTo>
                  <a:pt x="64007" y="160020"/>
                </a:lnTo>
                <a:lnTo>
                  <a:pt x="64878" y="160020"/>
                </a:lnTo>
                <a:lnTo>
                  <a:pt x="59436" y="152400"/>
                </a:lnTo>
                <a:lnTo>
                  <a:pt x="56387" y="146304"/>
                </a:lnTo>
                <a:lnTo>
                  <a:pt x="54863" y="141732"/>
                </a:lnTo>
                <a:lnTo>
                  <a:pt x="53340" y="138684"/>
                </a:lnTo>
                <a:lnTo>
                  <a:pt x="53340" y="91440"/>
                </a:lnTo>
                <a:lnTo>
                  <a:pt x="54863" y="86868"/>
                </a:lnTo>
                <a:lnTo>
                  <a:pt x="54863" y="82296"/>
                </a:lnTo>
                <a:lnTo>
                  <a:pt x="56387" y="79248"/>
                </a:lnTo>
                <a:lnTo>
                  <a:pt x="59436" y="74676"/>
                </a:lnTo>
                <a:lnTo>
                  <a:pt x="60960" y="71628"/>
                </a:lnTo>
                <a:lnTo>
                  <a:pt x="67056" y="64008"/>
                </a:lnTo>
                <a:lnTo>
                  <a:pt x="69341" y="64008"/>
                </a:lnTo>
                <a:lnTo>
                  <a:pt x="74675" y="59436"/>
                </a:lnTo>
                <a:lnTo>
                  <a:pt x="80772" y="56388"/>
                </a:lnTo>
                <a:lnTo>
                  <a:pt x="89916" y="53340"/>
                </a:lnTo>
                <a:lnTo>
                  <a:pt x="235458" y="53340"/>
                </a:lnTo>
                <a:lnTo>
                  <a:pt x="233172" y="48768"/>
                </a:lnTo>
                <a:lnTo>
                  <a:pt x="227075" y="41148"/>
                </a:lnTo>
                <a:lnTo>
                  <a:pt x="217931" y="30480"/>
                </a:lnTo>
                <a:lnTo>
                  <a:pt x="217931" y="28956"/>
                </a:lnTo>
                <a:lnTo>
                  <a:pt x="184404" y="6096"/>
                </a:lnTo>
                <a:lnTo>
                  <a:pt x="175260" y="3048"/>
                </a:lnTo>
                <a:lnTo>
                  <a:pt x="156972" y="0"/>
                </a:lnTo>
                <a:close/>
              </a:path>
              <a:path w="245744" h="228600">
                <a:moveTo>
                  <a:pt x="240284" y="160020"/>
                </a:moveTo>
                <a:lnTo>
                  <a:pt x="181356" y="160020"/>
                </a:lnTo>
                <a:lnTo>
                  <a:pt x="170687" y="167640"/>
                </a:lnTo>
                <a:lnTo>
                  <a:pt x="167640" y="169164"/>
                </a:lnTo>
                <a:lnTo>
                  <a:pt x="163068" y="170688"/>
                </a:lnTo>
                <a:lnTo>
                  <a:pt x="160019" y="172212"/>
                </a:lnTo>
                <a:lnTo>
                  <a:pt x="155448" y="173736"/>
                </a:lnTo>
                <a:lnTo>
                  <a:pt x="235305" y="173736"/>
                </a:lnTo>
                <a:lnTo>
                  <a:pt x="237744" y="167640"/>
                </a:lnTo>
                <a:lnTo>
                  <a:pt x="240284" y="160020"/>
                </a:lnTo>
                <a:close/>
              </a:path>
              <a:path w="245744" h="228600">
                <a:moveTo>
                  <a:pt x="64007" y="160020"/>
                </a:moveTo>
                <a:lnTo>
                  <a:pt x="67056" y="163068"/>
                </a:lnTo>
                <a:lnTo>
                  <a:pt x="66040" y="161645"/>
                </a:lnTo>
                <a:lnTo>
                  <a:pt x="64007" y="160020"/>
                </a:lnTo>
                <a:close/>
              </a:path>
              <a:path w="245744" h="228600">
                <a:moveTo>
                  <a:pt x="66040" y="161645"/>
                </a:moveTo>
                <a:lnTo>
                  <a:pt x="67056" y="163068"/>
                </a:lnTo>
                <a:lnTo>
                  <a:pt x="67818" y="163068"/>
                </a:lnTo>
                <a:lnTo>
                  <a:pt x="66040" y="161645"/>
                </a:lnTo>
                <a:close/>
              </a:path>
              <a:path w="245744" h="228600">
                <a:moveTo>
                  <a:pt x="179070" y="66675"/>
                </a:moveTo>
                <a:lnTo>
                  <a:pt x="185928" y="74676"/>
                </a:lnTo>
                <a:lnTo>
                  <a:pt x="188975" y="80772"/>
                </a:lnTo>
                <a:lnTo>
                  <a:pt x="190500" y="85344"/>
                </a:lnTo>
                <a:lnTo>
                  <a:pt x="190500" y="89916"/>
                </a:lnTo>
                <a:lnTo>
                  <a:pt x="192024" y="94488"/>
                </a:lnTo>
                <a:lnTo>
                  <a:pt x="192024" y="131064"/>
                </a:lnTo>
                <a:lnTo>
                  <a:pt x="190500" y="135636"/>
                </a:lnTo>
                <a:lnTo>
                  <a:pt x="190500" y="140208"/>
                </a:lnTo>
                <a:lnTo>
                  <a:pt x="188975" y="144780"/>
                </a:lnTo>
                <a:lnTo>
                  <a:pt x="187451" y="147828"/>
                </a:lnTo>
                <a:lnTo>
                  <a:pt x="185928" y="152400"/>
                </a:lnTo>
                <a:lnTo>
                  <a:pt x="182880" y="155448"/>
                </a:lnTo>
                <a:lnTo>
                  <a:pt x="176784" y="163068"/>
                </a:lnTo>
                <a:lnTo>
                  <a:pt x="181356" y="160020"/>
                </a:lnTo>
                <a:lnTo>
                  <a:pt x="240284" y="160020"/>
                </a:lnTo>
                <a:lnTo>
                  <a:pt x="243840" y="149352"/>
                </a:lnTo>
                <a:lnTo>
                  <a:pt x="245363" y="138684"/>
                </a:lnTo>
                <a:lnTo>
                  <a:pt x="245363" y="85344"/>
                </a:lnTo>
                <a:lnTo>
                  <a:pt x="243840" y="76200"/>
                </a:lnTo>
                <a:lnTo>
                  <a:pt x="241300" y="68580"/>
                </a:lnTo>
                <a:lnTo>
                  <a:pt x="181356" y="68580"/>
                </a:lnTo>
                <a:lnTo>
                  <a:pt x="179070" y="66675"/>
                </a:lnTo>
                <a:close/>
              </a:path>
              <a:path w="245744" h="228600">
                <a:moveTo>
                  <a:pt x="64878" y="160020"/>
                </a:moveTo>
                <a:lnTo>
                  <a:pt x="64007" y="160020"/>
                </a:lnTo>
                <a:lnTo>
                  <a:pt x="66040" y="161645"/>
                </a:lnTo>
                <a:lnTo>
                  <a:pt x="64878" y="160020"/>
                </a:lnTo>
                <a:close/>
              </a:path>
              <a:path w="245744" h="228600">
                <a:moveTo>
                  <a:pt x="69341" y="64008"/>
                </a:moveTo>
                <a:lnTo>
                  <a:pt x="67056" y="64008"/>
                </a:lnTo>
                <a:lnTo>
                  <a:pt x="64007" y="68580"/>
                </a:lnTo>
                <a:lnTo>
                  <a:pt x="69341" y="64008"/>
                </a:lnTo>
                <a:close/>
              </a:path>
              <a:path w="245744" h="228600">
                <a:moveTo>
                  <a:pt x="176784" y="64008"/>
                </a:moveTo>
                <a:lnTo>
                  <a:pt x="179070" y="66675"/>
                </a:lnTo>
                <a:lnTo>
                  <a:pt x="181356" y="68580"/>
                </a:lnTo>
                <a:lnTo>
                  <a:pt x="176784" y="64008"/>
                </a:lnTo>
                <a:close/>
              </a:path>
              <a:path w="245744" h="228600">
                <a:moveTo>
                  <a:pt x="239776" y="64008"/>
                </a:moveTo>
                <a:lnTo>
                  <a:pt x="176784" y="64008"/>
                </a:lnTo>
                <a:lnTo>
                  <a:pt x="181356" y="68580"/>
                </a:lnTo>
                <a:lnTo>
                  <a:pt x="241300" y="68580"/>
                </a:lnTo>
                <a:lnTo>
                  <a:pt x="239776" y="64008"/>
                </a:lnTo>
                <a:close/>
              </a:path>
              <a:path w="245744" h="228600">
                <a:moveTo>
                  <a:pt x="235458" y="53340"/>
                </a:moveTo>
                <a:lnTo>
                  <a:pt x="153924" y="53340"/>
                </a:lnTo>
                <a:lnTo>
                  <a:pt x="158496" y="54864"/>
                </a:lnTo>
                <a:lnTo>
                  <a:pt x="161544" y="56388"/>
                </a:lnTo>
                <a:lnTo>
                  <a:pt x="166116" y="57912"/>
                </a:lnTo>
                <a:lnTo>
                  <a:pt x="172212" y="60960"/>
                </a:lnTo>
                <a:lnTo>
                  <a:pt x="179070" y="66675"/>
                </a:lnTo>
                <a:lnTo>
                  <a:pt x="176784" y="64008"/>
                </a:lnTo>
                <a:lnTo>
                  <a:pt x="239776" y="64008"/>
                </a:lnTo>
                <a:lnTo>
                  <a:pt x="237744" y="57912"/>
                </a:lnTo>
                <a:lnTo>
                  <a:pt x="235458" y="5334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2307" y="307924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85544" y="3031235"/>
            <a:ext cx="166370" cy="119380"/>
          </a:xfrm>
          <a:custGeom>
            <a:avLst/>
            <a:gdLst/>
            <a:ahLst/>
            <a:cxnLst/>
            <a:rect l="l" t="t" r="r" b="b"/>
            <a:pathLst>
              <a:path w="166369" h="119380">
                <a:moveTo>
                  <a:pt x="166116" y="0"/>
                </a:moveTo>
                <a:lnTo>
                  <a:pt x="0" y="0"/>
                </a:lnTo>
                <a:lnTo>
                  <a:pt x="0" y="118871"/>
                </a:lnTo>
                <a:lnTo>
                  <a:pt x="166116" y="118871"/>
                </a:lnTo>
                <a:lnTo>
                  <a:pt x="166116" y="103631"/>
                </a:lnTo>
                <a:lnTo>
                  <a:pt x="32004" y="103631"/>
                </a:lnTo>
                <a:lnTo>
                  <a:pt x="16763" y="86867"/>
                </a:lnTo>
                <a:lnTo>
                  <a:pt x="32004" y="86867"/>
                </a:lnTo>
                <a:lnTo>
                  <a:pt x="32004" y="32003"/>
                </a:lnTo>
                <a:lnTo>
                  <a:pt x="16763" y="32003"/>
                </a:lnTo>
                <a:lnTo>
                  <a:pt x="32004" y="15239"/>
                </a:lnTo>
                <a:lnTo>
                  <a:pt x="166116" y="15239"/>
                </a:lnTo>
                <a:lnTo>
                  <a:pt x="166116" y="0"/>
                </a:lnTo>
                <a:close/>
              </a:path>
              <a:path w="166369" h="119380">
                <a:moveTo>
                  <a:pt x="32004" y="86867"/>
                </a:moveTo>
                <a:lnTo>
                  <a:pt x="16763" y="86867"/>
                </a:lnTo>
                <a:lnTo>
                  <a:pt x="32004" y="103631"/>
                </a:lnTo>
                <a:lnTo>
                  <a:pt x="32004" y="86867"/>
                </a:lnTo>
                <a:close/>
              </a:path>
              <a:path w="166369" h="119380">
                <a:moveTo>
                  <a:pt x="134112" y="86867"/>
                </a:moveTo>
                <a:lnTo>
                  <a:pt x="32004" y="86867"/>
                </a:lnTo>
                <a:lnTo>
                  <a:pt x="32004" y="103631"/>
                </a:lnTo>
                <a:lnTo>
                  <a:pt x="134112" y="103631"/>
                </a:lnTo>
                <a:lnTo>
                  <a:pt x="134112" y="86867"/>
                </a:lnTo>
                <a:close/>
              </a:path>
              <a:path w="166369" h="119380">
                <a:moveTo>
                  <a:pt x="134112" y="15239"/>
                </a:moveTo>
                <a:lnTo>
                  <a:pt x="134112" y="103631"/>
                </a:lnTo>
                <a:lnTo>
                  <a:pt x="149351" y="86867"/>
                </a:lnTo>
                <a:lnTo>
                  <a:pt x="166116" y="86867"/>
                </a:lnTo>
                <a:lnTo>
                  <a:pt x="166116" y="32003"/>
                </a:lnTo>
                <a:lnTo>
                  <a:pt x="149351" y="32003"/>
                </a:lnTo>
                <a:lnTo>
                  <a:pt x="134112" y="15239"/>
                </a:lnTo>
                <a:close/>
              </a:path>
              <a:path w="166369" h="119380">
                <a:moveTo>
                  <a:pt x="166116" y="86867"/>
                </a:moveTo>
                <a:lnTo>
                  <a:pt x="149351" y="86867"/>
                </a:lnTo>
                <a:lnTo>
                  <a:pt x="134112" y="103631"/>
                </a:lnTo>
                <a:lnTo>
                  <a:pt x="166116" y="103631"/>
                </a:lnTo>
                <a:lnTo>
                  <a:pt x="166116" y="86867"/>
                </a:lnTo>
                <a:close/>
              </a:path>
              <a:path w="166369" h="119380">
                <a:moveTo>
                  <a:pt x="32004" y="15239"/>
                </a:moveTo>
                <a:lnTo>
                  <a:pt x="16763" y="32003"/>
                </a:lnTo>
                <a:lnTo>
                  <a:pt x="32004" y="32003"/>
                </a:lnTo>
                <a:lnTo>
                  <a:pt x="32004" y="15239"/>
                </a:lnTo>
                <a:close/>
              </a:path>
              <a:path w="166369" h="119380">
                <a:moveTo>
                  <a:pt x="134112" y="15239"/>
                </a:moveTo>
                <a:lnTo>
                  <a:pt x="32004" y="15239"/>
                </a:lnTo>
                <a:lnTo>
                  <a:pt x="32004" y="32003"/>
                </a:lnTo>
                <a:lnTo>
                  <a:pt x="134112" y="32003"/>
                </a:lnTo>
                <a:lnTo>
                  <a:pt x="134112" y="15239"/>
                </a:lnTo>
                <a:close/>
              </a:path>
              <a:path w="166369" h="119380">
                <a:moveTo>
                  <a:pt x="166116" y="15239"/>
                </a:moveTo>
                <a:lnTo>
                  <a:pt x="134112" y="15239"/>
                </a:lnTo>
                <a:lnTo>
                  <a:pt x="149351" y="32003"/>
                </a:lnTo>
                <a:lnTo>
                  <a:pt x="166116" y="32003"/>
                </a:lnTo>
                <a:lnTo>
                  <a:pt x="16611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4520" y="3244595"/>
            <a:ext cx="38100" cy="64135"/>
          </a:xfrm>
          <a:custGeom>
            <a:avLst/>
            <a:gdLst/>
            <a:ahLst/>
            <a:cxnLst/>
            <a:rect l="l" t="t" r="r" b="b"/>
            <a:pathLst>
              <a:path w="38100" h="64135">
                <a:moveTo>
                  <a:pt x="19812" y="0"/>
                </a:moveTo>
                <a:lnTo>
                  <a:pt x="0" y="0"/>
                </a:lnTo>
                <a:lnTo>
                  <a:pt x="0" y="42672"/>
                </a:lnTo>
                <a:lnTo>
                  <a:pt x="19812" y="64008"/>
                </a:lnTo>
                <a:lnTo>
                  <a:pt x="38100" y="42672"/>
                </a:lnTo>
                <a:lnTo>
                  <a:pt x="38100" y="21336"/>
                </a:lnTo>
                <a:lnTo>
                  <a:pt x="1981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9279" y="3227831"/>
            <a:ext cx="68580" cy="97790"/>
          </a:xfrm>
          <a:custGeom>
            <a:avLst/>
            <a:gdLst/>
            <a:ahLst/>
            <a:cxnLst/>
            <a:rect l="l" t="t" r="r" b="b"/>
            <a:pathLst>
              <a:path w="68580" h="97789">
                <a:moveTo>
                  <a:pt x="39624" y="0"/>
                </a:moveTo>
                <a:lnTo>
                  <a:pt x="6095" y="0"/>
                </a:lnTo>
                <a:lnTo>
                  <a:pt x="0" y="7620"/>
                </a:lnTo>
                <a:lnTo>
                  <a:pt x="0" y="62484"/>
                </a:lnTo>
                <a:lnTo>
                  <a:pt x="1524" y="67056"/>
                </a:lnTo>
                <a:lnTo>
                  <a:pt x="3047" y="70104"/>
                </a:lnTo>
                <a:lnTo>
                  <a:pt x="22859" y="91439"/>
                </a:lnTo>
                <a:lnTo>
                  <a:pt x="25907" y="96012"/>
                </a:lnTo>
                <a:lnTo>
                  <a:pt x="30480" y="97536"/>
                </a:lnTo>
                <a:lnTo>
                  <a:pt x="39624" y="97536"/>
                </a:lnTo>
                <a:lnTo>
                  <a:pt x="44195" y="94487"/>
                </a:lnTo>
                <a:lnTo>
                  <a:pt x="47243" y="91439"/>
                </a:lnTo>
                <a:lnTo>
                  <a:pt x="63093" y="71628"/>
                </a:lnTo>
                <a:lnTo>
                  <a:pt x="22859" y="71628"/>
                </a:lnTo>
                <a:lnTo>
                  <a:pt x="32613" y="59436"/>
                </a:lnTo>
                <a:lnTo>
                  <a:pt x="30480" y="59436"/>
                </a:lnTo>
                <a:lnTo>
                  <a:pt x="27431" y="48768"/>
                </a:lnTo>
                <a:lnTo>
                  <a:pt x="30480" y="48768"/>
                </a:lnTo>
                <a:lnTo>
                  <a:pt x="30480" y="35433"/>
                </a:lnTo>
                <a:lnTo>
                  <a:pt x="27736" y="32004"/>
                </a:lnTo>
                <a:lnTo>
                  <a:pt x="15239" y="32004"/>
                </a:lnTo>
                <a:lnTo>
                  <a:pt x="30480" y="16763"/>
                </a:lnTo>
                <a:lnTo>
                  <a:pt x="55778" y="16763"/>
                </a:lnTo>
                <a:lnTo>
                  <a:pt x="47243" y="6096"/>
                </a:lnTo>
                <a:lnTo>
                  <a:pt x="44195" y="3048"/>
                </a:lnTo>
                <a:lnTo>
                  <a:pt x="39624" y="0"/>
                </a:lnTo>
                <a:close/>
              </a:path>
              <a:path w="68580" h="97789">
                <a:moveTo>
                  <a:pt x="34800" y="56702"/>
                </a:moveTo>
                <a:lnTo>
                  <a:pt x="22859" y="71628"/>
                </a:lnTo>
                <a:lnTo>
                  <a:pt x="47243" y="70104"/>
                </a:lnTo>
                <a:lnTo>
                  <a:pt x="37337" y="59436"/>
                </a:lnTo>
                <a:lnTo>
                  <a:pt x="36575" y="59436"/>
                </a:lnTo>
                <a:lnTo>
                  <a:pt x="36575" y="58615"/>
                </a:lnTo>
                <a:lnTo>
                  <a:pt x="34800" y="56702"/>
                </a:lnTo>
                <a:close/>
              </a:path>
              <a:path w="68580" h="97789">
                <a:moveTo>
                  <a:pt x="68580" y="38100"/>
                </a:moveTo>
                <a:lnTo>
                  <a:pt x="36575" y="38100"/>
                </a:lnTo>
                <a:lnTo>
                  <a:pt x="41147" y="48768"/>
                </a:lnTo>
                <a:lnTo>
                  <a:pt x="36816" y="58874"/>
                </a:lnTo>
                <a:lnTo>
                  <a:pt x="47243" y="70104"/>
                </a:lnTo>
                <a:lnTo>
                  <a:pt x="22859" y="71628"/>
                </a:lnTo>
                <a:lnTo>
                  <a:pt x="63093" y="71628"/>
                </a:lnTo>
                <a:lnTo>
                  <a:pt x="65531" y="68580"/>
                </a:lnTo>
                <a:lnTo>
                  <a:pt x="68580" y="62484"/>
                </a:lnTo>
                <a:lnTo>
                  <a:pt x="68580" y="38100"/>
                </a:lnTo>
                <a:close/>
              </a:path>
              <a:path w="68580" h="97789">
                <a:moveTo>
                  <a:pt x="27431" y="48768"/>
                </a:moveTo>
                <a:lnTo>
                  <a:pt x="30480" y="59436"/>
                </a:lnTo>
                <a:lnTo>
                  <a:pt x="30480" y="52050"/>
                </a:lnTo>
                <a:lnTo>
                  <a:pt x="27431" y="48768"/>
                </a:lnTo>
                <a:close/>
              </a:path>
              <a:path w="68580" h="97789">
                <a:moveTo>
                  <a:pt x="30480" y="52050"/>
                </a:moveTo>
                <a:lnTo>
                  <a:pt x="30480" y="59436"/>
                </a:lnTo>
                <a:lnTo>
                  <a:pt x="32613" y="59436"/>
                </a:lnTo>
                <a:lnTo>
                  <a:pt x="34800" y="56702"/>
                </a:lnTo>
                <a:lnTo>
                  <a:pt x="30480" y="52050"/>
                </a:lnTo>
                <a:close/>
              </a:path>
              <a:path w="68580" h="97789">
                <a:moveTo>
                  <a:pt x="36575" y="58615"/>
                </a:moveTo>
                <a:lnTo>
                  <a:pt x="36575" y="59436"/>
                </a:lnTo>
                <a:lnTo>
                  <a:pt x="36816" y="58874"/>
                </a:lnTo>
                <a:lnTo>
                  <a:pt x="36575" y="58615"/>
                </a:lnTo>
                <a:close/>
              </a:path>
              <a:path w="68580" h="97789">
                <a:moveTo>
                  <a:pt x="36816" y="58874"/>
                </a:moveTo>
                <a:lnTo>
                  <a:pt x="36575" y="59436"/>
                </a:lnTo>
                <a:lnTo>
                  <a:pt x="37337" y="59436"/>
                </a:lnTo>
                <a:lnTo>
                  <a:pt x="36816" y="58874"/>
                </a:lnTo>
                <a:close/>
              </a:path>
              <a:path w="68580" h="97789">
                <a:moveTo>
                  <a:pt x="41147" y="48768"/>
                </a:moveTo>
                <a:lnTo>
                  <a:pt x="36575" y="54483"/>
                </a:lnTo>
                <a:lnTo>
                  <a:pt x="36575" y="58615"/>
                </a:lnTo>
                <a:lnTo>
                  <a:pt x="36816" y="58874"/>
                </a:lnTo>
                <a:lnTo>
                  <a:pt x="41147" y="48768"/>
                </a:lnTo>
                <a:close/>
              </a:path>
              <a:path w="68580" h="97789">
                <a:moveTo>
                  <a:pt x="36575" y="54483"/>
                </a:moveTo>
                <a:lnTo>
                  <a:pt x="34800" y="56702"/>
                </a:lnTo>
                <a:lnTo>
                  <a:pt x="36575" y="58615"/>
                </a:lnTo>
                <a:lnTo>
                  <a:pt x="36575" y="54483"/>
                </a:lnTo>
                <a:close/>
              </a:path>
              <a:path w="68580" h="97789">
                <a:moveTo>
                  <a:pt x="36575" y="43053"/>
                </a:moveTo>
                <a:lnTo>
                  <a:pt x="36575" y="54483"/>
                </a:lnTo>
                <a:lnTo>
                  <a:pt x="41147" y="48768"/>
                </a:lnTo>
                <a:lnTo>
                  <a:pt x="36575" y="43053"/>
                </a:lnTo>
                <a:close/>
              </a:path>
              <a:path w="68580" h="97789">
                <a:moveTo>
                  <a:pt x="30480" y="48768"/>
                </a:moveTo>
                <a:lnTo>
                  <a:pt x="27431" y="48768"/>
                </a:lnTo>
                <a:lnTo>
                  <a:pt x="30480" y="52050"/>
                </a:lnTo>
                <a:lnTo>
                  <a:pt x="30480" y="48768"/>
                </a:lnTo>
                <a:close/>
              </a:path>
              <a:path w="68580" h="97789">
                <a:moveTo>
                  <a:pt x="36575" y="38100"/>
                </a:moveTo>
                <a:lnTo>
                  <a:pt x="36575" y="43053"/>
                </a:lnTo>
                <a:lnTo>
                  <a:pt x="41147" y="48768"/>
                </a:lnTo>
                <a:lnTo>
                  <a:pt x="36575" y="38100"/>
                </a:lnTo>
                <a:close/>
              </a:path>
              <a:path w="68580" h="97789">
                <a:moveTo>
                  <a:pt x="30480" y="29718"/>
                </a:moveTo>
                <a:lnTo>
                  <a:pt x="30480" y="35433"/>
                </a:lnTo>
                <a:lnTo>
                  <a:pt x="36575" y="43053"/>
                </a:lnTo>
                <a:lnTo>
                  <a:pt x="36575" y="38100"/>
                </a:lnTo>
                <a:lnTo>
                  <a:pt x="68580" y="38100"/>
                </a:lnTo>
                <a:lnTo>
                  <a:pt x="68580" y="35051"/>
                </a:lnTo>
                <a:lnTo>
                  <a:pt x="67564" y="32004"/>
                </a:lnTo>
                <a:lnTo>
                  <a:pt x="35051" y="32004"/>
                </a:lnTo>
                <a:lnTo>
                  <a:pt x="30480" y="29718"/>
                </a:lnTo>
                <a:close/>
              </a:path>
              <a:path w="68580" h="97789">
                <a:moveTo>
                  <a:pt x="22859" y="25908"/>
                </a:moveTo>
                <a:lnTo>
                  <a:pt x="30480" y="35433"/>
                </a:lnTo>
                <a:lnTo>
                  <a:pt x="30480" y="29718"/>
                </a:lnTo>
                <a:lnTo>
                  <a:pt x="22859" y="25908"/>
                </a:lnTo>
                <a:close/>
              </a:path>
              <a:path w="68580" h="97789">
                <a:moveTo>
                  <a:pt x="30480" y="16763"/>
                </a:moveTo>
                <a:lnTo>
                  <a:pt x="15239" y="32004"/>
                </a:lnTo>
                <a:lnTo>
                  <a:pt x="27736" y="32004"/>
                </a:lnTo>
                <a:lnTo>
                  <a:pt x="22859" y="25908"/>
                </a:lnTo>
                <a:lnTo>
                  <a:pt x="30480" y="25908"/>
                </a:lnTo>
                <a:lnTo>
                  <a:pt x="30480" y="16763"/>
                </a:lnTo>
                <a:close/>
              </a:path>
              <a:path w="68580" h="97789">
                <a:moveTo>
                  <a:pt x="55778" y="16763"/>
                </a:moveTo>
                <a:lnTo>
                  <a:pt x="30480" y="16763"/>
                </a:lnTo>
                <a:lnTo>
                  <a:pt x="30480" y="29718"/>
                </a:lnTo>
                <a:lnTo>
                  <a:pt x="35051" y="32004"/>
                </a:lnTo>
                <a:lnTo>
                  <a:pt x="67564" y="32004"/>
                </a:lnTo>
                <a:lnTo>
                  <a:pt x="67056" y="30480"/>
                </a:lnTo>
                <a:lnTo>
                  <a:pt x="65531" y="28956"/>
                </a:lnTo>
                <a:lnTo>
                  <a:pt x="55778" y="16763"/>
                </a:lnTo>
                <a:close/>
              </a:path>
              <a:path w="68580" h="97789">
                <a:moveTo>
                  <a:pt x="30480" y="25908"/>
                </a:moveTo>
                <a:lnTo>
                  <a:pt x="22859" y="25908"/>
                </a:lnTo>
                <a:lnTo>
                  <a:pt x="30480" y="29718"/>
                </a:lnTo>
                <a:lnTo>
                  <a:pt x="30480" y="2590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19072" y="3066287"/>
            <a:ext cx="97536" cy="45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9279" y="3265931"/>
            <a:ext cx="32384" cy="21590"/>
          </a:xfrm>
          <a:custGeom>
            <a:avLst/>
            <a:gdLst/>
            <a:ahLst/>
            <a:cxnLst/>
            <a:rect l="l" t="t" r="r" b="b"/>
            <a:pathLst>
              <a:path w="32385" h="21589">
                <a:moveTo>
                  <a:pt x="30480" y="0"/>
                </a:moveTo>
                <a:lnTo>
                  <a:pt x="0" y="1524"/>
                </a:lnTo>
                <a:lnTo>
                  <a:pt x="1524" y="21336"/>
                </a:lnTo>
                <a:lnTo>
                  <a:pt x="32003" y="19812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77567" y="3265931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2004" y="0"/>
                </a:moveTo>
                <a:lnTo>
                  <a:pt x="0" y="1524"/>
                </a:lnTo>
                <a:lnTo>
                  <a:pt x="1524" y="21336"/>
                </a:lnTo>
                <a:lnTo>
                  <a:pt x="33527" y="19812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7567" y="3265931"/>
            <a:ext cx="33655" cy="21590"/>
          </a:xfrm>
          <a:custGeom>
            <a:avLst/>
            <a:gdLst/>
            <a:ahLst/>
            <a:cxnLst/>
            <a:rect l="l" t="t" r="r" b="b"/>
            <a:pathLst>
              <a:path w="33655" h="21589">
                <a:moveTo>
                  <a:pt x="32004" y="0"/>
                </a:moveTo>
                <a:lnTo>
                  <a:pt x="0" y="1524"/>
                </a:lnTo>
                <a:lnTo>
                  <a:pt x="1524" y="21336"/>
                </a:lnTo>
                <a:lnTo>
                  <a:pt x="33527" y="19812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02307" y="3166871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21336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85544" y="3140963"/>
            <a:ext cx="166370" cy="52069"/>
          </a:xfrm>
          <a:custGeom>
            <a:avLst/>
            <a:gdLst/>
            <a:ahLst/>
            <a:cxnLst/>
            <a:rect l="l" t="t" r="r" b="b"/>
            <a:pathLst>
              <a:path w="166369" h="52069">
                <a:moveTo>
                  <a:pt x="166116" y="0"/>
                </a:moveTo>
                <a:lnTo>
                  <a:pt x="0" y="0"/>
                </a:lnTo>
                <a:lnTo>
                  <a:pt x="0" y="51815"/>
                </a:lnTo>
                <a:lnTo>
                  <a:pt x="166116" y="51815"/>
                </a:lnTo>
                <a:lnTo>
                  <a:pt x="166116" y="36575"/>
                </a:lnTo>
                <a:lnTo>
                  <a:pt x="32004" y="36575"/>
                </a:lnTo>
                <a:lnTo>
                  <a:pt x="27847" y="32003"/>
                </a:lnTo>
                <a:lnTo>
                  <a:pt x="16763" y="32003"/>
                </a:lnTo>
                <a:lnTo>
                  <a:pt x="22305" y="25908"/>
                </a:lnTo>
                <a:lnTo>
                  <a:pt x="16763" y="19812"/>
                </a:lnTo>
                <a:lnTo>
                  <a:pt x="27847" y="19812"/>
                </a:lnTo>
                <a:lnTo>
                  <a:pt x="32004" y="15239"/>
                </a:lnTo>
                <a:lnTo>
                  <a:pt x="166116" y="15239"/>
                </a:lnTo>
                <a:lnTo>
                  <a:pt x="166116" y="0"/>
                </a:lnTo>
                <a:close/>
              </a:path>
              <a:path w="166369" h="52069">
                <a:moveTo>
                  <a:pt x="32004" y="15239"/>
                </a:moveTo>
                <a:lnTo>
                  <a:pt x="22305" y="25908"/>
                </a:lnTo>
                <a:lnTo>
                  <a:pt x="32004" y="36575"/>
                </a:lnTo>
                <a:lnTo>
                  <a:pt x="32004" y="15239"/>
                </a:lnTo>
                <a:close/>
              </a:path>
              <a:path w="166369" h="52069">
                <a:moveTo>
                  <a:pt x="134112" y="15239"/>
                </a:moveTo>
                <a:lnTo>
                  <a:pt x="32004" y="15239"/>
                </a:lnTo>
                <a:lnTo>
                  <a:pt x="32004" y="36575"/>
                </a:lnTo>
                <a:lnTo>
                  <a:pt x="134112" y="36575"/>
                </a:lnTo>
                <a:lnTo>
                  <a:pt x="134112" y="15239"/>
                </a:lnTo>
                <a:close/>
              </a:path>
              <a:path w="166369" h="52069">
                <a:moveTo>
                  <a:pt x="134112" y="15239"/>
                </a:moveTo>
                <a:lnTo>
                  <a:pt x="134112" y="36575"/>
                </a:lnTo>
                <a:lnTo>
                  <a:pt x="143810" y="25908"/>
                </a:lnTo>
                <a:lnTo>
                  <a:pt x="134112" y="15239"/>
                </a:lnTo>
                <a:close/>
              </a:path>
              <a:path w="166369" h="52069">
                <a:moveTo>
                  <a:pt x="143810" y="25908"/>
                </a:moveTo>
                <a:lnTo>
                  <a:pt x="134112" y="36575"/>
                </a:lnTo>
                <a:lnTo>
                  <a:pt x="166116" y="36575"/>
                </a:lnTo>
                <a:lnTo>
                  <a:pt x="166116" y="32003"/>
                </a:lnTo>
                <a:lnTo>
                  <a:pt x="149351" y="32003"/>
                </a:lnTo>
                <a:lnTo>
                  <a:pt x="143810" y="25908"/>
                </a:lnTo>
                <a:close/>
              </a:path>
              <a:path w="166369" h="52069">
                <a:moveTo>
                  <a:pt x="22305" y="25908"/>
                </a:moveTo>
                <a:lnTo>
                  <a:pt x="16763" y="32003"/>
                </a:lnTo>
                <a:lnTo>
                  <a:pt x="27847" y="32003"/>
                </a:lnTo>
                <a:lnTo>
                  <a:pt x="22305" y="25908"/>
                </a:lnTo>
                <a:close/>
              </a:path>
              <a:path w="166369" h="52069">
                <a:moveTo>
                  <a:pt x="166116" y="19812"/>
                </a:moveTo>
                <a:lnTo>
                  <a:pt x="149351" y="19812"/>
                </a:lnTo>
                <a:lnTo>
                  <a:pt x="143810" y="25908"/>
                </a:lnTo>
                <a:lnTo>
                  <a:pt x="149351" y="32003"/>
                </a:lnTo>
                <a:lnTo>
                  <a:pt x="166116" y="32003"/>
                </a:lnTo>
                <a:lnTo>
                  <a:pt x="166116" y="19812"/>
                </a:lnTo>
                <a:close/>
              </a:path>
              <a:path w="166369" h="52069">
                <a:moveTo>
                  <a:pt x="27847" y="19812"/>
                </a:moveTo>
                <a:lnTo>
                  <a:pt x="16763" y="19812"/>
                </a:lnTo>
                <a:lnTo>
                  <a:pt x="22305" y="25908"/>
                </a:lnTo>
                <a:lnTo>
                  <a:pt x="27847" y="19812"/>
                </a:lnTo>
                <a:close/>
              </a:path>
              <a:path w="166369" h="52069">
                <a:moveTo>
                  <a:pt x="166116" y="15239"/>
                </a:moveTo>
                <a:lnTo>
                  <a:pt x="134112" y="15239"/>
                </a:lnTo>
                <a:lnTo>
                  <a:pt x="143810" y="25908"/>
                </a:lnTo>
                <a:lnTo>
                  <a:pt x="149351" y="19812"/>
                </a:lnTo>
                <a:lnTo>
                  <a:pt x="166116" y="19812"/>
                </a:lnTo>
                <a:lnTo>
                  <a:pt x="166116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65732" y="3160775"/>
            <a:ext cx="205740" cy="76200"/>
          </a:xfrm>
          <a:custGeom>
            <a:avLst/>
            <a:gdLst/>
            <a:ahLst/>
            <a:cxnLst/>
            <a:rect l="l" t="t" r="r" b="b"/>
            <a:pathLst>
              <a:path w="205739" h="76200">
                <a:moveTo>
                  <a:pt x="176784" y="0"/>
                </a:moveTo>
                <a:lnTo>
                  <a:pt x="30480" y="0"/>
                </a:lnTo>
                <a:lnTo>
                  <a:pt x="24384" y="4572"/>
                </a:lnTo>
                <a:lnTo>
                  <a:pt x="21336" y="10667"/>
                </a:lnTo>
                <a:lnTo>
                  <a:pt x="1524" y="54863"/>
                </a:lnTo>
                <a:lnTo>
                  <a:pt x="0" y="59436"/>
                </a:lnTo>
                <a:lnTo>
                  <a:pt x="0" y="65531"/>
                </a:lnTo>
                <a:lnTo>
                  <a:pt x="6095" y="74675"/>
                </a:lnTo>
                <a:lnTo>
                  <a:pt x="10668" y="76200"/>
                </a:lnTo>
                <a:lnTo>
                  <a:pt x="195072" y="76200"/>
                </a:lnTo>
                <a:lnTo>
                  <a:pt x="199644" y="74675"/>
                </a:lnTo>
                <a:lnTo>
                  <a:pt x="204724" y="67055"/>
                </a:lnTo>
                <a:lnTo>
                  <a:pt x="32004" y="67055"/>
                </a:lnTo>
                <a:lnTo>
                  <a:pt x="16763" y="45719"/>
                </a:lnTo>
                <a:lnTo>
                  <a:pt x="40832" y="45719"/>
                </a:lnTo>
                <a:lnTo>
                  <a:pt x="46508" y="32003"/>
                </a:lnTo>
                <a:lnTo>
                  <a:pt x="36575" y="32003"/>
                </a:lnTo>
                <a:lnTo>
                  <a:pt x="50292" y="22860"/>
                </a:lnTo>
                <a:lnTo>
                  <a:pt x="189869" y="22860"/>
                </a:lnTo>
                <a:lnTo>
                  <a:pt x="184404" y="10667"/>
                </a:lnTo>
                <a:lnTo>
                  <a:pt x="181356" y="4572"/>
                </a:lnTo>
                <a:lnTo>
                  <a:pt x="176784" y="0"/>
                </a:lnTo>
                <a:close/>
              </a:path>
              <a:path w="205739" h="76200">
                <a:moveTo>
                  <a:pt x="40832" y="45719"/>
                </a:moveTo>
                <a:lnTo>
                  <a:pt x="16763" y="45719"/>
                </a:lnTo>
                <a:lnTo>
                  <a:pt x="32004" y="67055"/>
                </a:lnTo>
                <a:lnTo>
                  <a:pt x="40832" y="45719"/>
                </a:lnTo>
                <a:close/>
              </a:path>
              <a:path w="205739" h="76200">
                <a:moveTo>
                  <a:pt x="165695" y="45719"/>
                </a:moveTo>
                <a:lnTo>
                  <a:pt x="40832" y="45719"/>
                </a:lnTo>
                <a:lnTo>
                  <a:pt x="32004" y="67055"/>
                </a:lnTo>
                <a:lnTo>
                  <a:pt x="175260" y="67055"/>
                </a:lnTo>
                <a:lnTo>
                  <a:pt x="165695" y="45719"/>
                </a:lnTo>
                <a:close/>
              </a:path>
              <a:path w="205739" h="76200">
                <a:moveTo>
                  <a:pt x="155448" y="22860"/>
                </a:moveTo>
                <a:lnTo>
                  <a:pt x="175260" y="67055"/>
                </a:lnTo>
                <a:lnTo>
                  <a:pt x="188975" y="45719"/>
                </a:lnTo>
                <a:lnTo>
                  <a:pt x="200116" y="45719"/>
                </a:lnTo>
                <a:lnTo>
                  <a:pt x="193968" y="32003"/>
                </a:lnTo>
                <a:lnTo>
                  <a:pt x="169163" y="32003"/>
                </a:lnTo>
                <a:lnTo>
                  <a:pt x="155448" y="22860"/>
                </a:lnTo>
                <a:close/>
              </a:path>
              <a:path w="205739" h="76200">
                <a:moveTo>
                  <a:pt x="200116" y="45719"/>
                </a:moveTo>
                <a:lnTo>
                  <a:pt x="188975" y="45719"/>
                </a:lnTo>
                <a:lnTo>
                  <a:pt x="175260" y="67055"/>
                </a:lnTo>
                <a:lnTo>
                  <a:pt x="204724" y="67055"/>
                </a:lnTo>
                <a:lnTo>
                  <a:pt x="205740" y="65531"/>
                </a:lnTo>
                <a:lnTo>
                  <a:pt x="205740" y="59436"/>
                </a:lnTo>
                <a:lnTo>
                  <a:pt x="204216" y="54863"/>
                </a:lnTo>
                <a:lnTo>
                  <a:pt x="200116" y="45719"/>
                </a:lnTo>
                <a:close/>
              </a:path>
              <a:path w="205739" h="76200">
                <a:moveTo>
                  <a:pt x="50292" y="22860"/>
                </a:moveTo>
                <a:lnTo>
                  <a:pt x="36575" y="32003"/>
                </a:lnTo>
                <a:lnTo>
                  <a:pt x="46508" y="32003"/>
                </a:lnTo>
                <a:lnTo>
                  <a:pt x="50292" y="22860"/>
                </a:lnTo>
                <a:close/>
              </a:path>
              <a:path w="205739" h="76200">
                <a:moveTo>
                  <a:pt x="155448" y="22860"/>
                </a:moveTo>
                <a:lnTo>
                  <a:pt x="50292" y="22860"/>
                </a:lnTo>
                <a:lnTo>
                  <a:pt x="46508" y="32003"/>
                </a:lnTo>
                <a:lnTo>
                  <a:pt x="159547" y="32003"/>
                </a:lnTo>
                <a:lnTo>
                  <a:pt x="155448" y="22860"/>
                </a:lnTo>
                <a:close/>
              </a:path>
              <a:path w="205739" h="76200">
                <a:moveTo>
                  <a:pt x="189869" y="22860"/>
                </a:moveTo>
                <a:lnTo>
                  <a:pt x="155448" y="22860"/>
                </a:lnTo>
                <a:lnTo>
                  <a:pt x="169163" y="32003"/>
                </a:lnTo>
                <a:lnTo>
                  <a:pt x="193968" y="32003"/>
                </a:lnTo>
                <a:lnTo>
                  <a:pt x="189869" y="2286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00783" y="3183635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89" h="33655">
                <a:moveTo>
                  <a:pt x="3048" y="0"/>
                </a:moveTo>
                <a:lnTo>
                  <a:pt x="0" y="32003"/>
                </a:lnTo>
                <a:lnTo>
                  <a:pt x="18288" y="33527"/>
                </a:lnTo>
                <a:lnTo>
                  <a:pt x="21336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02307" y="3177539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02307" y="3183635"/>
            <a:ext cx="76200" cy="33655"/>
          </a:xfrm>
          <a:custGeom>
            <a:avLst/>
            <a:gdLst/>
            <a:ahLst/>
            <a:cxnLst/>
            <a:rect l="l" t="t" r="r" b="b"/>
            <a:pathLst>
              <a:path w="76200" h="33655">
                <a:moveTo>
                  <a:pt x="0" y="0"/>
                </a:moveTo>
                <a:lnTo>
                  <a:pt x="0" y="32003"/>
                </a:lnTo>
                <a:lnTo>
                  <a:pt x="76200" y="33527"/>
                </a:lnTo>
                <a:lnTo>
                  <a:pt x="76200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8883" y="3183635"/>
            <a:ext cx="78105" cy="33655"/>
          </a:xfrm>
          <a:custGeom>
            <a:avLst/>
            <a:gdLst/>
            <a:ahLst/>
            <a:cxnLst/>
            <a:rect l="l" t="t" r="r" b="b"/>
            <a:pathLst>
              <a:path w="78105" h="33655">
                <a:moveTo>
                  <a:pt x="1524" y="0"/>
                </a:moveTo>
                <a:lnTo>
                  <a:pt x="0" y="32003"/>
                </a:lnTo>
                <a:lnTo>
                  <a:pt x="76200" y="33527"/>
                </a:lnTo>
                <a:lnTo>
                  <a:pt x="777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96795" y="3183635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5" h="33655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15083" y="3183635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5">
                <a:moveTo>
                  <a:pt x="1524" y="0"/>
                </a:moveTo>
                <a:lnTo>
                  <a:pt x="0" y="32003"/>
                </a:lnTo>
                <a:lnTo>
                  <a:pt x="39624" y="33527"/>
                </a:lnTo>
                <a:lnTo>
                  <a:pt x="41148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58695" y="3025139"/>
            <a:ext cx="40005" cy="66040"/>
          </a:xfrm>
          <a:custGeom>
            <a:avLst/>
            <a:gdLst/>
            <a:ahLst/>
            <a:cxnLst/>
            <a:rect l="l" t="t" r="r" b="b"/>
            <a:pathLst>
              <a:path w="40005" h="66039">
                <a:moveTo>
                  <a:pt x="0" y="65532"/>
                </a:moveTo>
                <a:lnTo>
                  <a:pt x="39624" y="65532"/>
                </a:lnTo>
                <a:lnTo>
                  <a:pt x="39624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3455" y="3008375"/>
            <a:ext cx="88900" cy="120650"/>
          </a:xfrm>
          <a:custGeom>
            <a:avLst/>
            <a:gdLst/>
            <a:ahLst/>
            <a:cxnLst/>
            <a:rect l="l" t="t" r="r" b="b"/>
            <a:pathLst>
              <a:path w="88900" h="120650">
                <a:moveTo>
                  <a:pt x="88392" y="0"/>
                </a:moveTo>
                <a:lnTo>
                  <a:pt x="0" y="0"/>
                </a:lnTo>
                <a:lnTo>
                  <a:pt x="0" y="120395"/>
                </a:lnTo>
                <a:lnTo>
                  <a:pt x="88392" y="120395"/>
                </a:lnTo>
                <a:lnTo>
                  <a:pt x="88392" y="103631"/>
                </a:lnTo>
                <a:lnTo>
                  <a:pt x="32004" y="103631"/>
                </a:lnTo>
                <a:lnTo>
                  <a:pt x="15239" y="88391"/>
                </a:lnTo>
                <a:lnTo>
                  <a:pt x="32004" y="88391"/>
                </a:lnTo>
                <a:lnTo>
                  <a:pt x="32004" y="32003"/>
                </a:lnTo>
                <a:lnTo>
                  <a:pt x="15239" y="32003"/>
                </a:lnTo>
                <a:lnTo>
                  <a:pt x="32004" y="16763"/>
                </a:lnTo>
                <a:lnTo>
                  <a:pt x="88392" y="16763"/>
                </a:lnTo>
                <a:lnTo>
                  <a:pt x="88392" y="0"/>
                </a:lnTo>
                <a:close/>
              </a:path>
              <a:path w="88900" h="120650">
                <a:moveTo>
                  <a:pt x="32004" y="88391"/>
                </a:moveTo>
                <a:lnTo>
                  <a:pt x="15239" y="88391"/>
                </a:lnTo>
                <a:lnTo>
                  <a:pt x="32004" y="103631"/>
                </a:lnTo>
                <a:lnTo>
                  <a:pt x="32004" y="88391"/>
                </a:lnTo>
                <a:close/>
              </a:path>
              <a:path w="88900" h="120650">
                <a:moveTo>
                  <a:pt x="56387" y="88391"/>
                </a:moveTo>
                <a:lnTo>
                  <a:pt x="32004" y="88391"/>
                </a:lnTo>
                <a:lnTo>
                  <a:pt x="32004" y="103631"/>
                </a:lnTo>
                <a:lnTo>
                  <a:pt x="56387" y="103631"/>
                </a:lnTo>
                <a:lnTo>
                  <a:pt x="56387" y="88391"/>
                </a:lnTo>
                <a:close/>
              </a:path>
              <a:path w="88900" h="120650">
                <a:moveTo>
                  <a:pt x="56387" y="16763"/>
                </a:moveTo>
                <a:lnTo>
                  <a:pt x="56387" y="103631"/>
                </a:lnTo>
                <a:lnTo>
                  <a:pt x="73151" y="88391"/>
                </a:lnTo>
                <a:lnTo>
                  <a:pt x="88392" y="88391"/>
                </a:lnTo>
                <a:lnTo>
                  <a:pt x="88392" y="32003"/>
                </a:lnTo>
                <a:lnTo>
                  <a:pt x="73151" y="32003"/>
                </a:lnTo>
                <a:lnTo>
                  <a:pt x="56387" y="16763"/>
                </a:lnTo>
                <a:close/>
              </a:path>
              <a:path w="88900" h="120650">
                <a:moveTo>
                  <a:pt x="88392" y="88391"/>
                </a:moveTo>
                <a:lnTo>
                  <a:pt x="73151" y="88391"/>
                </a:lnTo>
                <a:lnTo>
                  <a:pt x="56387" y="103631"/>
                </a:lnTo>
                <a:lnTo>
                  <a:pt x="88392" y="103631"/>
                </a:lnTo>
                <a:lnTo>
                  <a:pt x="88392" y="88391"/>
                </a:lnTo>
                <a:close/>
              </a:path>
              <a:path w="88900" h="120650">
                <a:moveTo>
                  <a:pt x="32004" y="16763"/>
                </a:moveTo>
                <a:lnTo>
                  <a:pt x="15239" y="32003"/>
                </a:lnTo>
                <a:lnTo>
                  <a:pt x="32004" y="32003"/>
                </a:lnTo>
                <a:lnTo>
                  <a:pt x="32004" y="16763"/>
                </a:lnTo>
                <a:close/>
              </a:path>
              <a:path w="88900" h="120650">
                <a:moveTo>
                  <a:pt x="56387" y="16763"/>
                </a:moveTo>
                <a:lnTo>
                  <a:pt x="32004" y="16763"/>
                </a:lnTo>
                <a:lnTo>
                  <a:pt x="32004" y="32003"/>
                </a:lnTo>
                <a:lnTo>
                  <a:pt x="56387" y="32003"/>
                </a:lnTo>
                <a:lnTo>
                  <a:pt x="56387" y="16763"/>
                </a:lnTo>
                <a:close/>
              </a:path>
              <a:path w="88900" h="120650">
                <a:moveTo>
                  <a:pt x="88392" y="16763"/>
                </a:moveTo>
                <a:lnTo>
                  <a:pt x="56387" y="16763"/>
                </a:lnTo>
                <a:lnTo>
                  <a:pt x="73151" y="32003"/>
                </a:lnTo>
                <a:lnTo>
                  <a:pt x="88392" y="32003"/>
                </a:lnTo>
                <a:lnTo>
                  <a:pt x="88392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46275" y="3272027"/>
            <a:ext cx="99060" cy="128270"/>
          </a:xfrm>
          <a:custGeom>
            <a:avLst/>
            <a:gdLst/>
            <a:ahLst/>
            <a:cxnLst/>
            <a:rect l="l" t="t" r="r" b="b"/>
            <a:pathLst>
              <a:path w="99059" h="128270">
                <a:moveTo>
                  <a:pt x="50388" y="48846"/>
                </a:moveTo>
                <a:lnTo>
                  <a:pt x="67056" y="128015"/>
                </a:lnTo>
                <a:lnTo>
                  <a:pt x="99060" y="120396"/>
                </a:lnTo>
                <a:lnTo>
                  <a:pt x="83418" y="51815"/>
                </a:lnTo>
                <a:lnTo>
                  <a:pt x="57912" y="51815"/>
                </a:lnTo>
                <a:lnTo>
                  <a:pt x="50388" y="48846"/>
                </a:lnTo>
                <a:close/>
              </a:path>
              <a:path w="99059" h="128270">
                <a:moveTo>
                  <a:pt x="48768" y="41148"/>
                </a:moveTo>
                <a:lnTo>
                  <a:pt x="50388" y="48846"/>
                </a:lnTo>
                <a:lnTo>
                  <a:pt x="57912" y="51815"/>
                </a:lnTo>
                <a:lnTo>
                  <a:pt x="48768" y="41148"/>
                </a:lnTo>
                <a:close/>
              </a:path>
              <a:path w="99059" h="128270">
                <a:moveTo>
                  <a:pt x="80985" y="41148"/>
                </a:moveTo>
                <a:lnTo>
                  <a:pt x="48768" y="41148"/>
                </a:lnTo>
                <a:lnTo>
                  <a:pt x="57912" y="51815"/>
                </a:lnTo>
                <a:lnTo>
                  <a:pt x="83418" y="51815"/>
                </a:lnTo>
                <a:lnTo>
                  <a:pt x="80985" y="41148"/>
                </a:lnTo>
                <a:close/>
              </a:path>
              <a:path w="99059" h="128270">
                <a:moveTo>
                  <a:pt x="10668" y="0"/>
                </a:moveTo>
                <a:lnTo>
                  <a:pt x="0" y="28955"/>
                </a:lnTo>
                <a:lnTo>
                  <a:pt x="50388" y="48846"/>
                </a:lnTo>
                <a:lnTo>
                  <a:pt x="48768" y="41148"/>
                </a:lnTo>
                <a:lnTo>
                  <a:pt x="80985" y="41148"/>
                </a:lnTo>
                <a:lnTo>
                  <a:pt x="79248" y="33527"/>
                </a:lnTo>
                <a:lnTo>
                  <a:pt x="77724" y="28955"/>
                </a:lnTo>
                <a:lnTo>
                  <a:pt x="74676" y="24384"/>
                </a:lnTo>
                <a:lnTo>
                  <a:pt x="68580" y="22860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18260" y="3156203"/>
            <a:ext cx="152400" cy="131445"/>
          </a:xfrm>
          <a:custGeom>
            <a:avLst/>
            <a:gdLst/>
            <a:ahLst/>
            <a:cxnLst/>
            <a:rect l="l" t="t" r="r" b="b"/>
            <a:pathLst>
              <a:path w="152400" h="131445">
                <a:moveTo>
                  <a:pt x="86868" y="0"/>
                </a:moveTo>
                <a:lnTo>
                  <a:pt x="64008" y="0"/>
                </a:lnTo>
                <a:lnTo>
                  <a:pt x="39219" y="5095"/>
                </a:lnTo>
                <a:lnTo>
                  <a:pt x="18859" y="19050"/>
                </a:lnTo>
                <a:lnTo>
                  <a:pt x="5072" y="39862"/>
                </a:lnTo>
                <a:lnTo>
                  <a:pt x="0" y="65532"/>
                </a:lnTo>
                <a:lnTo>
                  <a:pt x="5072" y="91201"/>
                </a:lnTo>
                <a:lnTo>
                  <a:pt x="18859" y="112014"/>
                </a:lnTo>
                <a:lnTo>
                  <a:pt x="39219" y="125968"/>
                </a:lnTo>
                <a:lnTo>
                  <a:pt x="64008" y="131063"/>
                </a:lnTo>
                <a:lnTo>
                  <a:pt x="86868" y="131063"/>
                </a:lnTo>
                <a:lnTo>
                  <a:pt x="112537" y="125968"/>
                </a:lnTo>
                <a:lnTo>
                  <a:pt x="133350" y="112014"/>
                </a:lnTo>
                <a:lnTo>
                  <a:pt x="147304" y="91201"/>
                </a:lnTo>
                <a:lnTo>
                  <a:pt x="152400" y="65532"/>
                </a:lnTo>
                <a:lnTo>
                  <a:pt x="147304" y="39862"/>
                </a:lnTo>
                <a:lnTo>
                  <a:pt x="133350" y="19050"/>
                </a:lnTo>
                <a:lnTo>
                  <a:pt x="112537" y="5095"/>
                </a:lnTo>
                <a:lnTo>
                  <a:pt x="86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71016" y="3107435"/>
            <a:ext cx="247015" cy="228600"/>
          </a:xfrm>
          <a:custGeom>
            <a:avLst/>
            <a:gdLst/>
            <a:ahLst/>
            <a:cxnLst/>
            <a:rect l="l" t="t" r="r" b="b"/>
            <a:pathLst>
              <a:path w="247015" h="228600">
                <a:moveTo>
                  <a:pt x="216408" y="201167"/>
                </a:moveTo>
                <a:lnTo>
                  <a:pt x="30480" y="201167"/>
                </a:lnTo>
                <a:lnTo>
                  <a:pt x="44196" y="211835"/>
                </a:lnTo>
                <a:lnTo>
                  <a:pt x="53340" y="217931"/>
                </a:lnTo>
                <a:lnTo>
                  <a:pt x="60959" y="220979"/>
                </a:lnTo>
                <a:lnTo>
                  <a:pt x="79247" y="227075"/>
                </a:lnTo>
                <a:lnTo>
                  <a:pt x="89915" y="228600"/>
                </a:lnTo>
                <a:lnTo>
                  <a:pt x="160020" y="228600"/>
                </a:lnTo>
                <a:lnTo>
                  <a:pt x="196596" y="216407"/>
                </a:lnTo>
                <a:lnTo>
                  <a:pt x="216408" y="201167"/>
                </a:lnTo>
                <a:close/>
              </a:path>
              <a:path w="247015" h="228600">
                <a:moveTo>
                  <a:pt x="217931" y="27431"/>
                </a:moveTo>
                <a:lnTo>
                  <a:pt x="28956" y="27431"/>
                </a:lnTo>
                <a:lnTo>
                  <a:pt x="28956" y="28955"/>
                </a:lnTo>
                <a:lnTo>
                  <a:pt x="27431" y="30479"/>
                </a:lnTo>
                <a:lnTo>
                  <a:pt x="1524" y="79247"/>
                </a:lnTo>
                <a:lnTo>
                  <a:pt x="0" y="88391"/>
                </a:lnTo>
                <a:lnTo>
                  <a:pt x="0" y="132587"/>
                </a:lnTo>
                <a:lnTo>
                  <a:pt x="1524" y="141731"/>
                </a:lnTo>
                <a:lnTo>
                  <a:pt x="3047" y="152400"/>
                </a:lnTo>
                <a:lnTo>
                  <a:pt x="4571" y="161543"/>
                </a:lnTo>
                <a:lnTo>
                  <a:pt x="9143" y="170687"/>
                </a:lnTo>
                <a:lnTo>
                  <a:pt x="12192" y="178307"/>
                </a:lnTo>
                <a:lnTo>
                  <a:pt x="18287" y="187451"/>
                </a:lnTo>
                <a:lnTo>
                  <a:pt x="27431" y="198119"/>
                </a:lnTo>
                <a:lnTo>
                  <a:pt x="28956" y="199643"/>
                </a:lnTo>
                <a:lnTo>
                  <a:pt x="28956" y="201167"/>
                </a:lnTo>
                <a:lnTo>
                  <a:pt x="217931" y="201167"/>
                </a:lnTo>
                <a:lnTo>
                  <a:pt x="217931" y="199643"/>
                </a:lnTo>
                <a:lnTo>
                  <a:pt x="219456" y="198119"/>
                </a:lnTo>
                <a:lnTo>
                  <a:pt x="230124" y="184403"/>
                </a:lnTo>
                <a:lnTo>
                  <a:pt x="234696" y="176783"/>
                </a:lnTo>
                <a:lnTo>
                  <a:pt x="235458" y="175259"/>
                </a:lnTo>
                <a:lnTo>
                  <a:pt x="97536" y="175259"/>
                </a:lnTo>
                <a:lnTo>
                  <a:pt x="91440" y="173735"/>
                </a:lnTo>
                <a:lnTo>
                  <a:pt x="88392" y="173735"/>
                </a:lnTo>
                <a:lnTo>
                  <a:pt x="79247" y="170687"/>
                </a:lnTo>
                <a:lnTo>
                  <a:pt x="76200" y="169163"/>
                </a:lnTo>
                <a:lnTo>
                  <a:pt x="73152" y="166115"/>
                </a:lnTo>
                <a:lnTo>
                  <a:pt x="71247" y="164591"/>
                </a:lnTo>
                <a:lnTo>
                  <a:pt x="68580" y="164591"/>
                </a:lnTo>
                <a:lnTo>
                  <a:pt x="60959" y="153924"/>
                </a:lnTo>
                <a:lnTo>
                  <a:pt x="59436" y="150875"/>
                </a:lnTo>
                <a:lnTo>
                  <a:pt x="56387" y="146303"/>
                </a:lnTo>
                <a:lnTo>
                  <a:pt x="56387" y="143255"/>
                </a:lnTo>
                <a:lnTo>
                  <a:pt x="54864" y="138683"/>
                </a:lnTo>
                <a:lnTo>
                  <a:pt x="54864" y="86867"/>
                </a:lnTo>
                <a:lnTo>
                  <a:pt x="56387" y="83819"/>
                </a:lnTo>
                <a:lnTo>
                  <a:pt x="57912" y="79247"/>
                </a:lnTo>
                <a:lnTo>
                  <a:pt x="59436" y="76200"/>
                </a:lnTo>
                <a:lnTo>
                  <a:pt x="62484" y="71627"/>
                </a:lnTo>
                <a:lnTo>
                  <a:pt x="68580" y="65531"/>
                </a:lnTo>
                <a:lnTo>
                  <a:pt x="69087" y="65531"/>
                </a:lnTo>
                <a:lnTo>
                  <a:pt x="76200" y="59435"/>
                </a:lnTo>
                <a:lnTo>
                  <a:pt x="77724" y="59435"/>
                </a:lnTo>
                <a:lnTo>
                  <a:pt x="82296" y="56387"/>
                </a:lnTo>
                <a:lnTo>
                  <a:pt x="86868" y="54863"/>
                </a:lnTo>
                <a:lnTo>
                  <a:pt x="94487" y="54863"/>
                </a:lnTo>
                <a:lnTo>
                  <a:pt x="99059" y="53339"/>
                </a:lnTo>
                <a:lnTo>
                  <a:pt x="235000" y="53339"/>
                </a:lnTo>
                <a:lnTo>
                  <a:pt x="233172" y="50291"/>
                </a:lnTo>
                <a:lnTo>
                  <a:pt x="228600" y="41147"/>
                </a:lnTo>
                <a:lnTo>
                  <a:pt x="219456" y="30479"/>
                </a:lnTo>
                <a:lnTo>
                  <a:pt x="217931" y="28955"/>
                </a:lnTo>
                <a:lnTo>
                  <a:pt x="217931" y="27431"/>
                </a:lnTo>
                <a:close/>
              </a:path>
              <a:path w="247015" h="228600">
                <a:moveTo>
                  <a:pt x="181356" y="160019"/>
                </a:moveTo>
                <a:lnTo>
                  <a:pt x="170687" y="169163"/>
                </a:lnTo>
                <a:lnTo>
                  <a:pt x="164592" y="172212"/>
                </a:lnTo>
                <a:lnTo>
                  <a:pt x="160020" y="173735"/>
                </a:lnTo>
                <a:lnTo>
                  <a:pt x="156972" y="173735"/>
                </a:lnTo>
                <a:lnTo>
                  <a:pt x="152400" y="175259"/>
                </a:lnTo>
                <a:lnTo>
                  <a:pt x="235458" y="175259"/>
                </a:lnTo>
                <a:lnTo>
                  <a:pt x="239268" y="167639"/>
                </a:lnTo>
                <a:lnTo>
                  <a:pt x="240284" y="164591"/>
                </a:lnTo>
                <a:lnTo>
                  <a:pt x="178308" y="164591"/>
                </a:lnTo>
                <a:lnTo>
                  <a:pt x="181356" y="160019"/>
                </a:lnTo>
                <a:close/>
              </a:path>
              <a:path w="247015" h="228600">
                <a:moveTo>
                  <a:pt x="65531" y="160019"/>
                </a:moveTo>
                <a:lnTo>
                  <a:pt x="68580" y="164591"/>
                </a:lnTo>
                <a:lnTo>
                  <a:pt x="71247" y="164591"/>
                </a:lnTo>
                <a:lnTo>
                  <a:pt x="65531" y="160019"/>
                </a:lnTo>
                <a:close/>
              </a:path>
              <a:path w="247015" h="228600">
                <a:moveTo>
                  <a:pt x="179832" y="67360"/>
                </a:moveTo>
                <a:lnTo>
                  <a:pt x="185928" y="74675"/>
                </a:lnTo>
                <a:lnTo>
                  <a:pt x="187452" y="77724"/>
                </a:lnTo>
                <a:lnTo>
                  <a:pt x="188975" y="82295"/>
                </a:lnTo>
                <a:lnTo>
                  <a:pt x="190500" y="85343"/>
                </a:lnTo>
                <a:lnTo>
                  <a:pt x="192024" y="89915"/>
                </a:lnTo>
                <a:lnTo>
                  <a:pt x="192024" y="141731"/>
                </a:lnTo>
                <a:lnTo>
                  <a:pt x="190500" y="144779"/>
                </a:lnTo>
                <a:lnTo>
                  <a:pt x="188975" y="149351"/>
                </a:lnTo>
                <a:lnTo>
                  <a:pt x="185928" y="152400"/>
                </a:lnTo>
                <a:lnTo>
                  <a:pt x="184403" y="156971"/>
                </a:lnTo>
                <a:lnTo>
                  <a:pt x="178308" y="164591"/>
                </a:lnTo>
                <a:lnTo>
                  <a:pt x="240284" y="164591"/>
                </a:lnTo>
                <a:lnTo>
                  <a:pt x="245364" y="149351"/>
                </a:lnTo>
                <a:lnTo>
                  <a:pt x="245364" y="140207"/>
                </a:lnTo>
                <a:lnTo>
                  <a:pt x="246887" y="131063"/>
                </a:lnTo>
                <a:lnTo>
                  <a:pt x="246887" y="96012"/>
                </a:lnTo>
                <a:lnTo>
                  <a:pt x="245364" y="86867"/>
                </a:lnTo>
                <a:lnTo>
                  <a:pt x="243840" y="76200"/>
                </a:lnTo>
                <a:lnTo>
                  <a:pt x="242569" y="68579"/>
                </a:lnTo>
                <a:lnTo>
                  <a:pt x="181356" y="68579"/>
                </a:lnTo>
                <a:lnTo>
                  <a:pt x="179832" y="67360"/>
                </a:lnTo>
                <a:close/>
              </a:path>
              <a:path w="247015" h="228600">
                <a:moveTo>
                  <a:pt x="69087" y="65531"/>
                </a:moveTo>
                <a:lnTo>
                  <a:pt x="68580" y="65531"/>
                </a:lnTo>
                <a:lnTo>
                  <a:pt x="65531" y="68579"/>
                </a:lnTo>
                <a:lnTo>
                  <a:pt x="69087" y="65531"/>
                </a:lnTo>
                <a:close/>
              </a:path>
              <a:path w="247015" h="228600">
                <a:moveTo>
                  <a:pt x="178308" y="65531"/>
                </a:moveTo>
                <a:lnTo>
                  <a:pt x="179832" y="67360"/>
                </a:lnTo>
                <a:lnTo>
                  <a:pt x="181356" y="68579"/>
                </a:lnTo>
                <a:lnTo>
                  <a:pt x="178308" y="65531"/>
                </a:lnTo>
                <a:close/>
              </a:path>
              <a:path w="247015" h="228600">
                <a:moveTo>
                  <a:pt x="241553" y="65531"/>
                </a:moveTo>
                <a:lnTo>
                  <a:pt x="178308" y="65531"/>
                </a:lnTo>
                <a:lnTo>
                  <a:pt x="181356" y="68579"/>
                </a:lnTo>
                <a:lnTo>
                  <a:pt x="242569" y="68579"/>
                </a:lnTo>
                <a:lnTo>
                  <a:pt x="242315" y="67055"/>
                </a:lnTo>
                <a:lnTo>
                  <a:pt x="241553" y="65531"/>
                </a:lnTo>
                <a:close/>
              </a:path>
              <a:path w="247015" h="228600">
                <a:moveTo>
                  <a:pt x="235000" y="53339"/>
                </a:moveTo>
                <a:lnTo>
                  <a:pt x="149352" y="53339"/>
                </a:lnTo>
                <a:lnTo>
                  <a:pt x="153924" y="54863"/>
                </a:lnTo>
                <a:lnTo>
                  <a:pt x="158496" y="54863"/>
                </a:lnTo>
                <a:lnTo>
                  <a:pt x="167640" y="57912"/>
                </a:lnTo>
                <a:lnTo>
                  <a:pt x="170687" y="59435"/>
                </a:lnTo>
                <a:lnTo>
                  <a:pt x="173736" y="62483"/>
                </a:lnTo>
                <a:lnTo>
                  <a:pt x="179832" y="67360"/>
                </a:lnTo>
                <a:lnTo>
                  <a:pt x="178308" y="65531"/>
                </a:lnTo>
                <a:lnTo>
                  <a:pt x="241553" y="65531"/>
                </a:lnTo>
                <a:lnTo>
                  <a:pt x="237744" y="57912"/>
                </a:lnTo>
                <a:lnTo>
                  <a:pt x="235000" y="53339"/>
                </a:lnTo>
                <a:close/>
              </a:path>
              <a:path w="247015" h="228600">
                <a:moveTo>
                  <a:pt x="156972" y="0"/>
                </a:moveTo>
                <a:lnTo>
                  <a:pt x="96012" y="0"/>
                </a:lnTo>
                <a:lnTo>
                  <a:pt x="77724" y="3047"/>
                </a:lnTo>
                <a:lnTo>
                  <a:pt x="67056" y="4571"/>
                </a:lnTo>
                <a:lnTo>
                  <a:pt x="57912" y="9143"/>
                </a:lnTo>
                <a:lnTo>
                  <a:pt x="50292" y="12191"/>
                </a:lnTo>
                <a:lnTo>
                  <a:pt x="41147" y="18287"/>
                </a:lnTo>
                <a:lnTo>
                  <a:pt x="30480" y="27431"/>
                </a:lnTo>
                <a:lnTo>
                  <a:pt x="216408" y="27431"/>
                </a:lnTo>
                <a:lnTo>
                  <a:pt x="202692" y="16763"/>
                </a:lnTo>
                <a:lnTo>
                  <a:pt x="195072" y="12191"/>
                </a:lnTo>
                <a:lnTo>
                  <a:pt x="185928" y="7619"/>
                </a:lnTo>
                <a:lnTo>
                  <a:pt x="167640" y="1524"/>
                </a:lnTo>
                <a:lnTo>
                  <a:pt x="15697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6547" y="321106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670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21308" y="3160775"/>
            <a:ext cx="166370" cy="121920"/>
          </a:xfrm>
          <a:custGeom>
            <a:avLst/>
            <a:gdLst/>
            <a:ahLst/>
            <a:cxnLst/>
            <a:rect l="l" t="t" r="r" b="b"/>
            <a:pathLst>
              <a:path w="166369" h="121920">
                <a:moveTo>
                  <a:pt x="166115" y="0"/>
                </a:moveTo>
                <a:lnTo>
                  <a:pt x="0" y="0"/>
                </a:lnTo>
                <a:lnTo>
                  <a:pt x="0" y="121919"/>
                </a:lnTo>
                <a:lnTo>
                  <a:pt x="166115" y="121919"/>
                </a:lnTo>
                <a:lnTo>
                  <a:pt x="166115" y="105155"/>
                </a:lnTo>
                <a:lnTo>
                  <a:pt x="32003" y="105155"/>
                </a:lnTo>
                <a:lnTo>
                  <a:pt x="15239" y="89915"/>
                </a:lnTo>
                <a:lnTo>
                  <a:pt x="32003" y="89915"/>
                </a:lnTo>
                <a:lnTo>
                  <a:pt x="32003" y="32003"/>
                </a:lnTo>
                <a:lnTo>
                  <a:pt x="15239" y="32003"/>
                </a:lnTo>
                <a:lnTo>
                  <a:pt x="32003" y="16763"/>
                </a:lnTo>
                <a:lnTo>
                  <a:pt x="166115" y="16763"/>
                </a:lnTo>
                <a:lnTo>
                  <a:pt x="166115" y="0"/>
                </a:lnTo>
                <a:close/>
              </a:path>
              <a:path w="166369" h="121920">
                <a:moveTo>
                  <a:pt x="32003" y="89915"/>
                </a:moveTo>
                <a:lnTo>
                  <a:pt x="15239" y="89915"/>
                </a:lnTo>
                <a:lnTo>
                  <a:pt x="32003" y="105155"/>
                </a:lnTo>
                <a:lnTo>
                  <a:pt x="32003" y="89915"/>
                </a:lnTo>
                <a:close/>
              </a:path>
              <a:path w="166369" h="121920">
                <a:moveTo>
                  <a:pt x="134111" y="89915"/>
                </a:moveTo>
                <a:lnTo>
                  <a:pt x="32003" y="89915"/>
                </a:lnTo>
                <a:lnTo>
                  <a:pt x="32003" y="105155"/>
                </a:lnTo>
                <a:lnTo>
                  <a:pt x="134111" y="105155"/>
                </a:lnTo>
                <a:lnTo>
                  <a:pt x="134111" y="89915"/>
                </a:lnTo>
                <a:close/>
              </a:path>
              <a:path w="166369" h="121920">
                <a:moveTo>
                  <a:pt x="134111" y="16763"/>
                </a:moveTo>
                <a:lnTo>
                  <a:pt x="134111" y="105155"/>
                </a:lnTo>
                <a:lnTo>
                  <a:pt x="149351" y="89915"/>
                </a:lnTo>
                <a:lnTo>
                  <a:pt x="166115" y="89915"/>
                </a:lnTo>
                <a:lnTo>
                  <a:pt x="166115" y="32003"/>
                </a:lnTo>
                <a:lnTo>
                  <a:pt x="149351" y="32003"/>
                </a:lnTo>
                <a:lnTo>
                  <a:pt x="134111" y="16763"/>
                </a:lnTo>
                <a:close/>
              </a:path>
              <a:path w="166369" h="121920">
                <a:moveTo>
                  <a:pt x="166115" y="89915"/>
                </a:moveTo>
                <a:lnTo>
                  <a:pt x="149351" y="89915"/>
                </a:lnTo>
                <a:lnTo>
                  <a:pt x="134111" y="105155"/>
                </a:lnTo>
                <a:lnTo>
                  <a:pt x="166115" y="105155"/>
                </a:lnTo>
                <a:lnTo>
                  <a:pt x="166115" y="89915"/>
                </a:lnTo>
                <a:close/>
              </a:path>
              <a:path w="166369" h="121920">
                <a:moveTo>
                  <a:pt x="32003" y="16763"/>
                </a:moveTo>
                <a:lnTo>
                  <a:pt x="15239" y="32003"/>
                </a:lnTo>
                <a:lnTo>
                  <a:pt x="32003" y="32003"/>
                </a:lnTo>
                <a:lnTo>
                  <a:pt x="32003" y="16763"/>
                </a:lnTo>
                <a:close/>
              </a:path>
              <a:path w="166369" h="121920">
                <a:moveTo>
                  <a:pt x="134111" y="16763"/>
                </a:moveTo>
                <a:lnTo>
                  <a:pt x="32003" y="16763"/>
                </a:lnTo>
                <a:lnTo>
                  <a:pt x="32003" y="32003"/>
                </a:lnTo>
                <a:lnTo>
                  <a:pt x="134111" y="32003"/>
                </a:lnTo>
                <a:lnTo>
                  <a:pt x="134111" y="16763"/>
                </a:lnTo>
                <a:close/>
              </a:path>
              <a:path w="166369" h="121920">
                <a:moveTo>
                  <a:pt x="166115" y="16763"/>
                </a:moveTo>
                <a:lnTo>
                  <a:pt x="134111" y="16763"/>
                </a:lnTo>
                <a:lnTo>
                  <a:pt x="149351" y="32003"/>
                </a:lnTo>
                <a:lnTo>
                  <a:pt x="166115" y="32003"/>
                </a:lnTo>
                <a:lnTo>
                  <a:pt x="16611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10283" y="3375659"/>
            <a:ext cx="20320" cy="52069"/>
          </a:xfrm>
          <a:custGeom>
            <a:avLst/>
            <a:gdLst/>
            <a:ahLst/>
            <a:cxnLst/>
            <a:rect l="l" t="t" r="r" b="b"/>
            <a:pathLst>
              <a:path w="20319" h="52070">
                <a:moveTo>
                  <a:pt x="0" y="0"/>
                </a:moveTo>
                <a:lnTo>
                  <a:pt x="19812" y="0"/>
                </a:lnTo>
                <a:lnTo>
                  <a:pt x="19812" y="51815"/>
                </a:lnTo>
                <a:lnTo>
                  <a:pt x="0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93519" y="3360419"/>
            <a:ext cx="52069" cy="67310"/>
          </a:xfrm>
          <a:custGeom>
            <a:avLst/>
            <a:gdLst/>
            <a:ahLst/>
            <a:cxnLst/>
            <a:rect l="l" t="t" r="r" b="b"/>
            <a:pathLst>
              <a:path w="52069" h="67310">
                <a:moveTo>
                  <a:pt x="44196" y="0"/>
                </a:moveTo>
                <a:lnTo>
                  <a:pt x="7620" y="0"/>
                </a:lnTo>
                <a:lnTo>
                  <a:pt x="0" y="6096"/>
                </a:lnTo>
                <a:lnTo>
                  <a:pt x="0" y="67056"/>
                </a:lnTo>
                <a:lnTo>
                  <a:pt x="19534" y="67056"/>
                </a:lnTo>
                <a:lnTo>
                  <a:pt x="16764" y="64008"/>
                </a:lnTo>
                <a:lnTo>
                  <a:pt x="19812" y="64008"/>
                </a:lnTo>
                <a:lnTo>
                  <a:pt x="19812" y="32004"/>
                </a:lnTo>
                <a:lnTo>
                  <a:pt x="16764" y="32004"/>
                </a:lnTo>
                <a:lnTo>
                  <a:pt x="19812" y="28651"/>
                </a:lnTo>
                <a:lnTo>
                  <a:pt x="19812" y="15240"/>
                </a:lnTo>
                <a:lnTo>
                  <a:pt x="51816" y="15240"/>
                </a:lnTo>
                <a:lnTo>
                  <a:pt x="51816" y="6096"/>
                </a:lnTo>
                <a:lnTo>
                  <a:pt x="44196" y="0"/>
                </a:lnTo>
                <a:close/>
              </a:path>
              <a:path w="52069" h="67310">
                <a:moveTo>
                  <a:pt x="26198" y="21626"/>
                </a:moveTo>
                <a:lnTo>
                  <a:pt x="19812" y="28651"/>
                </a:lnTo>
                <a:lnTo>
                  <a:pt x="19812" y="67056"/>
                </a:lnTo>
                <a:lnTo>
                  <a:pt x="32004" y="67056"/>
                </a:lnTo>
                <a:lnTo>
                  <a:pt x="32004" y="27432"/>
                </a:lnTo>
                <a:lnTo>
                  <a:pt x="26198" y="21626"/>
                </a:lnTo>
                <a:close/>
              </a:path>
              <a:path w="52069" h="67310">
                <a:moveTo>
                  <a:pt x="32004" y="27432"/>
                </a:moveTo>
                <a:lnTo>
                  <a:pt x="32004" y="64008"/>
                </a:lnTo>
                <a:lnTo>
                  <a:pt x="36576" y="64008"/>
                </a:lnTo>
                <a:lnTo>
                  <a:pt x="33528" y="67056"/>
                </a:lnTo>
                <a:lnTo>
                  <a:pt x="51816" y="67056"/>
                </a:lnTo>
                <a:lnTo>
                  <a:pt x="51816" y="32004"/>
                </a:lnTo>
                <a:lnTo>
                  <a:pt x="36576" y="32004"/>
                </a:lnTo>
                <a:lnTo>
                  <a:pt x="32004" y="27432"/>
                </a:lnTo>
                <a:close/>
              </a:path>
              <a:path w="52069" h="67310">
                <a:moveTo>
                  <a:pt x="19812" y="28651"/>
                </a:moveTo>
                <a:lnTo>
                  <a:pt x="16764" y="32004"/>
                </a:lnTo>
                <a:lnTo>
                  <a:pt x="19812" y="32004"/>
                </a:lnTo>
                <a:lnTo>
                  <a:pt x="19812" y="28651"/>
                </a:lnTo>
                <a:close/>
              </a:path>
              <a:path w="52069" h="67310">
                <a:moveTo>
                  <a:pt x="51816" y="15240"/>
                </a:moveTo>
                <a:lnTo>
                  <a:pt x="32004" y="15240"/>
                </a:lnTo>
                <a:lnTo>
                  <a:pt x="32004" y="27432"/>
                </a:lnTo>
                <a:lnTo>
                  <a:pt x="36576" y="32004"/>
                </a:lnTo>
                <a:lnTo>
                  <a:pt x="51816" y="32004"/>
                </a:lnTo>
                <a:lnTo>
                  <a:pt x="51816" y="15240"/>
                </a:lnTo>
                <a:close/>
              </a:path>
              <a:path w="52069" h="67310">
                <a:moveTo>
                  <a:pt x="19812" y="15240"/>
                </a:moveTo>
                <a:lnTo>
                  <a:pt x="19812" y="28651"/>
                </a:lnTo>
                <a:lnTo>
                  <a:pt x="26198" y="21626"/>
                </a:lnTo>
                <a:lnTo>
                  <a:pt x="19812" y="15240"/>
                </a:lnTo>
                <a:close/>
              </a:path>
              <a:path w="52069" h="67310">
                <a:moveTo>
                  <a:pt x="32004" y="15240"/>
                </a:moveTo>
                <a:lnTo>
                  <a:pt x="26198" y="21626"/>
                </a:lnTo>
                <a:lnTo>
                  <a:pt x="32004" y="27432"/>
                </a:lnTo>
                <a:lnTo>
                  <a:pt x="32004" y="15240"/>
                </a:lnTo>
                <a:close/>
              </a:path>
              <a:path w="52069" h="67310">
                <a:moveTo>
                  <a:pt x="32004" y="15240"/>
                </a:moveTo>
                <a:lnTo>
                  <a:pt x="19812" y="15240"/>
                </a:lnTo>
                <a:lnTo>
                  <a:pt x="26198" y="21626"/>
                </a:lnTo>
                <a:lnTo>
                  <a:pt x="32004" y="1524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3311" y="3197351"/>
            <a:ext cx="97536" cy="45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93519" y="3395471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1524"/>
                </a:lnTo>
                <a:lnTo>
                  <a:pt x="1524" y="24384"/>
                </a:lnTo>
                <a:lnTo>
                  <a:pt x="33528" y="22860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3519" y="3395471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1524"/>
                </a:lnTo>
                <a:lnTo>
                  <a:pt x="1524" y="24384"/>
                </a:lnTo>
                <a:lnTo>
                  <a:pt x="33528" y="22860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13332" y="3395471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1524"/>
                </a:lnTo>
                <a:lnTo>
                  <a:pt x="1524" y="24384"/>
                </a:lnTo>
                <a:lnTo>
                  <a:pt x="33528" y="22860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18260" y="329793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1336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01496" y="3270503"/>
            <a:ext cx="186055" cy="55244"/>
          </a:xfrm>
          <a:custGeom>
            <a:avLst/>
            <a:gdLst/>
            <a:ahLst/>
            <a:cxnLst/>
            <a:rect l="l" t="t" r="r" b="b"/>
            <a:pathLst>
              <a:path w="186055" h="55245">
                <a:moveTo>
                  <a:pt x="185928" y="0"/>
                </a:moveTo>
                <a:lnTo>
                  <a:pt x="0" y="0"/>
                </a:lnTo>
                <a:lnTo>
                  <a:pt x="0" y="54863"/>
                </a:lnTo>
                <a:lnTo>
                  <a:pt x="185928" y="54863"/>
                </a:lnTo>
                <a:lnTo>
                  <a:pt x="185928" y="38100"/>
                </a:lnTo>
                <a:lnTo>
                  <a:pt x="32003" y="38100"/>
                </a:lnTo>
                <a:lnTo>
                  <a:pt x="25907" y="32003"/>
                </a:lnTo>
                <a:lnTo>
                  <a:pt x="16763" y="32003"/>
                </a:lnTo>
                <a:lnTo>
                  <a:pt x="21335" y="27432"/>
                </a:lnTo>
                <a:lnTo>
                  <a:pt x="16763" y="22860"/>
                </a:lnTo>
                <a:lnTo>
                  <a:pt x="25907" y="22860"/>
                </a:lnTo>
                <a:lnTo>
                  <a:pt x="32003" y="16763"/>
                </a:lnTo>
                <a:lnTo>
                  <a:pt x="185928" y="16763"/>
                </a:lnTo>
                <a:lnTo>
                  <a:pt x="185928" y="0"/>
                </a:lnTo>
                <a:close/>
              </a:path>
              <a:path w="186055" h="55245">
                <a:moveTo>
                  <a:pt x="32003" y="16763"/>
                </a:moveTo>
                <a:lnTo>
                  <a:pt x="21336" y="27432"/>
                </a:lnTo>
                <a:lnTo>
                  <a:pt x="32003" y="38100"/>
                </a:lnTo>
                <a:lnTo>
                  <a:pt x="32003" y="16763"/>
                </a:lnTo>
                <a:close/>
              </a:path>
              <a:path w="186055" h="55245">
                <a:moveTo>
                  <a:pt x="153923" y="16763"/>
                </a:moveTo>
                <a:lnTo>
                  <a:pt x="32003" y="16763"/>
                </a:lnTo>
                <a:lnTo>
                  <a:pt x="32003" y="38100"/>
                </a:lnTo>
                <a:lnTo>
                  <a:pt x="153923" y="38100"/>
                </a:lnTo>
                <a:lnTo>
                  <a:pt x="153923" y="16763"/>
                </a:lnTo>
                <a:close/>
              </a:path>
              <a:path w="186055" h="55245">
                <a:moveTo>
                  <a:pt x="153923" y="16763"/>
                </a:moveTo>
                <a:lnTo>
                  <a:pt x="153923" y="38100"/>
                </a:lnTo>
                <a:lnTo>
                  <a:pt x="164592" y="27432"/>
                </a:lnTo>
                <a:lnTo>
                  <a:pt x="153923" y="16763"/>
                </a:lnTo>
                <a:close/>
              </a:path>
              <a:path w="186055" h="55245">
                <a:moveTo>
                  <a:pt x="164592" y="27432"/>
                </a:moveTo>
                <a:lnTo>
                  <a:pt x="153923" y="38100"/>
                </a:lnTo>
                <a:lnTo>
                  <a:pt x="185928" y="38100"/>
                </a:lnTo>
                <a:lnTo>
                  <a:pt x="185928" y="32003"/>
                </a:lnTo>
                <a:lnTo>
                  <a:pt x="169163" y="32003"/>
                </a:lnTo>
                <a:lnTo>
                  <a:pt x="164592" y="27432"/>
                </a:lnTo>
                <a:close/>
              </a:path>
              <a:path w="186055" h="55245">
                <a:moveTo>
                  <a:pt x="21336" y="27432"/>
                </a:moveTo>
                <a:lnTo>
                  <a:pt x="16763" y="32003"/>
                </a:lnTo>
                <a:lnTo>
                  <a:pt x="25907" y="32003"/>
                </a:lnTo>
                <a:lnTo>
                  <a:pt x="21336" y="27432"/>
                </a:lnTo>
                <a:close/>
              </a:path>
              <a:path w="186055" h="55245">
                <a:moveTo>
                  <a:pt x="185928" y="22860"/>
                </a:moveTo>
                <a:lnTo>
                  <a:pt x="169163" y="22860"/>
                </a:lnTo>
                <a:lnTo>
                  <a:pt x="164592" y="27432"/>
                </a:lnTo>
                <a:lnTo>
                  <a:pt x="169163" y="32003"/>
                </a:lnTo>
                <a:lnTo>
                  <a:pt x="185928" y="32003"/>
                </a:lnTo>
                <a:lnTo>
                  <a:pt x="185928" y="22860"/>
                </a:lnTo>
                <a:close/>
              </a:path>
              <a:path w="186055" h="55245">
                <a:moveTo>
                  <a:pt x="25907" y="22860"/>
                </a:moveTo>
                <a:lnTo>
                  <a:pt x="16763" y="22860"/>
                </a:lnTo>
                <a:lnTo>
                  <a:pt x="21336" y="27432"/>
                </a:lnTo>
                <a:lnTo>
                  <a:pt x="25907" y="22860"/>
                </a:lnTo>
                <a:close/>
              </a:path>
              <a:path w="186055" h="55245">
                <a:moveTo>
                  <a:pt x="185928" y="16763"/>
                </a:moveTo>
                <a:lnTo>
                  <a:pt x="153923" y="16763"/>
                </a:lnTo>
                <a:lnTo>
                  <a:pt x="164592" y="27432"/>
                </a:lnTo>
                <a:lnTo>
                  <a:pt x="169163" y="22860"/>
                </a:lnTo>
                <a:lnTo>
                  <a:pt x="185928" y="22860"/>
                </a:lnTo>
                <a:lnTo>
                  <a:pt x="185928" y="16763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81683" y="3293363"/>
            <a:ext cx="226060" cy="76200"/>
          </a:xfrm>
          <a:custGeom>
            <a:avLst/>
            <a:gdLst/>
            <a:ahLst/>
            <a:cxnLst/>
            <a:rect l="l" t="t" r="r" b="b"/>
            <a:pathLst>
              <a:path w="226059" h="76200">
                <a:moveTo>
                  <a:pt x="195072" y="0"/>
                </a:moveTo>
                <a:lnTo>
                  <a:pt x="30479" y="0"/>
                </a:lnTo>
                <a:lnTo>
                  <a:pt x="24384" y="3048"/>
                </a:lnTo>
                <a:lnTo>
                  <a:pt x="21335" y="9143"/>
                </a:lnTo>
                <a:lnTo>
                  <a:pt x="1524" y="53339"/>
                </a:lnTo>
                <a:lnTo>
                  <a:pt x="0" y="59436"/>
                </a:lnTo>
                <a:lnTo>
                  <a:pt x="0" y="64007"/>
                </a:lnTo>
                <a:lnTo>
                  <a:pt x="6096" y="73151"/>
                </a:lnTo>
                <a:lnTo>
                  <a:pt x="10668" y="76200"/>
                </a:lnTo>
                <a:lnTo>
                  <a:pt x="213359" y="76200"/>
                </a:lnTo>
                <a:lnTo>
                  <a:pt x="219456" y="73151"/>
                </a:lnTo>
                <a:lnTo>
                  <a:pt x="223520" y="67055"/>
                </a:lnTo>
                <a:lnTo>
                  <a:pt x="30479" y="67055"/>
                </a:lnTo>
                <a:lnTo>
                  <a:pt x="16763" y="44196"/>
                </a:lnTo>
                <a:lnTo>
                  <a:pt x="40727" y="44196"/>
                </a:lnTo>
                <a:lnTo>
                  <a:pt x="46192" y="32003"/>
                </a:lnTo>
                <a:lnTo>
                  <a:pt x="36575" y="32003"/>
                </a:lnTo>
                <a:lnTo>
                  <a:pt x="50291" y="22860"/>
                </a:lnTo>
                <a:lnTo>
                  <a:pt x="209891" y="22860"/>
                </a:lnTo>
                <a:lnTo>
                  <a:pt x="204215" y="9143"/>
                </a:lnTo>
                <a:lnTo>
                  <a:pt x="201168" y="3048"/>
                </a:lnTo>
                <a:lnTo>
                  <a:pt x="195072" y="0"/>
                </a:lnTo>
                <a:close/>
              </a:path>
              <a:path w="226059" h="76200">
                <a:moveTo>
                  <a:pt x="40727" y="44196"/>
                </a:moveTo>
                <a:lnTo>
                  <a:pt x="16763" y="44196"/>
                </a:lnTo>
                <a:lnTo>
                  <a:pt x="30479" y="67055"/>
                </a:lnTo>
                <a:lnTo>
                  <a:pt x="40727" y="44196"/>
                </a:lnTo>
                <a:close/>
              </a:path>
              <a:path w="226059" h="76200">
                <a:moveTo>
                  <a:pt x="184088" y="44196"/>
                </a:moveTo>
                <a:lnTo>
                  <a:pt x="40727" y="44196"/>
                </a:lnTo>
                <a:lnTo>
                  <a:pt x="30479" y="67055"/>
                </a:lnTo>
                <a:lnTo>
                  <a:pt x="193547" y="67055"/>
                </a:lnTo>
                <a:lnTo>
                  <a:pt x="184088" y="44196"/>
                </a:lnTo>
                <a:close/>
              </a:path>
              <a:path w="226059" h="76200">
                <a:moveTo>
                  <a:pt x="175259" y="22860"/>
                </a:moveTo>
                <a:lnTo>
                  <a:pt x="193547" y="67055"/>
                </a:lnTo>
                <a:lnTo>
                  <a:pt x="208787" y="44196"/>
                </a:lnTo>
                <a:lnTo>
                  <a:pt x="218720" y="44196"/>
                </a:lnTo>
                <a:lnTo>
                  <a:pt x="213675" y="32003"/>
                </a:lnTo>
                <a:lnTo>
                  <a:pt x="188975" y="32003"/>
                </a:lnTo>
                <a:lnTo>
                  <a:pt x="175259" y="22860"/>
                </a:lnTo>
                <a:close/>
              </a:path>
              <a:path w="226059" h="76200">
                <a:moveTo>
                  <a:pt x="218720" y="44196"/>
                </a:moveTo>
                <a:lnTo>
                  <a:pt x="208787" y="44196"/>
                </a:lnTo>
                <a:lnTo>
                  <a:pt x="193547" y="67055"/>
                </a:lnTo>
                <a:lnTo>
                  <a:pt x="223520" y="67055"/>
                </a:lnTo>
                <a:lnTo>
                  <a:pt x="225552" y="64007"/>
                </a:lnTo>
                <a:lnTo>
                  <a:pt x="225552" y="59436"/>
                </a:lnTo>
                <a:lnTo>
                  <a:pt x="222503" y="53339"/>
                </a:lnTo>
                <a:lnTo>
                  <a:pt x="218720" y="44196"/>
                </a:lnTo>
                <a:close/>
              </a:path>
              <a:path w="226059" h="76200">
                <a:moveTo>
                  <a:pt x="50291" y="22860"/>
                </a:moveTo>
                <a:lnTo>
                  <a:pt x="36575" y="32003"/>
                </a:lnTo>
                <a:lnTo>
                  <a:pt x="46192" y="32003"/>
                </a:lnTo>
                <a:lnTo>
                  <a:pt x="50291" y="22860"/>
                </a:lnTo>
                <a:close/>
              </a:path>
              <a:path w="226059" h="76200">
                <a:moveTo>
                  <a:pt x="175259" y="22860"/>
                </a:moveTo>
                <a:lnTo>
                  <a:pt x="50291" y="22860"/>
                </a:lnTo>
                <a:lnTo>
                  <a:pt x="46192" y="32003"/>
                </a:lnTo>
                <a:lnTo>
                  <a:pt x="179043" y="32003"/>
                </a:lnTo>
                <a:lnTo>
                  <a:pt x="175259" y="22860"/>
                </a:lnTo>
                <a:close/>
              </a:path>
              <a:path w="226059" h="76200">
                <a:moveTo>
                  <a:pt x="209891" y="22860"/>
                </a:moveTo>
                <a:lnTo>
                  <a:pt x="175259" y="22860"/>
                </a:lnTo>
                <a:lnTo>
                  <a:pt x="188975" y="32003"/>
                </a:lnTo>
                <a:lnTo>
                  <a:pt x="213675" y="32003"/>
                </a:lnTo>
                <a:lnTo>
                  <a:pt x="209891" y="2286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16736" y="3316223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5" h="32385">
                <a:moveTo>
                  <a:pt x="1523" y="0"/>
                </a:moveTo>
                <a:lnTo>
                  <a:pt x="0" y="30479"/>
                </a:lnTo>
                <a:lnTo>
                  <a:pt x="38100" y="32003"/>
                </a:lnTo>
                <a:lnTo>
                  <a:pt x="39623" y="1524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36547" y="33101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16736" y="333222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74647" y="3331463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50847" y="3316223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90" h="32385">
                <a:moveTo>
                  <a:pt x="1524" y="0"/>
                </a:moveTo>
                <a:lnTo>
                  <a:pt x="0" y="30479"/>
                </a:lnTo>
                <a:lnTo>
                  <a:pt x="18288" y="32003"/>
                </a:lnTo>
                <a:lnTo>
                  <a:pt x="21336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94460" y="3156203"/>
            <a:ext cx="38100" cy="66040"/>
          </a:xfrm>
          <a:custGeom>
            <a:avLst/>
            <a:gdLst/>
            <a:ahLst/>
            <a:cxnLst/>
            <a:rect l="l" t="t" r="r" b="b"/>
            <a:pathLst>
              <a:path w="38100" h="66039">
                <a:moveTo>
                  <a:pt x="0" y="65532"/>
                </a:moveTo>
                <a:lnTo>
                  <a:pt x="38100" y="65532"/>
                </a:lnTo>
                <a:lnTo>
                  <a:pt x="38100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77696" y="3140963"/>
            <a:ext cx="90170" cy="119380"/>
          </a:xfrm>
          <a:custGeom>
            <a:avLst/>
            <a:gdLst/>
            <a:ahLst/>
            <a:cxnLst/>
            <a:rect l="l" t="t" r="r" b="b"/>
            <a:pathLst>
              <a:path w="90169" h="119379">
                <a:moveTo>
                  <a:pt x="89915" y="0"/>
                </a:moveTo>
                <a:lnTo>
                  <a:pt x="0" y="0"/>
                </a:lnTo>
                <a:lnTo>
                  <a:pt x="0" y="118872"/>
                </a:lnTo>
                <a:lnTo>
                  <a:pt x="89915" y="118872"/>
                </a:lnTo>
                <a:lnTo>
                  <a:pt x="89915" y="103631"/>
                </a:lnTo>
                <a:lnTo>
                  <a:pt x="32003" y="103631"/>
                </a:lnTo>
                <a:lnTo>
                  <a:pt x="16763" y="86867"/>
                </a:lnTo>
                <a:lnTo>
                  <a:pt x="32003" y="86867"/>
                </a:lnTo>
                <a:lnTo>
                  <a:pt x="32003" y="32003"/>
                </a:lnTo>
                <a:lnTo>
                  <a:pt x="16763" y="32003"/>
                </a:lnTo>
                <a:lnTo>
                  <a:pt x="32003" y="15239"/>
                </a:lnTo>
                <a:lnTo>
                  <a:pt x="89915" y="15239"/>
                </a:lnTo>
                <a:lnTo>
                  <a:pt x="89915" y="0"/>
                </a:lnTo>
                <a:close/>
              </a:path>
              <a:path w="90169" h="119379">
                <a:moveTo>
                  <a:pt x="32003" y="86867"/>
                </a:moveTo>
                <a:lnTo>
                  <a:pt x="16763" y="86867"/>
                </a:lnTo>
                <a:lnTo>
                  <a:pt x="32003" y="103631"/>
                </a:lnTo>
                <a:lnTo>
                  <a:pt x="32003" y="86867"/>
                </a:lnTo>
                <a:close/>
              </a:path>
              <a:path w="90169" h="119379">
                <a:moveTo>
                  <a:pt x="57912" y="86867"/>
                </a:moveTo>
                <a:lnTo>
                  <a:pt x="32003" y="86867"/>
                </a:lnTo>
                <a:lnTo>
                  <a:pt x="32003" y="103631"/>
                </a:lnTo>
                <a:lnTo>
                  <a:pt x="57912" y="103631"/>
                </a:lnTo>
                <a:lnTo>
                  <a:pt x="57912" y="86867"/>
                </a:lnTo>
                <a:close/>
              </a:path>
              <a:path w="90169" h="119379">
                <a:moveTo>
                  <a:pt x="57912" y="15239"/>
                </a:moveTo>
                <a:lnTo>
                  <a:pt x="57912" y="103631"/>
                </a:lnTo>
                <a:lnTo>
                  <a:pt x="73151" y="86867"/>
                </a:lnTo>
                <a:lnTo>
                  <a:pt x="89915" y="86867"/>
                </a:lnTo>
                <a:lnTo>
                  <a:pt x="89915" y="32003"/>
                </a:lnTo>
                <a:lnTo>
                  <a:pt x="73151" y="32003"/>
                </a:lnTo>
                <a:lnTo>
                  <a:pt x="57912" y="15239"/>
                </a:lnTo>
                <a:close/>
              </a:path>
              <a:path w="90169" h="119379">
                <a:moveTo>
                  <a:pt x="89915" y="86867"/>
                </a:moveTo>
                <a:lnTo>
                  <a:pt x="73151" y="86867"/>
                </a:lnTo>
                <a:lnTo>
                  <a:pt x="57912" y="103631"/>
                </a:lnTo>
                <a:lnTo>
                  <a:pt x="89915" y="103631"/>
                </a:lnTo>
                <a:lnTo>
                  <a:pt x="89915" y="86867"/>
                </a:lnTo>
                <a:close/>
              </a:path>
              <a:path w="90169" h="119379">
                <a:moveTo>
                  <a:pt x="32003" y="15239"/>
                </a:moveTo>
                <a:lnTo>
                  <a:pt x="16763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90169" h="119379">
                <a:moveTo>
                  <a:pt x="57912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57912" y="32003"/>
                </a:lnTo>
                <a:lnTo>
                  <a:pt x="57912" y="15239"/>
                </a:lnTo>
                <a:close/>
              </a:path>
              <a:path w="90169" h="119379">
                <a:moveTo>
                  <a:pt x="89915" y="15239"/>
                </a:moveTo>
                <a:lnTo>
                  <a:pt x="57912" y="15239"/>
                </a:lnTo>
                <a:lnTo>
                  <a:pt x="73151" y="32003"/>
                </a:lnTo>
                <a:lnTo>
                  <a:pt x="89915" y="32003"/>
                </a:lnTo>
                <a:lnTo>
                  <a:pt x="8991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44823" y="1958339"/>
            <a:ext cx="74930" cy="104139"/>
          </a:xfrm>
          <a:custGeom>
            <a:avLst/>
            <a:gdLst/>
            <a:ahLst/>
            <a:cxnLst/>
            <a:rect l="l" t="t" r="r" b="b"/>
            <a:pathLst>
              <a:path w="74929" h="104139">
                <a:moveTo>
                  <a:pt x="42672" y="15239"/>
                </a:moveTo>
                <a:lnTo>
                  <a:pt x="42672" y="103631"/>
                </a:lnTo>
                <a:lnTo>
                  <a:pt x="74675" y="103631"/>
                </a:lnTo>
                <a:lnTo>
                  <a:pt x="74675" y="32003"/>
                </a:lnTo>
                <a:lnTo>
                  <a:pt x="59436" y="32003"/>
                </a:lnTo>
                <a:lnTo>
                  <a:pt x="42672" y="15239"/>
                </a:lnTo>
                <a:close/>
              </a:path>
              <a:path w="74929" h="104139">
                <a:moveTo>
                  <a:pt x="67055" y="0"/>
                </a:moveTo>
                <a:lnTo>
                  <a:pt x="0" y="0"/>
                </a:lnTo>
                <a:lnTo>
                  <a:pt x="0" y="32003"/>
                </a:lnTo>
                <a:lnTo>
                  <a:pt x="42672" y="32003"/>
                </a:lnTo>
                <a:lnTo>
                  <a:pt x="42672" y="15239"/>
                </a:lnTo>
                <a:lnTo>
                  <a:pt x="74675" y="15239"/>
                </a:lnTo>
                <a:lnTo>
                  <a:pt x="74675" y="7620"/>
                </a:lnTo>
                <a:lnTo>
                  <a:pt x="67055" y="0"/>
                </a:lnTo>
                <a:close/>
              </a:path>
              <a:path w="74929" h="104139">
                <a:moveTo>
                  <a:pt x="74675" y="15239"/>
                </a:moveTo>
                <a:lnTo>
                  <a:pt x="42672" y="15239"/>
                </a:lnTo>
                <a:lnTo>
                  <a:pt x="59436" y="32003"/>
                </a:lnTo>
                <a:lnTo>
                  <a:pt x="74675" y="32003"/>
                </a:lnTo>
                <a:lnTo>
                  <a:pt x="7467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64991" y="1770887"/>
            <a:ext cx="247015" cy="230504"/>
          </a:xfrm>
          <a:custGeom>
            <a:avLst/>
            <a:gdLst/>
            <a:ahLst/>
            <a:cxnLst/>
            <a:rect l="l" t="t" r="r" b="b"/>
            <a:pathLst>
              <a:path w="247014" h="230505">
                <a:moveTo>
                  <a:pt x="156972" y="0"/>
                </a:moveTo>
                <a:lnTo>
                  <a:pt x="86868" y="0"/>
                </a:lnTo>
                <a:lnTo>
                  <a:pt x="76200" y="1524"/>
                </a:lnTo>
                <a:lnTo>
                  <a:pt x="41148" y="18287"/>
                </a:lnTo>
                <a:lnTo>
                  <a:pt x="30480" y="27431"/>
                </a:lnTo>
                <a:lnTo>
                  <a:pt x="28956" y="27431"/>
                </a:lnTo>
                <a:lnTo>
                  <a:pt x="27432" y="28955"/>
                </a:lnTo>
                <a:lnTo>
                  <a:pt x="27432" y="30479"/>
                </a:lnTo>
                <a:lnTo>
                  <a:pt x="16763" y="44195"/>
                </a:lnTo>
                <a:lnTo>
                  <a:pt x="10668" y="51815"/>
                </a:lnTo>
                <a:lnTo>
                  <a:pt x="1524" y="79248"/>
                </a:lnTo>
                <a:lnTo>
                  <a:pt x="0" y="88391"/>
                </a:lnTo>
                <a:lnTo>
                  <a:pt x="0" y="134112"/>
                </a:lnTo>
                <a:lnTo>
                  <a:pt x="1524" y="143255"/>
                </a:lnTo>
                <a:lnTo>
                  <a:pt x="3048" y="153924"/>
                </a:lnTo>
                <a:lnTo>
                  <a:pt x="18287" y="188975"/>
                </a:lnTo>
                <a:lnTo>
                  <a:pt x="27432" y="199643"/>
                </a:lnTo>
                <a:lnTo>
                  <a:pt x="27432" y="201167"/>
                </a:lnTo>
                <a:lnTo>
                  <a:pt x="28956" y="202691"/>
                </a:lnTo>
                <a:lnTo>
                  <a:pt x="30480" y="202691"/>
                </a:lnTo>
                <a:lnTo>
                  <a:pt x="44196" y="214883"/>
                </a:lnTo>
                <a:lnTo>
                  <a:pt x="51816" y="219455"/>
                </a:lnTo>
                <a:lnTo>
                  <a:pt x="79248" y="228600"/>
                </a:lnTo>
                <a:lnTo>
                  <a:pt x="88392" y="230124"/>
                </a:lnTo>
                <a:lnTo>
                  <a:pt x="160020" y="230124"/>
                </a:lnTo>
                <a:lnTo>
                  <a:pt x="196596" y="217931"/>
                </a:lnTo>
                <a:lnTo>
                  <a:pt x="230124" y="185927"/>
                </a:lnTo>
                <a:lnTo>
                  <a:pt x="235458" y="176783"/>
                </a:lnTo>
                <a:lnTo>
                  <a:pt x="97536" y="176783"/>
                </a:lnTo>
                <a:lnTo>
                  <a:pt x="91440" y="175260"/>
                </a:lnTo>
                <a:lnTo>
                  <a:pt x="86868" y="175260"/>
                </a:lnTo>
                <a:lnTo>
                  <a:pt x="83820" y="173736"/>
                </a:lnTo>
                <a:lnTo>
                  <a:pt x="79248" y="172212"/>
                </a:lnTo>
                <a:lnTo>
                  <a:pt x="76200" y="170687"/>
                </a:lnTo>
                <a:lnTo>
                  <a:pt x="71628" y="167639"/>
                </a:lnTo>
                <a:lnTo>
                  <a:pt x="70104" y="166115"/>
                </a:lnTo>
                <a:lnTo>
                  <a:pt x="68580" y="166115"/>
                </a:lnTo>
                <a:lnTo>
                  <a:pt x="59436" y="155448"/>
                </a:lnTo>
                <a:lnTo>
                  <a:pt x="57912" y="152400"/>
                </a:lnTo>
                <a:lnTo>
                  <a:pt x="56387" y="147827"/>
                </a:lnTo>
                <a:lnTo>
                  <a:pt x="56387" y="144779"/>
                </a:lnTo>
                <a:lnTo>
                  <a:pt x="54863" y="140207"/>
                </a:lnTo>
                <a:lnTo>
                  <a:pt x="54863" y="86867"/>
                </a:lnTo>
                <a:lnTo>
                  <a:pt x="56387" y="83819"/>
                </a:lnTo>
                <a:lnTo>
                  <a:pt x="57912" y="79248"/>
                </a:lnTo>
                <a:lnTo>
                  <a:pt x="59436" y="76200"/>
                </a:lnTo>
                <a:lnTo>
                  <a:pt x="62484" y="73151"/>
                </a:lnTo>
                <a:lnTo>
                  <a:pt x="68580" y="64007"/>
                </a:lnTo>
                <a:lnTo>
                  <a:pt x="70104" y="64007"/>
                </a:lnTo>
                <a:lnTo>
                  <a:pt x="74675" y="59436"/>
                </a:lnTo>
                <a:lnTo>
                  <a:pt x="77724" y="57912"/>
                </a:lnTo>
                <a:lnTo>
                  <a:pt x="86868" y="54863"/>
                </a:lnTo>
                <a:lnTo>
                  <a:pt x="89916" y="54863"/>
                </a:lnTo>
                <a:lnTo>
                  <a:pt x="94487" y="53339"/>
                </a:lnTo>
                <a:lnTo>
                  <a:pt x="235000" y="53339"/>
                </a:lnTo>
                <a:lnTo>
                  <a:pt x="233172" y="50291"/>
                </a:lnTo>
                <a:lnTo>
                  <a:pt x="228600" y="41148"/>
                </a:lnTo>
                <a:lnTo>
                  <a:pt x="193548" y="10667"/>
                </a:lnTo>
                <a:lnTo>
                  <a:pt x="167640" y="1524"/>
                </a:lnTo>
                <a:lnTo>
                  <a:pt x="156972" y="0"/>
                </a:lnTo>
                <a:close/>
              </a:path>
              <a:path w="247014" h="230505">
                <a:moveTo>
                  <a:pt x="181356" y="161543"/>
                </a:moveTo>
                <a:lnTo>
                  <a:pt x="170687" y="170687"/>
                </a:lnTo>
                <a:lnTo>
                  <a:pt x="164592" y="173736"/>
                </a:lnTo>
                <a:lnTo>
                  <a:pt x="160020" y="175260"/>
                </a:lnTo>
                <a:lnTo>
                  <a:pt x="156972" y="175260"/>
                </a:lnTo>
                <a:lnTo>
                  <a:pt x="152400" y="176783"/>
                </a:lnTo>
                <a:lnTo>
                  <a:pt x="235458" y="176783"/>
                </a:lnTo>
                <a:lnTo>
                  <a:pt x="239268" y="169163"/>
                </a:lnTo>
                <a:lnTo>
                  <a:pt x="240284" y="166115"/>
                </a:lnTo>
                <a:lnTo>
                  <a:pt x="178308" y="166115"/>
                </a:lnTo>
                <a:lnTo>
                  <a:pt x="181356" y="161543"/>
                </a:lnTo>
                <a:close/>
              </a:path>
              <a:path w="247014" h="230505">
                <a:moveTo>
                  <a:pt x="65532" y="161543"/>
                </a:moveTo>
                <a:lnTo>
                  <a:pt x="68580" y="166115"/>
                </a:lnTo>
                <a:lnTo>
                  <a:pt x="70104" y="166115"/>
                </a:lnTo>
                <a:lnTo>
                  <a:pt x="65532" y="161543"/>
                </a:lnTo>
                <a:close/>
              </a:path>
              <a:path w="247014" h="230505">
                <a:moveTo>
                  <a:pt x="239775" y="64007"/>
                </a:moveTo>
                <a:lnTo>
                  <a:pt x="178308" y="64007"/>
                </a:lnTo>
                <a:lnTo>
                  <a:pt x="185928" y="74675"/>
                </a:lnTo>
                <a:lnTo>
                  <a:pt x="187452" y="77724"/>
                </a:lnTo>
                <a:lnTo>
                  <a:pt x="188975" y="82295"/>
                </a:lnTo>
                <a:lnTo>
                  <a:pt x="190500" y="85343"/>
                </a:lnTo>
                <a:lnTo>
                  <a:pt x="192024" y="89915"/>
                </a:lnTo>
                <a:lnTo>
                  <a:pt x="192024" y="138683"/>
                </a:lnTo>
                <a:lnTo>
                  <a:pt x="190500" y="143255"/>
                </a:lnTo>
                <a:lnTo>
                  <a:pt x="190500" y="146303"/>
                </a:lnTo>
                <a:lnTo>
                  <a:pt x="188975" y="150875"/>
                </a:lnTo>
                <a:lnTo>
                  <a:pt x="185928" y="153924"/>
                </a:lnTo>
                <a:lnTo>
                  <a:pt x="184404" y="158495"/>
                </a:lnTo>
                <a:lnTo>
                  <a:pt x="178308" y="166115"/>
                </a:lnTo>
                <a:lnTo>
                  <a:pt x="240284" y="166115"/>
                </a:lnTo>
                <a:lnTo>
                  <a:pt x="242316" y="160019"/>
                </a:lnTo>
                <a:lnTo>
                  <a:pt x="246887" y="132587"/>
                </a:lnTo>
                <a:lnTo>
                  <a:pt x="246887" y="96012"/>
                </a:lnTo>
                <a:lnTo>
                  <a:pt x="245363" y="86867"/>
                </a:lnTo>
                <a:lnTo>
                  <a:pt x="243840" y="76200"/>
                </a:lnTo>
                <a:lnTo>
                  <a:pt x="239775" y="64007"/>
                </a:lnTo>
                <a:close/>
              </a:path>
              <a:path w="247014" h="230505">
                <a:moveTo>
                  <a:pt x="70104" y="64007"/>
                </a:moveTo>
                <a:lnTo>
                  <a:pt x="68580" y="64007"/>
                </a:lnTo>
                <a:lnTo>
                  <a:pt x="65532" y="68579"/>
                </a:lnTo>
                <a:lnTo>
                  <a:pt x="70104" y="64007"/>
                </a:lnTo>
                <a:close/>
              </a:path>
              <a:path w="247014" h="230505">
                <a:moveTo>
                  <a:pt x="235000" y="53339"/>
                </a:moveTo>
                <a:lnTo>
                  <a:pt x="149352" y="53339"/>
                </a:lnTo>
                <a:lnTo>
                  <a:pt x="153924" y="54863"/>
                </a:lnTo>
                <a:lnTo>
                  <a:pt x="158496" y="54863"/>
                </a:lnTo>
                <a:lnTo>
                  <a:pt x="163068" y="56387"/>
                </a:lnTo>
                <a:lnTo>
                  <a:pt x="166116" y="57912"/>
                </a:lnTo>
                <a:lnTo>
                  <a:pt x="170687" y="59436"/>
                </a:lnTo>
                <a:lnTo>
                  <a:pt x="173736" y="62483"/>
                </a:lnTo>
                <a:lnTo>
                  <a:pt x="181356" y="68579"/>
                </a:lnTo>
                <a:lnTo>
                  <a:pt x="178308" y="64007"/>
                </a:lnTo>
                <a:lnTo>
                  <a:pt x="239775" y="64007"/>
                </a:lnTo>
                <a:lnTo>
                  <a:pt x="237744" y="57912"/>
                </a:lnTo>
                <a:lnTo>
                  <a:pt x="235000" y="5333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13759" y="1848611"/>
            <a:ext cx="166115" cy="118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4447" y="2061971"/>
            <a:ext cx="38100" cy="43180"/>
          </a:xfrm>
          <a:custGeom>
            <a:avLst/>
            <a:gdLst/>
            <a:ahLst/>
            <a:cxnLst/>
            <a:rect l="l" t="t" r="r" b="b"/>
            <a:pathLst>
              <a:path w="38100" h="43180">
                <a:moveTo>
                  <a:pt x="38100" y="0"/>
                </a:moveTo>
                <a:lnTo>
                  <a:pt x="0" y="0"/>
                </a:lnTo>
                <a:lnTo>
                  <a:pt x="0" y="21336"/>
                </a:lnTo>
                <a:lnTo>
                  <a:pt x="19812" y="42672"/>
                </a:lnTo>
                <a:lnTo>
                  <a:pt x="38100" y="21336"/>
                </a:lnTo>
                <a:lnTo>
                  <a:pt x="381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67684" y="2045207"/>
            <a:ext cx="70485" cy="74930"/>
          </a:xfrm>
          <a:custGeom>
            <a:avLst/>
            <a:gdLst/>
            <a:ahLst/>
            <a:cxnLst/>
            <a:rect l="l" t="t" r="r" b="b"/>
            <a:pathLst>
              <a:path w="70485" h="74930">
                <a:moveTo>
                  <a:pt x="62483" y="0"/>
                </a:moveTo>
                <a:lnTo>
                  <a:pt x="7619" y="0"/>
                </a:lnTo>
                <a:lnTo>
                  <a:pt x="0" y="7620"/>
                </a:lnTo>
                <a:lnTo>
                  <a:pt x="0" y="42672"/>
                </a:lnTo>
                <a:lnTo>
                  <a:pt x="1524" y="45720"/>
                </a:lnTo>
                <a:lnTo>
                  <a:pt x="4571" y="48768"/>
                </a:lnTo>
                <a:lnTo>
                  <a:pt x="24383" y="70104"/>
                </a:lnTo>
                <a:lnTo>
                  <a:pt x="27431" y="73152"/>
                </a:lnTo>
                <a:lnTo>
                  <a:pt x="32003" y="74675"/>
                </a:lnTo>
                <a:lnTo>
                  <a:pt x="41148" y="74675"/>
                </a:lnTo>
                <a:lnTo>
                  <a:pt x="45719" y="73152"/>
                </a:lnTo>
                <a:lnTo>
                  <a:pt x="47243" y="70104"/>
                </a:lnTo>
                <a:lnTo>
                  <a:pt x="65531" y="48768"/>
                </a:lnTo>
                <a:lnTo>
                  <a:pt x="24383" y="48768"/>
                </a:lnTo>
                <a:lnTo>
                  <a:pt x="33527" y="38100"/>
                </a:lnTo>
                <a:lnTo>
                  <a:pt x="32003" y="38100"/>
                </a:lnTo>
                <a:lnTo>
                  <a:pt x="29391" y="32004"/>
                </a:lnTo>
                <a:lnTo>
                  <a:pt x="16763" y="32004"/>
                </a:lnTo>
                <a:lnTo>
                  <a:pt x="32003" y="16763"/>
                </a:lnTo>
                <a:lnTo>
                  <a:pt x="70103" y="16763"/>
                </a:lnTo>
                <a:lnTo>
                  <a:pt x="70103" y="7620"/>
                </a:lnTo>
                <a:lnTo>
                  <a:pt x="62483" y="0"/>
                </a:lnTo>
                <a:close/>
              </a:path>
              <a:path w="70485" h="74930">
                <a:moveTo>
                  <a:pt x="35356" y="35966"/>
                </a:moveTo>
                <a:lnTo>
                  <a:pt x="24383" y="48768"/>
                </a:lnTo>
                <a:lnTo>
                  <a:pt x="47243" y="48768"/>
                </a:lnTo>
                <a:lnTo>
                  <a:pt x="35356" y="35966"/>
                </a:lnTo>
                <a:close/>
              </a:path>
              <a:path w="70485" h="74930">
                <a:moveTo>
                  <a:pt x="38100" y="32765"/>
                </a:moveTo>
                <a:lnTo>
                  <a:pt x="35356" y="35966"/>
                </a:lnTo>
                <a:lnTo>
                  <a:pt x="47243" y="48768"/>
                </a:lnTo>
                <a:lnTo>
                  <a:pt x="65531" y="48768"/>
                </a:lnTo>
                <a:lnTo>
                  <a:pt x="68579" y="45720"/>
                </a:lnTo>
                <a:lnTo>
                  <a:pt x="70103" y="42672"/>
                </a:lnTo>
                <a:lnTo>
                  <a:pt x="70103" y="38100"/>
                </a:lnTo>
                <a:lnTo>
                  <a:pt x="38100" y="38100"/>
                </a:lnTo>
                <a:lnTo>
                  <a:pt x="38100" y="32765"/>
                </a:lnTo>
                <a:close/>
              </a:path>
              <a:path w="70485" h="74930">
                <a:moveTo>
                  <a:pt x="27431" y="27432"/>
                </a:moveTo>
                <a:lnTo>
                  <a:pt x="32003" y="38100"/>
                </a:lnTo>
                <a:lnTo>
                  <a:pt x="32003" y="32355"/>
                </a:lnTo>
                <a:lnTo>
                  <a:pt x="27431" y="27432"/>
                </a:lnTo>
                <a:close/>
              </a:path>
              <a:path w="70485" h="74930">
                <a:moveTo>
                  <a:pt x="32003" y="32355"/>
                </a:moveTo>
                <a:lnTo>
                  <a:pt x="32003" y="38100"/>
                </a:lnTo>
                <a:lnTo>
                  <a:pt x="33527" y="38100"/>
                </a:lnTo>
                <a:lnTo>
                  <a:pt x="35356" y="35966"/>
                </a:lnTo>
                <a:lnTo>
                  <a:pt x="32003" y="32355"/>
                </a:lnTo>
                <a:close/>
              </a:path>
              <a:path w="70485" h="74930">
                <a:moveTo>
                  <a:pt x="42671" y="27432"/>
                </a:moveTo>
                <a:lnTo>
                  <a:pt x="38100" y="32765"/>
                </a:lnTo>
                <a:lnTo>
                  <a:pt x="38100" y="38100"/>
                </a:lnTo>
                <a:lnTo>
                  <a:pt x="42671" y="27432"/>
                </a:lnTo>
                <a:close/>
              </a:path>
              <a:path w="70485" h="74930">
                <a:moveTo>
                  <a:pt x="49834" y="27432"/>
                </a:moveTo>
                <a:lnTo>
                  <a:pt x="42671" y="27432"/>
                </a:lnTo>
                <a:lnTo>
                  <a:pt x="38100" y="38100"/>
                </a:lnTo>
                <a:lnTo>
                  <a:pt x="70103" y="38100"/>
                </a:lnTo>
                <a:lnTo>
                  <a:pt x="70103" y="32004"/>
                </a:lnTo>
                <a:lnTo>
                  <a:pt x="54863" y="32004"/>
                </a:lnTo>
                <a:lnTo>
                  <a:pt x="49834" y="27432"/>
                </a:lnTo>
                <a:close/>
              </a:path>
              <a:path w="70485" h="74930">
                <a:moveTo>
                  <a:pt x="38100" y="16763"/>
                </a:moveTo>
                <a:lnTo>
                  <a:pt x="38100" y="32765"/>
                </a:lnTo>
                <a:lnTo>
                  <a:pt x="42671" y="27432"/>
                </a:lnTo>
                <a:lnTo>
                  <a:pt x="49834" y="27432"/>
                </a:lnTo>
                <a:lnTo>
                  <a:pt x="38100" y="16763"/>
                </a:lnTo>
                <a:close/>
              </a:path>
              <a:path w="70485" h="74930">
                <a:moveTo>
                  <a:pt x="32003" y="27432"/>
                </a:moveTo>
                <a:lnTo>
                  <a:pt x="27431" y="27432"/>
                </a:lnTo>
                <a:lnTo>
                  <a:pt x="32003" y="32355"/>
                </a:lnTo>
                <a:lnTo>
                  <a:pt x="32003" y="27432"/>
                </a:lnTo>
                <a:close/>
              </a:path>
              <a:path w="70485" h="74930">
                <a:moveTo>
                  <a:pt x="32003" y="16763"/>
                </a:moveTo>
                <a:lnTo>
                  <a:pt x="16763" y="32004"/>
                </a:lnTo>
                <a:lnTo>
                  <a:pt x="29391" y="32004"/>
                </a:lnTo>
                <a:lnTo>
                  <a:pt x="27431" y="27432"/>
                </a:lnTo>
                <a:lnTo>
                  <a:pt x="32003" y="27432"/>
                </a:lnTo>
                <a:lnTo>
                  <a:pt x="32003" y="16763"/>
                </a:lnTo>
                <a:close/>
              </a:path>
              <a:path w="70485" h="74930">
                <a:moveTo>
                  <a:pt x="38100" y="16763"/>
                </a:moveTo>
                <a:lnTo>
                  <a:pt x="32003" y="16763"/>
                </a:lnTo>
                <a:lnTo>
                  <a:pt x="32003" y="32004"/>
                </a:lnTo>
                <a:lnTo>
                  <a:pt x="38100" y="32004"/>
                </a:lnTo>
                <a:lnTo>
                  <a:pt x="38100" y="16763"/>
                </a:lnTo>
                <a:close/>
              </a:path>
              <a:path w="70485" h="74930">
                <a:moveTo>
                  <a:pt x="70103" y="16763"/>
                </a:moveTo>
                <a:lnTo>
                  <a:pt x="38100" y="16763"/>
                </a:lnTo>
                <a:lnTo>
                  <a:pt x="54863" y="32004"/>
                </a:lnTo>
                <a:lnTo>
                  <a:pt x="70103" y="32004"/>
                </a:lnTo>
                <a:lnTo>
                  <a:pt x="70103" y="1676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87496" y="206044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1523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87496" y="206044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1523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05784" y="206044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1523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12235" y="1962911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21336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95471" y="1935479"/>
            <a:ext cx="166370" cy="55244"/>
          </a:xfrm>
          <a:custGeom>
            <a:avLst/>
            <a:gdLst/>
            <a:ahLst/>
            <a:cxnLst/>
            <a:rect l="l" t="t" r="r" b="b"/>
            <a:pathLst>
              <a:path w="166370" h="55244">
                <a:moveTo>
                  <a:pt x="166115" y="0"/>
                </a:moveTo>
                <a:lnTo>
                  <a:pt x="0" y="0"/>
                </a:lnTo>
                <a:lnTo>
                  <a:pt x="0" y="54863"/>
                </a:lnTo>
                <a:lnTo>
                  <a:pt x="166115" y="54863"/>
                </a:lnTo>
                <a:lnTo>
                  <a:pt x="166115" y="38100"/>
                </a:lnTo>
                <a:lnTo>
                  <a:pt x="32003" y="38100"/>
                </a:lnTo>
                <a:lnTo>
                  <a:pt x="25907" y="32003"/>
                </a:lnTo>
                <a:lnTo>
                  <a:pt x="16763" y="32003"/>
                </a:lnTo>
                <a:lnTo>
                  <a:pt x="21335" y="27432"/>
                </a:lnTo>
                <a:lnTo>
                  <a:pt x="16763" y="22860"/>
                </a:lnTo>
                <a:lnTo>
                  <a:pt x="25907" y="22860"/>
                </a:lnTo>
                <a:lnTo>
                  <a:pt x="32003" y="16763"/>
                </a:lnTo>
                <a:lnTo>
                  <a:pt x="166115" y="16763"/>
                </a:lnTo>
                <a:lnTo>
                  <a:pt x="166115" y="0"/>
                </a:lnTo>
                <a:close/>
              </a:path>
              <a:path w="166370" h="55244">
                <a:moveTo>
                  <a:pt x="32003" y="16763"/>
                </a:moveTo>
                <a:lnTo>
                  <a:pt x="21336" y="27432"/>
                </a:lnTo>
                <a:lnTo>
                  <a:pt x="32003" y="38100"/>
                </a:lnTo>
                <a:lnTo>
                  <a:pt x="32003" y="16763"/>
                </a:lnTo>
                <a:close/>
              </a:path>
              <a:path w="166370" h="55244">
                <a:moveTo>
                  <a:pt x="134112" y="16763"/>
                </a:moveTo>
                <a:lnTo>
                  <a:pt x="32003" y="16763"/>
                </a:lnTo>
                <a:lnTo>
                  <a:pt x="32003" y="38100"/>
                </a:lnTo>
                <a:lnTo>
                  <a:pt x="134112" y="38100"/>
                </a:lnTo>
                <a:lnTo>
                  <a:pt x="134112" y="16763"/>
                </a:lnTo>
                <a:close/>
              </a:path>
              <a:path w="166370" h="55244">
                <a:moveTo>
                  <a:pt x="134112" y="16763"/>
                </a:moveTo>
                <a:lnTo>
                  <a:pt x="134112" y="38100"/>
                </a:lnTo>
                <a:lnTo>
                  <a:pt x="144779" y="27432"/>
                </a:lnTo>
                <a:lnTo>
                  <a:pt x="134112" y="16763"/>
                </a:lnTo>
                <a:close/>
              </a:path>
              <a:path w="166370" h="55244">
                <a:moveTo>
                  <a:pt x="144780" y="27432"/>
                </a:moveTo>
                <a:lnTo>
                  <a:pt x="134112" y="38100"/>
                </a:lnTo>
                <a:lnTo>
                  <a:pt x="166115" y="38100"/>
                </a:lnTo>
                <a:lnTo>
                  <a:pt x="166115" y="32003"/>
                </a:lnTo>
                <a:lnTo>
                  <a:pt x="149351" y="32003"/>
                </a:lnTo>
                <a:lnTo>
                  <a:pt x="144780" y="27432"/>
                </a:lnTo>
                <a:close/>
              </a:path>
              <a:path w="166370" h="55244">
                <a:moveTo>
                  <a:pt x="21336" y="27432"/>
                </a:moveTo>
                <a:lnTo>
                  <a:pt x="16763" y="32003"/>
                </a:lnTo>
                <a:lnTo>
                  <a:pt x="25907" y="32003"/>
                </a:lnTo>
                <a:lnTo>
                  <a:pt x="21336" y="27432"/>
                </a:lnTo>
                <a:close/>
              </a:path>
              <a:path w="166370" h="55244">
                <a:moveTo>
                  <a:pt x="166115" y="22860"/>
                </a:moveTo>
                <a:lnTo>
                  <a:pt x="149351" y="22860"/>
                </a:lnTo>
                <a:lnTo>
                  <a:pt x="144780" y="27432"/>
                </a:lnTo>
                <a:lnTo>
                  <a:pt x="149351" y="32003"/>
                </a:lnTo>
                <a:lnTo>
                  <a:pt x="166115" y="32003"/>
                </a:lnTo>
                <a:lnTo>
                  <a:pt x="166115" y="22860"/>
                </a:lnTo>
                <a:close/>
              </a:path>
              <a:path w="166370" h="55244">
                <a:moveTo>
                  <a:pt x="25907" y="22860"/>
                </a:moveTo>
                <a:lnTo>
                  <a:pt x="16763" y="22860"/>
                </a:lnTo>
                <a:lnTo>
                  <a:pt x="21336" y="27432"/>
                </a:lnTo>
                <a:lnTo>
                  <a:pt x="25907" y="22860"/>
                </a:lnTo>
                <a:close/>
              </a:path>
              <a:path w="166370" h="55244">
                <a:moveTo>
                  <a:pt x="166115" y="16763"/>
                </a:moveTo>
                <a:lnTo>
                  <a:pt x="134112" y="16763"/>
                </a:lnTo>
                <a:lnTo>
                  <a:pt x="144780" y="27432"/>
                </a:lnTo>
                <a:lnTo>
                  <a:pt x="149351" y="22860"/>
                </a:lnTo>
                <a:lnTo>
                  <a:pt x="166115" y="22860"/>
                </a:lnTo>
                <a:lnTo>
                  <a:pt x="166115" y="16763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5659" y="1958339"/>
            <a:ext cx="226060" cy="74930"/>
          </a:xfrm>
          <a:custGeom>
            <a:avLst/>
            <a:gdLst/>
            <a:ahLst/>
            <a:cxnLst/>
            <a:rect l="l" t="t" r="r" b="b"/>
            <a:pathLst>
              <a:path w="226060" h="74930">
                <a:moveTo>
                  <a:pt x="195072" y="0"/>
                </a:moveTo>
                <a:lnTo>
                  <a:pt x="30479" y="0"/>
                </a:lnTo>
                <a:lnTo>
                  <a:pt x="24384" y="3048"/>
                </a:lnTo>
                <a:lnTo>
                  <a:pt x="21336" y="9143"/>
                </a:lnTo>
                <a:lnTo>
                  <a:pt x="1524" y="51815"/>
                </a:lnTo>
                <a:lnTo>
                  <a:pt x="0" y="56387"/>
                </a:lnTo>
                <a:lnTo>
                  <a:pt x="0" y="62484"/>
                </a:lnTo>
                <a:lnTo>
                  <a:pt x="6095" y="71627"/>
                </a:lnTo>
                <a:lnTo>
                  <a:pt x="10667" y="74675"/>
                </a:lnTo>
                <a:lnTo>
                  <a:pt x="213360" y="74675"/>
                </a:lnTo>
                <a:lnTo>
                  <a:pt x="219455" y="71627"/>
                </a:lnTo>
                <a:lnTo>
                  <a:pt x="223520" y="65531"/>
                </a:lnTo>
                <a:lnTo>
                  <a:pt x="30479" y="65531"/>
                </a:lnTo>
                <a:lnTo>
                  <a:pt x="16763" y="42672"/>
                </a:lnTo>
                <a:lnTo>
                  <a:pt x="41093" y="42672"/>
                </a:lnTo>
                <a:lnTo>
                  <a:pt x="46046" y="32003"/>
                </a:lnTo>
                <a:lnTo>
                  <a:pt x="36575" y="32003"/>
                </a:lnTo>
                <a:lnTo>
                  <a:pt x="50291" y="22860"/>
                </a:lnTo>
                <a:lnTo>
                  <a:pt x="210094" y="22860"/>
                </a:lnTo>
                <a:lnTo>
                  <a:pt x="204215" y="9143"/>
                </a:lnTo>
                <a:lnTo>
                  <a:pt x="201167" y="3048"/>
                </a:lnTo>
                <a:lnTo>
                  <a:pt x="195072" y="0"/>
                </a:lnTo>
                <a:close/>
              </a:path>
              <a:path w="226060" h="74930">
                <a:moveTo>
                  <a:pt x="41093" y="42672"/>
                </a:moveTo>
                <a:lnTo>
                  <a:pt x="16763" y="42672"/>
                </a:lnTo>
                <a:lnTo>
                  <a:pt x="30479" y="65531"/>
                </a:lnTo>
                <a:lnTo>
                  <a:pt x="41093" y="42672"/>
                </a:lnTo>
                <a:close/>
              </a:path>
              <a:path w="226060" h="74930">
                <a:moveTo>
                  <a:pt x="183750" y="42672"/>
                </a:moveTo>
                <a:lnTo>
                  <a:pt x="41093" y="42672"/>
                </a:lnTo>
                <a:lnTo>
                  <a:pt x="30479" y="65531"/>
                </a:lnTo>
                <a:lnTo>
                  <a:pt x="193548" y="65531"/>
                </a:lnTo>
                <a:lnTo>
                  <a:pt x="183750" y="42672"/>
                </a:lnTo>
                <a:close/>
              </a:path>
              <a:path w="226060" h="74930">
                <a:moveTo>
                  <a:pt x="175260" y="22860"/>
                </a:moveTo>
                <a:lnTo>
                  <a:pt x="193548" y="65531"/>
                </a:lnTo>
                <a:lnTo>
                  <a:pt x="208787" y="42672"/>
                </a:lnTo>
                <a:lnTo>
                  <a:pt x="218585" y="42672"/>
                </a:lnTo>
                <a:lnTo>
                  <a:pt x="214013" y="32003"/>
                </a:lnTo>
                <a:lnTo>
                  <a:pt x="188975" y="32003"/>
                </a:lnTo>
                <a:lnTo>
                  <a:pt x="175260" y="22860"/>
                </a:lnTo>
                <a:close/>
              </a:path>
              <a:path w="226060" h="74930">
                <a:moveTo>
                  <a:pt x="218585" y="42672"/>
                </a:moveTo>
                <a:lnTo>
                  <a:pt x="208787" y="42672"/>
                </a:lnTo>
                <a:lnTo>
                  <a:pt x="193548" y="65531"/>
                </a:lnTo>
                <a:lnTo>
                  <a:pt x="223520" y="65531"/>
                </a:lnTo>
                <a:lnTo>
                  <a:pt x="225551" y="62484"/>
                </a:lnTo>
                <a:lnTo>
                  <a:pt x="225551" y="56387"/>
                </a:lnTo>
                <a:lnTo>
                  <a:pt x="222503" y="51815"/>
                </a:lnTo>
                <a:lnTo>
                  <a:pt x="218585" y="42672"/>
                </a:lnTo>
                <a:close/>
              </a:path>
              <a:path w="226060" h="74930">
                <a:moveTo>
                  <a:pt x="50291" y="22860"/>
                </a:moveTo>
                <a:lnTo>
                  <a:pt x="36575" y="32003"/>
                </a:lnTo>
                <a:lnTo>
                  <a:pt x="46046" y="32003"/>
                </a:lnTo>
                <a:lnTo>
                  <a:pt x="50291" y="22860"/>
                </a:lnTo>
                <a:close/>
              </a:path>
              <a:path w="226060" h="74930">
                <a:moveTo>
                  <a:pt x="175260" y="22860"/>
                </a:moveTo>
                <a:lnTo>
                  <a:pt x="50291" y="22860"/>
                </a:lnTo>
                <a:lnTo>
                  <a:pt x="46046" y="32003"/>
                </a:lnTo>
                <a:lnTo>
                  <a:pt x="179178" y="32003"/>
                </a:lnTo>
                <a:lnTo>
                  <a:pt x="175260" y="22860"/>
                </a:lnTo>
                <a:close/>
              </a:path>
              <a:path w="226060" h="74930">
                <a:moveTo>
                  <a:pt x="210094" y="22860"/>
                </a:moveTo>
                <a:lnTo>
                  <a:pt x="175260" y="22860"/>
                </a:lnTo>
                <a:lnTo>
                  <a:pt x="188975" y="32003"/>
                </a:lnTo>
                <a:lnTo>
                  <a:pt x="214013" y="32003"/>
                </a:lnTo>
                <a:lnTo>
                  <a:pt x="210094" y="2286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10711" y="2001011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29000" y="199491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10711" y="1994915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48811" y="199415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43300" y="1978151"/>
            <a:ext cx="22860" cy="33655"/>
          </a:xfrm>
          <a:custGeom>
            <a:avLst/>
            <a:gdLst/>
            <a:ahLst/>
            <a:cxnLst/>
            <a:rect l="l" t="t" r="r" b="b"/>
            <a:pathLst>
              <a:path w="22860" h="33655">
                <a:moveTo>
                  <a:pt x="3048" y="0"/>
                </a:moveTo>
                <a:lnTo>
                  <a:pt x="0" y="32003"/>
                </a:lnTo>
                <a:lnTo>
                  <a:pt x="19812" y="33527"/>
                </a:lnTo>
                <a:lnTo>
                  <a:pt x="2286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68623" y="1842515"/>
            <a:ext cx="58419" cy="43180"/>
          </a:xfrm>
          <a:custGeom>
            <a:avLst/>
            <a:gdLst/>
            <a:ahLst/>
            <a:cxnLst/>
            <a:rect l="l" t="t" r="r" b="b"/>
            <a:pathLst>
              <a:path w="58420" h="43180">
                <a:moveTo>
                  <a:pt x="0" y="42672"/>
                </a:moveTo>
                <a:lnTo>
                  <a:pt x="57912" y="42672"/>
                </a:lnTo>
                <a:lnTo>
                  <a:pt x="57912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53384" y="1825751"/>
            <a:ext cx="108585" cy="97790"/>
          </a:xfrm>
          <a:custGeom>
            <a:avLst/>
            <a:gdLst/>
            <a:ahLst/>
            <a:cxnLst/>
            <a:rect l="l" t="t" r="r" b="b"/>
            <a:pathLst>
              <a:path w="108585" h="97789">
                <a:moveTo>
                  <a:pt x="108203" y="0"/>
                </a:moveTo>
                <a:lnTo>
                  <a:pt x="0" y="0"/>
                </a:lnTo>
                <a:lnTo>
                  <a:pt x="0" y="97536"/>
                </a:lnTo>
                <a:lnTo>
                  <a:pt x="108203" y="97536"/>
                </a:lnTo>
                <a:lnTo>
                  <a:pt x="108203" y="82296"/>
                </a:lnTo>
                <a:lnTo>
                  <a:pt x="30479" y="82296"/>
                </a:lnTo>
                <a:lnTo>
                  <a:pt x="15239" y="65531"/>
                </a:lnTo>
                <a:lnTo>
                  <a:pt x="30479" y="65531"/>
                </a:lnTo>
                <a:lnTo>
                  <a:pt x="30479" y="32003"/>
                </a:lnTo>
                <a:lnTo>
                  <a:pt x="15239" y="32003"/>
                </a:lnTo>
                <a:lnTo>
                  <a:pt x="30479" y="16763"/>
                </a:lnTo>
                <a:lnTo>
                  <a:pt x="108203" y="16763"/>
                </a:lnTo>
                <a:lnTo>
                  <a:pt x="108203" y="0"/>
                </a:lnTo>
                <a:close/>
              </a:path>
              <a:path w="108585" h="97789">
                <a:moveTo>
                  <a:pt x="30479" y="65531"/>
                </a:moveTo>
                <a:lnTo>
                  <a:pt x="15239" y="65531"/>
                </a:lnTo>
                <a:lnTo>
                  <a:pt x="30479" y="82296"/>
                </a:lnTo>
                <a:lnTo>
                  <a:pt x="30479" y="65531"/>
                </a:lnTo>
                <a:close/>
              </a:path>
              <a:path w="108585" h="97789">
                <a:moveTo>
                  <a:pt x="76200" y="65531"/>
                </a:moveTo>
                <a:lnTo>
                  <a:pt x="30479" y="65531"/>
                </a:lnTo>
                <a:lnTo>
                  <a:pt x="30479" y="82296"/>
                </a:lnTo>
                <a:lnTo>
                  <a:pt x="76200" y="82296"/>
                </a:lnTo>
                <a:lnTo>
                  <a:pt x="76200" y="65531"/>
                </a:lnTo>
                <a:close/>
              </a:path>
              <a:path w="108585" h="97789">
                <a:moveTo>
                  <a:pt x="76200" y="16763"/>
                </a:moveTo>
                <a:lnTo>
                  <a:pt x="76200" y="82296"/>
                </a:lnTo>
                <a:lnTo>
                  <a:pt x="91439" y="65531"/>
                </a:lnTo>
                <a:lnTo>
                  <a:pt x="108203" y="65531"/>
                </a:lnTo>
                <a:lnTo>
                  <a:pt x="108203" y="32003"/>
                </a:lnTo>
                <a:lnTo>
                  <a:pt x="91439" y="32003"/>
                </a:lnTo>
                <a:lnTo>
                  <a:pt x="76200" y="16763"/>
                </a:lnTo>
                <a:close/>
              </a:path>
              <a:path w="108585" h="97789">
                <a:moveTo>
                  <a:pt x="108203" y="65531"/>
                </a:moveTo>
                <a:lnTo>
                  <a:pt x="91439" y="65531"/>
                </a:lnTo>
                <a:lnTo>
                  <a:pt x="76200" y="82296"/>
                </a:lnTo>
                <a:lnTo>
                  <a:pt x="108203" y="82296"/>
                </a:lnTo>
                <a:lnTo>
                  <a:pt x="108203" y="65531"/>
                </a:lnTo>
                <a:close/>
              </a:path>
              <a:path w="108585" h="97789">
                <a:moveTo>
                  <a:pt x="30479" y="16763"/>
                </a:moveTo>
                <a:lnTo>
                  <a:pt x="15239" y="32003"/>
                </a:lnTo>
                <a:lnTo>
                  <a:pt x="30479" y="32003"/>
                </a:lnTo>
                <a:lnTo>
                  <a:pt x="30479" y="16763"/>
                </a:lnTo>
                <a:close/>
              </a:path>
              <a:path w="108585" h="97789">
                <a:moveTo>
                  <a:pt x="76200" y="16763"/>
                </a:moveTo>
                <a:lnTo>
                  <a:pt x="30479" y="16763"/>
                </a:lnTo>
                <a:lnTo>
                  <a:pt x="30479" y="32003"/>
                </a:lnTo>
                <a:lnTo>
                  <a:pt x="76200" y="32003"/>
                </a:lnTo>
                <a:lnTo>
                  <a:pt x="76200" y="16763"/>
                </a:lnTo>
                <a:close/>
              </a:path>
              <a:path w="108585" h="97789">
                <a:moveTo>
                  <a:pt x="108203" y="16763"/>
                </a:moveTo>
                <a:lnTo>
                  <a:pt x="76200" y="16763"/>
                </a:lnTo>
                <a:lnTo>
                  <a:pt x="91439" y="32003"/>
                </a:lnTo>
                <a:lnTo>
                  <a:pt x="108203" y="32003"/>
                </a:lnTo>
                <a:lnTo>
                  <a:pt x="108203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00500" y="2068067"/>
            <a:ext cx="79375" cy="125095"/>
          </a:xfrm>
          <a:custGeom>
            <a:avLst/>
            <a:gdLst/>
            <a:ahLst/>
            <a:cxnLst/>
            <a:rect l="l" t="t" r="r" b="b"/>
            <a:pathLst>
              <a:path w="79375" h="125094">
                <a:moveTo>
                  <a:pt x="48767" y="47986"/>
                </a:moveTo>
                <a:lnTo>
                  <a:pt x="48767" y="124968"/>
                </a:lnTo>
                <a:lnTo>
                  <a:pt x="79248" y="124968"/>
                </a:lnTo>
                <a:lnTo>
                  <a:pt x="79248" y="51815"/>
                </a:lnTo>
                <a:lnTo>
                  <a:pt x="59436" y="51815"/>
                </a:lnTo>
                <a:lnTo>
                  <a:pt x="48767" y="47986"/>
                </a:lnTo>
                <a:close/>
              </a:path>
              <a:path w="79375" h="125094">
                <a:moveTo>
                  <a:pt x="48767" y="36575"/>
                </a:moveTo>
                <a:lnTo>
                  <a:pt x="48767" y="47986"/>
                </a:lnTo>
                <a:lnTo>
                  <a:pt x="59436" y="51815"/>
                </a:lnTo>
                <a:lnTo>
                  <a:pt x="48767" y="36575"/>
                </a:lnTo>
                <a:close/>
              </a:path>
              <a:path w="79375" h="125094">
                <a:moveTo>
                  <a:pt x="79248" y="36575"/>
                </a:moveTo>
                <a:lnTo>
                  <a:pt x="48767" y="36575"/>
                </a:lnTo>
                <a:lnTo>
                  <a:pt x="59436" y="51815"/>
                </a:lnTo>
                <a:lnTo>
                  <a:pt x="79248" y="51815"/>
                </a:lnTo>
                <a:lnTo>
                  <a:pt x="79248" y="36575"/>
                </a:lnTo>
                <a:close/>
              </a:path>
              <a:path w="79375" h="125094">
                <a:moveTo>
                  <a:pt x="10667" y="0"/>
                </a:moveTo>
                <a:lnTo>
                  <a:pt x="0" y="30480"/>
                </a:lnTo>
                <a:lnTo>
                  <a:pt x="48767" y="47986"/>
                </a:lnTo>
                <a:lnTo>
                  <a:pt x="48767" y="36575"/>
                </a:lnTo>
                <a:lnTo>
                  <a:pt x="79248" y="36575"/>
                </a:lnTo>
                <a:lnTo>
                  <a:pt x="79248" y="28956"/>
                </a:lnTo>
                <a:lnTo>
                  <a:pt x="76200" y="22860"/>
                </a:lnTo>
                <a:lnTo>
                  <a:pt x="70103" y="21336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72484" y="1929383"/>
            <a:ext cx="152400" cy="132715"/>
          </a:xfrm>
          <a:custGeom>
            <a:avLst/>
            <a:gdLst/>
            <a:ahLst/>
            <a:cxnLst/>
            <a:rect l="l" t="t" r="r" b="b"/>
            <a:pathLst>
              <a:path w="152400" h="132714">
                <a:moveTo>
                  <a:pt x="86867" y="0"/>
                </a:moveTo>
                <a:lnTo>
                  <a:pt x="65531" y="0"/>
                </a:lnTo>
                <a:lnTo>
                  <a:pt x="39862" y="5095"/>
                </a:lnTo>
                <a:lnTo>
                  <a:pt x="19050" y="19050"/>
                </a:lnTo>
                <a:lnTo>
                  <a:pt x="5095" y="39862"/>
                </a:lnTo>
                <a:lnTo>
                  <a:pt x="0" y="65532"/>
                </a:lnTo>
                <a:lnTo>
                  <a:pt x="5095" y="91440"/>
                </a:lnTo>
                <a:lnTo>
                  <a:pt x="19050" y="112776"/>
                </a:lnTo>
                <a:lnTo>
                  <a:pt x="39862" y="127254"/>
                </a:lnTo>
                <a:lnTo>
                  <a:pt x="65531" y="132587"/>
                </a:lnTo>
                <a:lnTo>
                  <a:pt x="86867" y="132587"/>
                </a:lnTo>
                <a:lnTo>
                  <a:pt x="112537" y="127254"/>
                </a:lnTo>
                <a:lnTo>
                  <a:pt x="133350" y="112776"/>
                </a:lnTo>
                <a:lnTo>
                  <a:pt x="147304" y="91440"/>
                </a:lnTo>
                <a:lnTo>
                  <a:pt x="152400" y="65532"/>
                </a:lnTo>
                <a:lnTo>
                  <a:pt x="147304" y="39862"/>
                </a:lnTo>
                <a:lnTo>
                  <a:pt x="133350" y="19050"/>
                </a:lnTo>
                <a:lnTo>
                  <a:pt x="112537" y="5095"/>
                </a:lnTo>
                <a:lnTo>
                  <a:pt x="86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26764" y="1880615"/>
            <a:ext cx="245745" cy="230504"/>
          </a:xfrm>
          <a:custGeom>
            <a:avLst/>
            <a:gdLst/>
            <a:ahLst/>
            <a:cxnLst/>
            <a:rect l="l" t="t" r="r" b="b"/>
            <a:pathLst>
              <a:path w="245745" h="230505">
                <a:moveTo>
                  <a:pt x="214884" y="202691"/>
                </a:moveTo>
                <a:lnTo>
                  <a:pt x="30480" y="202691"/>
                </a:lnTo>
                <a:lnTo>
                  <a:pt x="42672" y="213360"/>
                </a:lnTo>
                <a:lnTo>
                  <a:pt x="51815" y="217932"/>
                </a:lnTo>
                <a:lnTo>
                  <a:pt x="59436" y="222503"/>
                </a:lnTo>
                <a:lnTo>
                  <a:pt x="68580" y="225551"/>
                </a:lnTo>
                <a:lnTo>
                  <a:pt x="79248" y="228600"/>
                </a:lnTo>
                <a:lnTo>
                  <a:pt x="88391" y="230124"/>
                </a:lnTo>
                <a:lnTo>
                  <a:pt x="149351" y="230124"/>
                </a:lnTo>
                <a:lnTo>
                  <a:pt x="158496" y="228600"/>
                </a:lnTo>
                <a:lnTo>
                  <a:pt x="169163" y="227075"/>
                </a:lnTo>
                <a:lnTo>
                  <a:pt x="178308" y="225551"/>
                </a:lnTo>
                <a:lnTo>
                  <a:pt x="187451" y="220979"/>
                </a:lnTo>
                <a:lnTo>
                  <a:pt x="195072" y="217932"/>
                </a:lnTo>
                <a:lnTo>
                  <a:pt x="204215" y="211836"/>
                </a:lnTo>
                <a:lnTo>
                  <a:pt x="214884" y="202691"/>
                </a:lnTo>
                <a:close/>
              </a:path>
              <a:path w="245745" h="230505">
                <a:moveTo>
                  <a:pt x="156972" y="0"/>
                </a:moveTo>
                <a:lnTo>
                  <a:pt x="85344" y="0"/>
                </a:lnTo>
                <a:lnTo>
                  <a:pt x="76200" y="1524"/>
                </a:lnTo>
                <a:lnTo>
                  <a:pt x="39624" y="18287"/>
                </a:lnTo>
                <a:lnTo>
                  <a:pt x="10668" y="51815"/>
                </a:lnTo>
                <a:lnTo>
                  <a:pt x="0" y="88391"/>
                </a:lnTo>
                <a:lnTo>
                  <a:pt x="0" y="143255"/>
                </a:lnTo>
                <a:lnTo>
                  <a:pt x="1524" y="153924"/>
                </a:lnTo>
                <a:lnTo>
                  <a:pt x="7620" y="172212"/>
                </a:lnTo>
                <a:lnTo>
                  <a:pt x="12191" y="179832"/>
                </a:lnTo>
                <a:lnTo>
                  <a:pt x="16763" y="188975"/>
                </a:lnTo>
                <a:lnTo>
                  <a:pt x="25908" y="199644"/>
                </a:lnTo>
                <a:lnTo>
                  <a:pt x="28956" y="202691"/>
                </a:lnTo>
                <a:lnTo>
                  <a:pt x="216408" y="202691"/>
                </a:lnTo>
                <a:lnTo>
                  <a:pt x="217932" y="201167"/>
                </a:lnTo>
                <a:lnTo>
                  <a:pt x="217932" y="199644"/>
                </a:lnTo>
                <a:lnTo>
                  <a:pt x="228600" y="185927"/>
                </a:lnTo>
                <a:lnTo>
                  <a:pt x="234696" y="178308"/>
                </a:lnTo>
                <a:lnTo>
                  <a:pt x="235204" y="176784"/>
                </a:lnTo>
                <a:lnTo>
                  <a:pt x="97536" y="176784"/>
                </a:lnTo>
                <a:lnTo>
                  <a:pt x="91439" y="175260"/>
                </a:lnTo>
                <a:lnTo>
                  <a:pt x="86868" y="175260"/>
                </a:lnTo>
                <a:lnTo>
                  <a:pt x="82296" y="173736"/>
                </a:lnTo>
                <a:lnTo>
                  <a:pt x="79248" y="172212"/>
                </a:lnTo>
                <a:lnTo>
                  <a:pt x="74675" y="170687"/>
                </a:lnTo>
                <a:lnTo>
                  <a:pt x="71627" y="167639"/>
                </a:lnTo>
                <a:lnTo>
                  <a:pt x="67817" y="164591"/>
                </a:lnTo>
                <a:lnTo>
                  <a:pt x="67056" y="164591"/>
                </a:lnTo>
                <a:lnTo>
                  <a:pt x="64008" y="161544"/>
                </a:lnTo>
                <a:lnTo>
                  <a:pt x="64516" y="161544"/>
                </a:lnTo>
                <a:lnTo>
                  <a:pt x="59436" y="155448"/>
                </a:lnTo>
                <a:lnTo>
                  <a:pt x="57912" y="152400"/>
                </a:lnTo>
                <a:lnTo>
                  <a:pt x="56387" y="147827"/>
                </a:lnTo>
                <a:lnTo>
                  <a:pt x="54863" y="144779"/>
                </a:lnTo>
                <a:lnTo>
                  <a:pt x="53339" y="140208"/>
                </a:lnTo>
                <a:lnTo>
                  <a:pt x="53339" y="91439"/>
                </a:lnTo>
                <a:lnTo>
                  <a:pt x="54863" y="86867"/>
                </a:lnTo>
                <a:lnTo>
                  <a:pt x="54863" y="83820"/>
                </a:lnTo>
                <a:lnTo>
                  <a:pt x="56387" y="79248"/>
                </a:lnTo>
                <a:lnTo>
                  <a:pt x="59436" y="74675"/>
                </a:lnTo>
                <a:lnTo>
                  <a:pt x="60960" y="71627"/>
                </a:lnTo>
                <a:lnTo>
                  <a:pt x="67056" y="64008"/>
                </a:lnTo>
                <a:lnTo>
                  <a:pt x="69341" y="64008"/>
                </a:lnTo>
                <a:lnTo>
                  <a:pt x="74675" y="59436"/>
                </a:lnTo>
                <a:lnTo>
                  <a:pt x="80772" y="56387"/>
                </a:lnTo>
                <a:lnTo>
                  <a:pt x="85344" y="54863"/>
                </a:lnTo>
                <a:lnTo>
                  <a:pt x="89915" y="54863"/>
                </a:lnTo>
                <a:lnTo>
                  <a:pt x="92963" y="53339"/>
                </a:lnTo>
                <a:lnTo>
                  <a:pt x="235000" y="53339"/>
                </a:lnTo>
                <a:lnTo>
                  <a:pt x="233172" y="50291"/>
                </a:lnTo>
                <a:lnTo>
                  <a:pt x="227075" y="41148"/>
                </a:lnTo>
                <a:lnTo>
                  <a:pt x="217932" y="30479"/>
                </a:lnTo>
                <a:lnTo>
                  <a:pt x="217932" y="28955"/>
                </a:lnTo>
                <a:lnTo>
                  <a:pt x="214884" y="25908"/>
                </a:lnTo>
                <a:lnTo>
                  <a:pt x="201168" y="16763"/>
                </a:lnTo>
                <a:lnTo>
                  <a:pt x="193548" y="10667"/>
                </a:lnTo>
                <a:lnTo>
                  <a:pt x="184403" y="7620"/>
                </a:lnTo>
                <a:lnTo>
                  <a:pt x="175260" y="3048"/>
                </a:lnTo>
                <a:lnTo>
                  <a:pt x="156972" y="0"/>
                </a:lnTo>
                <a:close/>
              </a:path>
              <a:path w="245745" h="230505">
                <a:moveTo>
                  <a:pt x="240284" y="161544"/>
                </a:moveTo>
                <a:lnTo>
                  <a:pt x="181356" y="161544"/>
                </a:lnTo>
                <a:lnTo>
                  <a:pt x="170687" y="170687"/>
                </a:lnTo>
                <a:lnTo>
                  <a:pt x="167639" y="170687"/>
                </a:lnTo>
                <a:lnTo>
                  <a:pt x="163068" y="173736"/>
                </a:lnTo>
                <a:lnTo>
                  <a:pt x="160020" y="175260"/>
                </a:lnTo>
                <a:lnTo>
                  <a:pt x="150875" y="175260"/>
                </a:lnTo>
                <a:lnTo>
                  <a:pt x="146303" y="176784"/>
                </a:lnTo>
                <a:lnTo>
                  <a:pt x="235204" y="176784"/>
                </a:lnTo>
                <a:lnTo>
                  <a:pt x="240284" y="161544"/>
                </a:lnTo>
                <a:close/>
              </a:path>
              <a:path w="245745" h="230505">
                <a:moveTo>
                  <a:pt x="64008" y="161544"/>
                </a:moveTo>
                <a:lnTo>
                  <a:pt x="67056" y="164591"/>
                </a:lnTo>
                <a:lnTo>
                  <a:pt x="65532" y="162763"/>
                </a:lnTo>
                <a:lnTo>
                  <a:pt x="64008" y="161544"/>
                </a:lnTo>
                <a:close/>
              </a:path>
              <a:path w="245745" h="230505">
                <a:moveTo>
                  <a:pt x="65532" y="162763"/>
                </a:moveTo>
                <a:lnTo>
                  <a:pt x="67056" y="164591"/>
                </a:lnTo>
                <a:lnTo>
                  <a:pt x="67817" y="164591"/>
                </a:lnTo>
                <a:lnTo>
                  <a:pt x="65532" y="162763"/>
                </a:lnTo>
                <a:close/>
              </a:path>
              <a:path w="245745" h="230505">
                <a:moveTo>
                  <a:pt x="179831" y="67563"/>
                </a:moveTo>
                <a:lnTo>
                  <a:pt x="185927" y="74675"/>
                </a:lnTo>
                <a:lnTo>
                  <a:pt x="187451" y="77724"/>
                </a:lnTo>
                <a:lnTo>
                  <a:pt x="188975" y="82296"/>
                </a:lnTo>
                <a:lnTo>
                  <a:pt x="190500" y="85344"/>
                </a:lnTo>
                <a:lnTo>
                  <a:pt x="190500" y="89915"/>
                </a:lnTo>
                <a:lnTo>
                  <a:pt x="192024" y="94487"/>
                </a:lnTo>
                <a:lnTo>
                  <a:pt x="192024" y="132587"/>
                </a:lnTo>
                <a:lnTo>
                  <a:pt x="190500" y="138684"/>
                </a:lnTo>
                <a:lnTo>
                  <a:pt x="190500" y="143255"/>
                </a:lnTo>
                <a:lnTo>
                  <a:pt x="188975" y="146303"/>
                </a:lnTo>
                <a:lnTo>
                  <a:pt x="187451" y="150875"/>
                </a:lnTo>
                <a:lnTo>
                  <a:pt x="185927" y="153924"/>
                </a:lnTo>
                <a:lnTo>
                  <a:pt x="182880" y="158496"/>
                </a:lnTo>
                <a:lnTo>
                  <a:pt x="176784" y="164591"/>
                </a:lnTo>
                <a:lnTo>
                  <a:pt x="181356" y="161544"/>
                </a:lnTo>
                <a:lnTo>
                  <a:pt x="240284" y="161544"/>
                </a:lnTo>
                <a:lnTo>
                  <a:pt x="243839" y="150875"/>
                </a:lnTo>
                <a:lnTo>
                  <a:pt x="245363" y="141732"/>
                </a:lnTo>
                <a:lnTo>
                  <a:pt x="245363" y="86867"/>
                </a:lnTo>
                <a:lnTo>
                  <a:pt x="243839" y="76200"/>
                </a:lnTo>
                <a:lnTo>
                  <a:pt x="241300" y="68579"/>
                </a:lnTo>
                <a:lnTo>
                  <a:pt x="181356" y="68579"/>
                </a:lnTo>
                <a:lnTo>
                  <a:pt x="179831" y="67563"/>
                </a:lnTo>
                <a:close/>
              </a:path>
              <a:path w="245745" h="230505">
                <a:moveTo>
                  <a:pt x="64516" y="161544"/>
                </a:moveTo>
                <a:lnTo>
                  <a:pt x="64008" y="161544"/>
                </a:lnTo>
                <a:lnTo>
                  <a:pt x="65532" y="162763"/>
                </a:lnTo>
                <a:lnTo>
                  <a:pt x="64516" y="161544"/>
                </a:lnTo>
                <a:close/>
              </a:path>
              <a:path w="245745" h="230505">
                <a:moveTo>
                  <a:pt x="69341" y="64008"/>
                </a:moveTo>
                <a:lnTo>
                  <a:pt x="67056" y="64008"/>
                </a:lnTo>
                <a:lnTo>
                  <a:pt x="64008" y="68579"/>
                </a:lnTo>
                <a:lnTo>
                  <a:pt x="69341" y="64008"/>
                </a:lnTo>
                <a:close/>
              </a:path>
              <a:path w="245745" h="230505">
                <a:moveTo>
                  <a:pt x="176784" y="64008"/>
                </a:moveTo>
                <a:lnTo>
                  <a:pt x="179831" y="67563"/>
                </a:lnTo>
                <a:lnTo>
                  <a:pt x="181356" y="68579"/>
                </a:lnTo>
                <a:lnTo>
                  <a:pt x="176784" y="64008"/>
                </a:lnTo>
                <a:close/>
              </a:path>
              <a:path w="245745" h="230505">
                <a:moveTo>
                  <a:pt x="239775" y="64008"/>
                </a:moveTo>
                <a:lnTo>
                  <a:pt x="176784" y="64008"/>
                </a:lnTo>
                <a:lnTo>
                  <a:pt x="181356" y="68579"/>
                </a:lnTo>
                <a:lnTo>
                  <a:pt x="241300" y="68579"/>
                </a:lnTo>
                <a:lnTo>
                  <a:pt x="239775" y="64008"/>
                </a:lnTo>
                <a:close/>
              </a:path>
              <a:path w="245745" h="230505">
                <a:moveTo>
                  <a:pt x="235000" y="53339"/>
                </a:moveTo>
                <a:lnTo>
                  <a:pt x="147827" y="53339"/>
                </a:lnTo>
                <a:lnTo>
                  <a:pt x="153924" y="54863"/>
                </a:lnTo>
                <a:lnTo>
                  <a:pt x="158496" y="54863"/>
                </a:lnTo>
                <a:lnTo>
                  <a:pt x="161544" y="56387"/>
                </a:lnTo>
                <a:lnTo>
                  <a:pt x="166115" y="57912"/>
                </a:lnTo>
                <a:lnTo>
                  <a:pt x="169163" y="59436"/>
                </a:lnTo>
                <a:lnTo>
                  <a:pt x="172212" y="62484"/>
                </a:lnTo>
                <a:lnTo>
                  <a:pt x="179831" y="67563"/>
                </a:lnTo>
                <a:lnTo>
                  <a:pt x="176784" y="64008"/>
                </a:lnTo>
                <a:lnTo>
                  <a:pt x="239775" y="64008"/>
                </a:lnTo>
                <a:lnTo>
                  <a:pt x="237744" y="57912"/>
                </a:lnTo>
                <a:lnTo>
                  <a:pt x="235000" y="5333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75532" y="1958339"/>
            <a:ext cx="166115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44696" y="2170175"/>
            <a:ext cx="40005" cy="44450"/>
          </a:xfrm>
          <a:custGeom>
            <a:avLst/>
            <a:gdLst/>
            <a:ahLst/>
            <a:cxnLst/>
            <a:rect l="l" t="t" r="r" b="b"/>
            <a:pathLst>
              <a:path w="40004" h="44450">
                <a:moveTo>
                  <a:pt x="19812" y="0"/>
                </a:moveTo>
                <a:lnTo>
                  <a:pt x="0" y="0"/>
                </a:lnTo>
                <a:lnTo>
                  <a:pt x="0" y="44195"/>
                </a:lnTo>
                <a:lnTo>
                  <a:pt x="39624" y="44195"/>
                </a:lnTo>
                <a:lnTo>
                  <a:pt x="39624" y="22860"/>
                </a:lnTo>
                <a:lnTo>
                  <a:pt x="1981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29455" y="2154935"/>
            <a:ext cx="70485" cy="74930"/>
          </a:xfrm>
          <a:custGeom>
            <a:avLst/>
            <a:gdLst/>
            <a:ahLst/>
            <a:cxnLst/>
            <a:rect l="l" t="t" r="r" b="b"/>
            <a:pathLst>
              <a:path w="70485" h="74930">
                <a:moveTo>
                  <a:pt x="39624" y="0"/>
                </a:moveTo>
                <a:lnTo>
                  <a:pt x="6096" y="0"/>
                </a:lnTo>
                <a:lnTo>
                  <a:pt x="0" y="7619"/>
                </a:lnTo>
                <a:lnTo>
                  <a:pt x="0" y="67055"/>
                </a:lnTo>
                <a:lnTo>
                  <a:pt x="6096" y="74675"/>
                </a:lnTo>
                <a:lnTo>
                  <a:pt x="64008" y="74675"/>
                </a:lnTo>
                <a:lnTo>
                  <a:pt x="70104" y="67055"/>
                </a:lnTo>
                <a:lnTo>
                  <a:pt x="70104" y="59435"/>
                </a:lnTo>
                <a:lnTo>
                  <a:pt x="32004" y="59435"/>
                </a:lnTo>
                <a:lnTo>
                  <a:pt x="15240" y="42671"/>
                </a:lnTo>
                <a:lnTo>
                  <a:pt x="32004" y="42671"/>
                </a:lnTo>
                <a:lnTo>
                  <a:pt x="32004" y="36458"/>
                </a:lnTo>
                <a:lnTo>
                  <a:pt x="28143" y="32003"/>
                </a:lnTo>
                <a:lnTo>
                  <a:pt x="15240" y="32003"/>
                </a:lnTo>
                <a:lnTo>
                  <a:pt x="32004" y="15239"/>
                </a:lnTo>
                <a:lnTo>
                  <a:pt x="55734" y="15239"/>
                </a:lnTo>
                <a:lnTo>
                  <a:pt x="47244" y="6095"/>
                </a:lnTo>
                <a:lnTo>
                  <a:pt x="44196" y="1524"/>
                </a:lnTo>
                <a:lnTo>
                  <a:pt x="39624" y="0"/>
                </a:lnTo>
                <a:close/>
              </a:path>
              <a:path w="70485" h="74930">
                <a:moveTo>
                  <a:pt x="32004" y="42671"/>
                </a:moveTo>
                <a:lnTo>
                  <a:pt x="15240" y="42671"/>
                </a:lnTo>
                <a:lnTo>
                  <a:pt x="32004" y="59435"/>
                </a:lnTo>
                <a:lnTo>
                  <a:pt x="32004" y="42671"/>
                </a:lnTo>
                <a:close/>
              </a:path>
              <a:path w="70485" h="74930">
                <a:moveTo>
                  <a:pt x="37388" y="42671"/>
                </a:moveTo>
                <a:lnTo>
                  <a:pt x="32004" y="42671"/>
                </a:lnTo>
                <a:lnTo>
                  <a:pt x="32004" y="59435"/>
                </a:lnTo>
                <a:lnTo>
                  <a:pt x="38100" y="59435"/>
                </a:lnTo>
                <a:lnTo>
                  <a:pt x="38100" y="43492"/>
                </a:lnTo>
                <a:lnTo>
                  <a:pt x="37388" y="42671"/>
                </a:lnTo>
                <a:close/>
              </a:path>
              <a:path w="70485" h="74930">
                <a:moveTo>
                  <a:pt x="38100" y="43492"/>
                </a:moveTo>
                <a:lnTo>
                  <a:pt x="38100" y="59435"/>
                </a:lnTo>
                <a:lnTo>
                  <a:pt x="48768" y="48767"/>
                </a:lnTo>
                <a:lnTo>
                  <a:pt x="42672" y="48767"/>
                </a:lnTo>
                <a:lnTo>
                  <a:pt x="38100" y="43492"/>
                </a:lnTo>
                <a:close/>
              </a:path>
              <a:path w="70485" h="74930">
                <a:moveTo>
                  <a:pt x="70104" y="42671"/>
                </a:moveTo>
                <a:lnTo>
                  <a:pt x="54864" y="42671"/>
                </a:lnTo>
                <a:lnTo>
                  <a:pt x="38100" y="59435"/>
                </a:lnTo>
                <a:lnTo>
                  <a:pt x="70104" y="59435"/>
                </a:lnTo>
                <a:lnTo>
                  <a:pt x="70104" y="42671"/>
                </a:lnTo>
                <a:close/>
              </a:path>
              <a:path w="70485" h="74930">
                <a:moveTo>
                  <a:pt x="38100" y="38100"/>
                </a:moveTo>
                <a:lnTo>
                  <a:pt x="38100" y="43492"/>
                </a:lnTo>
                <a:lnTo>
                  <a:pt x="42672" y="48767"/>
                </a:lnTo>
                <a:lnTo>
                  <a:pt x="38100" y="38100"/>
                </a:lnTo>
                <a:close/>
              </a:path>
              <a:path w="70485" h="74930">
                <a:moveTo>
                  <a:pt x="70104" y="38100"/>
                </a:moveTo>
                <a:lnTo>
                  <a:pt x="38100" y="38100"/>
                </a:lnTo>
                <a:lnTo>
                  <a:pt x="42672" y="48767"/>
                </a:lnTo>
                <a:lnTo>
                  <a:pt x="48768" y="48767"/>
                </a:lnTo>
                <a:lnTo>
                  <a:pt x="54864" y="42671"/>
                </a:lnTo>
                <a:lnTo>
                  <a:pt x="70104" y="42671"/>
                </a:lnTo>
                <a:lnTo>
                  <a:pt x="70104" y="38100"/>
                </a:lnTo>
                <a:close/>
              </a:path>
              <a:path w="70485" h="74930">
                <a:moveTo>
                  <a:pt x="32004" y="30479"/>
                </a:moveTo>
                <a:lnTo>
                  <a:pt x="32004" y="36458"/>
                </a:lnTo>
                <a:lnTo>
                  <a:pt x="38100" y="43492"/>
                </a:lnTo>
                <a:lnTo>
                  <a:pt x="38100" y="38100"/>
                </a:lnTo>
                <a:lnTo>
                  <a:pt x="70104" y="38100"/>
                </a:lnTo>
                <a:lnTo>
                  <a:pt x="70104" y="35051"/>
                </a:lnTo>
                <a:lnTo>
                  <a:pt x="69088" y="32003"/>
                </a:lnTo>
                <a:lnTo>
                  <a:pt x="35052" y="32003"/>
                </a:lnTo>
                <a:lnTo>
                  <a:pt x="32004" y="30479"/>
                </a:lnTo>
                <a:close/>
              </a:path>
              <a:path w="70485" h="74930">
                <a:moveTo>
                  <a:pt x="22860" y="25907"/>
                </a:moveTo>
                <a:lnTo>
                  <a:pt x="32004" y="36458"/>
                </a:lnTo>
                <a:lnTo>
                  <a:pt x="32004" y="30479"/>
                </a:lnTo>
                <a:lnTo>
                  <a:pt x="22860" y="25907"/>
                </a:lnTo>
                <a:close/>
              </a:path>
              <a:path w="70485" h="74930">
                <a:moveTo>
                  <a:pt x="32004" y="15239"/>
                </a:moveTo>
                <a:lnTo>
                  <a:pt x="15240" y="32003"/>
                </a:lnTo>
                <a:lnTo>
                  <a:pt x="28143" y="32003"/>
                </a:lnTo>
                <a:lnTo>
                  <a:pt x="22860" y="25907"/>
                </a:lnTo>
                <a:lnTo>
                  <a:pt x="32004" y="25907"/>
                </a:lnTo>
                <a:lnTo>
                  <a:pt x="32004" y="15239"/>
                </a:lnTo>
                <a:close/>
              </a:path>
              <a:path w="70485" h="74930">
                <a:moveTo>
                  <a:pt x="55734" y="15239"/>
                </a:moveTo>
                <a:lnTo>
                  <a:pt x="32004" y="15239"/>
                </a:lnTo>
                <a:lnTo>
                  <a:pt x="32004" y="30479"/>
                </a:lnTo>
                <a:lnTo>
                  <a:pt x="35052" y="32003"/>
                </a:lnTo>
                <a:lnTo>
                  <a:pt x="69088" y="32003"/>
                </a:lnTo>
                <a:lnTo>
                  <a:pt x="68580" y="30479"/>
                </a:lnTo>
                <a:lnTo>
                  <a:pt x="67056" y="27431"/>
                </a:lnTo>
                <a:lnTo>
                  <a:pt x="55734" y="15239"/>
                </a:lnTo>
                <a:close/>
              </a:path>
              <a:path w="70485" h="74930">
                <a:moveTo>
                  <a:pt x="32004" y="25907"/>
                </a:moveTo>
                <a:lnTo>
                  <a:pt x="22860" y="25907"/>
                </a:lnTo>
                <a:lnTo>
                  <a:pt x="32004" y="30479"/>
                </a:lnTo>
                <a:lnTo>
                  <a:pt x="32004" y="259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72128" y="2182367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5" h="22860">
                <a:moveTo>
                  <a:pt x="24384" y="0"/>
                </a:moveTo>
                <a:lnTo>
                  <a:pt x="0" y="21336"/>
                </a:lnTo>
                <a:lnTo>
                  <a:pt x="1524" y="22860"/>
                </a:lnTo>
                <a:lnTo>
                  <a:pt x="25908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72484" y="2083307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42672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57244" y="2045207"/>
            <a:ext cx="165100" cy="74930"/>
          </a:xfrm>
          <a:custGeom>
            <a:avLst/>
            <a:gdLst/>
            <a:ahLst/>
            <a:cxnLst/>
            <a:rect l="l" t="t" r="r" b="b"/>
            <a:pathLst>
              <a:path w="165100" h="74930">
                <a:moveTo>
                  <a:pt x="164591" y="0"/>
                </a:moveTo>
                <a:lnTo>
                  <a:pt x="0" y="0"/>
                </a:lnTo>
                <a:lnTo>
                  <a:pt x="0" y="74675"/>
                </a:lnTo>
                <a:lnTo>
                  <a:pt x="164591" y="74675"/>
                </a:lnTo>
                <a:lnTo>
                  <a:pt x="164591" y="59436"/>
                </a:lnTo>
                <a:lnTo>
                  <a:pt x="30479" y="59436"/>
                </a:lnTo>
                <a:lnTo>
                  <a:pt x="15239" y="42672"/>
                </a:lnTo>
                <a:lnTo>
                  <a:pt x="30479" y="42672"/>
                </a:lnTo>
                <a:lnTo>
                  <a:pt x="30479" y="32004"/>
                </a:lnTo>
                <a:lnTo>
                  <a:pt x="15239" y="32004"/>
                </a:lnTo>
                <a:lnTo>
                  <a:pt x="30479" y="16763"/>
                </a:lnTo>
                <a:lnTo>
                  <a:pt x="164591" y="16763"/>
                </a:lnTo>
                <a:lnTo>
                  <a:pt x="164591" y="0"/>
                </a:lnTo>
                <a:close/>
              </a:path>
              <a:path w="165100" h="74930">
                <a:moveTo>
                  <a:pt x="30479" y="42672"/>
                </a:moveTo>
                <a:lnTo>
                  <a:pt x="15239" y="42672"/>
                </a:lnTo>
                <a:lnTo>
                  <a:pt x="30479" y="59436"/>
                </a:lnTo>
                <a:lnTo>
                  <a:pt x="30479" y="42672"/>
                </a:lnTo>
                <a:close/>
              </a:path>
              <a:path w="165100" h="74930">
                <a:moveTo>
                  <a:pt x="132587" y="42672"/>
                </a:moveTo>
                <a:lnTo>
                  <a:pt x="30479" y="42672"/>
                </a:lnTo>
                <a:lnTo>
                  <a:pt x="30479" y="59436"/>
                </a:lnTo>
                <a:lnTo>
                  <a:pt x="132587" y="59436"/>
                </a:lnTo>
                <a:lnTo>
                  <a:pt x="132587" y="42672"/>
                </a:lnTo>
                <a:close/>
              </a:path>
              <a:path w="165100" h="74930">
                <a:moveTo>
                  <a:pt x="132587" y="16763"/>
                </a:moveTo>
                <a:lnTo>
                  <a:pt x="132587" y="59436"/>
                </a:lnTo>
                <a:lnTo>
                  <a:pt x="149351" y="42672"/>
                </a:lnTo>
                <a:lnTo>
                  <a:pt x="164591" y="42672"/>
                </a:lnTo>
                <a:lnTo>
                  <a:pt x="164591" y="32004"/>
                </a:lnTo>
                <a:lnTo>
                  <a:pt x="149351" y="32004"/>
                </a:lnTo>
                <a:lnTo>
                  <a:pt x="132587" y="16763"/>
                </a:lnTo>
                <a:close/>
              </a:path>
              <a:path w="165100" h="74930">
                <a:moveTo>
                  <a:pt x="164591" y="42672"/>
                </a:moveTo>
                <a:lnTo>
                  <a:pt x="149351" y="42672"/>
                </a:lnTo>
                <a:lnTo>
                  <a:pt x="132587" y="59436"/>
                </a:lnTo>
                <a:lnTo>
                  <a:pt x="164591" y="59436"/>
                </a:lnTo>
                <a:lnTo>
                  <a:pt x="164591" y="42672"/>
                </a:lnTo>
                <a:close/>
              </a:path>
              <a:path w="165100" h="74930">
                <a:moveTo>
                  <a:pt x="30479" y="16763"/>
                </a:moveTo>
                <a:lnTo>
                  <a:pt x="15239" y="32004"/>
                </a:lnTo>
                <a:lnTo>
                  <a:pt x="30479" y="32004"/>
                </a:lnTo>
                <a:lnTo>
                  <a:pt x="30479" y="16763"/>
                </a:lnTo>
                <a:close/>
              </a:path>
              <a:path w="165100" h="74930">
                <a:moveTo>
                  <a:pt x="132587" y="16763"/>
                </a:moveTo>
                <a:lnTo>
                  <a:pt x="30479" y="16763"/>
                </a:lnTo>
                <a:lnTo>
                  <a:pt x="30479" y="32004"/>
                </a:lnTo>
                <a:lnTo>
                  <a:pt x="132587" y="32004"/>
                </a:lnTo>
                <a:lnTo>
                  <a:pt x="132587" y="16763"/>
                </a:lnTo>
                <a:close/>
              </a:path>
              <a:path w="165100" h="74930">
                <a:moveTo>
                  <a:pt x="164591" y="16763"/>
                </a:moveTo>
                <a:lnTo>
                  <a:pt x="132587" y="16763"/>
                </a:lnTo>
                <a:lnTo>
                  <a:pt x="149351" y="32004"/>
                </a:lnTo>
                <a:lnTo>
                  <a:pt x="164591" y="32004"/>
                </a:lnTo>
                <a:lnTo>
                  <a:pt x="164591" y="16763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35908" y="2087879"/>
            <a:ext cx="226060" cy="55244"/>
          </a:xfrm>
          <a:custGeom>
            <a:avLst/>
            <a:gdLst/>
            <a:ahLst/>
            <a:cxnLst/>
            <a:rect l="l" t="t" r="r" b="b"/>
            <a:pathLst>
              <a:path w="226060" h="55244">
                <a:moveTo>
                  <a:pt x="193547" y="0"/>
                </a:moveTo>
                <a:lnTo>
                  <a:pt x="32003" y="0"/>
                </a:lnTo>
                <a:lnTo>
                  <a:pt x="27431" y="3048"/>
                </a:lnTo>
                <a:lnTo>
                  <a:pt x="24383" y="6096"/>
                </a:lnTo>
                <a:lnTo>
                  <a:pt x="4571" y="27432"/>
                </a:lnTo>
                <a:lnTo>
                  <a:pt x="1524" y="33527"/>
                </a:lnTo>
                <a:lnTo>
                  <a:pt x="0" y="39624"/>
                </a:lnTo>
                <a:lnTo>
                  <a:pt x="3047" y="45720"/>
                </a:lnTo>
                <a:lnTo>
                  <a:pt x="4571" y="50291"/>
                </a:lnTo>
                <a:lnTo>
                  <a:pt x="10667" y="54863"/>
                </a:lnTo>
                <a:lnTo>
                  <a:pt x="214883" y="54863"/>
                </a:lnTo>
                <a:lnTo>
                  <a:pt x="220979" y="50291"/>
                </a:lnTo>
                <a:lnTo>
                  <a:pt x="221995" y="48768"/>
                </a:lnTo>
                <a:lnTo>
                  <a:pt x="28955" y="48768"/>
                </a:lnTo>
                <a:lnTo>
                  <a:pt x="16763" y="22860"/>
                </a:lnTo>
                <a:lnTo>
                  <a:pt x="216734" y="22860"/>
                </a:lnTo>
                <a:lnTo>
                  <a:pt x="201167" y="6096"/>
                </a:lnTo>
                <a:lnTo>
                  <a:pt x="198119" y="3048"/>
                </a:lnTo>
                <a:lnTo>
                  <a:pt x="193547" y="0"/>
                </a:lnTo>
                <a:close/>
              </a:path>
              <a:path w="226060" h="55244">
                <a:moveTo>
                  <a:pt x="208787" y="22860"/>
                </a:moveTo>
                <a:lnTo>
                  <a:pt x="16763" y="22860"/>
                </a:lnTo>
                <a:lnTo>
                  <a:pt x="28955" y="48768"/>
                </a:lnTo>
                <a:lnTo>
                  <a:pt x="44522" y="32003"/>
                </a:lnTo>
                <a:lnTo>
                  <a:pt x="36575" y="32003"/>
                </a:lnTo>
                <a:lnTo>
                  <a:pt x="48767" y="27432"/>
                </a:lnTo>
                <a:lnTo>
                  <a:pt x="206636" y="27432"/>
                </a:lnTo>
                <a:lnTo>
                  <a:pt x="208787" y="22860"/>
                </a:lnTo>
                <a:close/>
              </a:path>
              <a:path w="226060" h="55244">
                <a:moveTo>
                  <a:pt x="178307" y="27432"/>
                </a:moveTo>
                <a:lnTo>
                  <a:pt x="48767" y="27432"/>
                </a:lnTo>
                <a:lnTo>
                  <a:pt x="28955" y="48768"/>
                </a:lnTo>
                <a:lnTo>
                  <a:pt x="196595" y="48768"/>
                </a:lnTo>
                <a:lnTo>
                  <a:pt x="178307" y="27432"/>
                </a:lnTo>
                <a:close/>
              </a:path>
              <a:path w="226060" h="55244">
                <a:moveTo>
                  <a:pt x="178307" y="27432"/>
                </a:moveTo>
                <a:lnTo>
                  <a:pt x="196595" y="48768"/>
                </a:lnTo>
                <a:lnTo>
                  <a:pt x="204484" y="32003"/>
                </a:lnTo>
                <a:lnTo>
                  <a:pt x="188975" y="32003"/>
                </a:lnTo>
                <a:lnTo>
                  <a:pt x="178307" y="27432"/>
                </a:lnTo>
                <a:close/>
              </a:path>
              <a:path w="226060" h="55244">
                <a:moveTo>
                  <a:pt x="216734" y="22860"/>
                </a:moveTo>
                <a:lnTo>
                  <a:pt x="208787" y="22860"/>
                </a:lnTo>
                <a:lnTo>
                  <a:pt x="196595" y="48768"/>
                </a:lnTo>
                <a:lnTo>
                  <a:pt x="221995" y="48768"/>
                </a:lnTo>
                <a:lnTo>
                  <a:pt x="224027" y="45720"/>
                </a:lnTo>
                <a:lnTo>
                  <a:pt x="225551" y="39624"/>
                </a:lnTo>
                <a:lnTo>
                  <a:pt x="225551" y="33527"/>
                </a:lnTo>
                <a:lnTo>
                  <a:pt x="220979" y="27432"/>
                </a:lnTo>
                <a:lnTo>
                  <a:pt x="216734" y="22860"/>
                </a:lnTo>
                <a:close/>
              </a:path>
              <a:path w="226060" h="55244">
                <a:moveTo>
                  <a:pt x="48767" y="27432"/>
                </a:moveTo>
                <a:lnTo>
                  <a:pt x="36575" y="32003"/>
                </a:lnTo>
                <a:lnTo>
                  <a:pt x="44522" y="32003"/>
                </a:lnTo>
                <a:lnTo>
                  <a:pt x="48767" y="27432"/>
                </a:lnTo>
                <a:close/>
              </a:path>
              <a:path w="226060" h="55244">
                <a:moveTo>
                  <a:pt x="206636" y="27432"/>
                </a:moveTo>
                <a:lnTo>
                  <a:pt x="178307" y="27432"/>
                </a:lnTo>
                <a:lnTo>
                  <a:pt x="188975" y="32003"/>
                </a:lnTo>
                <a:lnTo>
                  <a:pt x="204484" y="32003"/>
                </a:lnTo>
                <a:lnTo>
                  <a:pt x="206636" y="27432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72484" y="2110739"/>
            <a:ext cx="38100" cy="33655"/>
          </a:xfrm>
          <a:custGeom>
            <a:avLst/>
            <a:gdLst/>
            <a:ahLst/>
            <a:cxnLst/>
            <a:rect l="l" t="t" r="r" b="b"/>
            <a:pathLst>
              <a:path w="38100" h="33655">
                <a:moveTo>
                  <a:pt x="0" y="0"/>
                </a:moveTo>
                <a:lnTo>
                  <a:pt x="0" y="32003"/>
                </a:lnTo>
                <a:lnTo>
                  <a:pt x="36575" y="33527"/>
                </a:lnTo>
                <a:lnTo>
                  <a:pt x="38100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92296" y="21046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72484" y="2104643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09059" y="2110739"/>
            <a:ext cx="79375" cy="33655"/>
          </a:xfrm>
          <a:custGeom>
            <a:avLst/>
            <a:gdLst/>
            <a:ahLst/>
            <a:cxnLst/>
            <a:rect l="l" t="t" r="r" b="b"/>
            <a:pathLst>
              <a:path w="79375" h="33655">
                <a:moveTo>
                  <a:pt x="1524" y="0"/>
                </a:moveTo>
                <a:lnTo>
                  <a:pt x="0" y="32003"/>
                </a:lnTo>
                <a:lnTo>
                  <a:pt x="79248" y="33527"/>
                </a:lnTo>
                <a:lnTo>
                  <a:pt x="79248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86784" y="2087879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05071" y="2110739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89" h="33655">
                <a:moveTo>
                  <a:pt x="3048" y="0"/>
                </a:moveTo>
                <a:lnTo>
                  <a:pt x="0" y="32003"/>
                </a:lnTo>
                <a:lnTo>
                  <a:pt x="19812" y="33527"/>
                </a:lnTo>
                <a:lnTo>
                  <a:pt x="21336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928871" y="1952243"/>
            <a:ext cx="59690" cy="64135"/>
          </a:xfrm>
          <a:custGeom>
            <a:avLst/>
            <a:gdLst/>
            <a:ahLst/>
            <a:cxnLst/>
            <a:rect l="l" t="t" r="r" b="b"/>
            <a:pathLst>
              <a:path w="59689" h="64135">
                <a:moveTo>
                  <a:pt x="0" y="64008"/>
                </a:moveTo>
                <a:lnTo>
                  <a:pt x="59436" y="64008"/>
                </a:lnTo>
                <a:lnTo>
                  <a:pt x="59436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13632" y="1935479"/>
            <a:ext cx="108585" cy="119380"/>
          </a:xfrm>
          <a:custGeom>
            <a:avLst/>
            <a:gdLst/>
            <a:ahLst/>
            <a:cxnLst/>
            <a:rect l="l" t="t" r="r" b="b"/>
            <a:pathLst>
              <a:path w="108585" h="119380">
                <a:moveTo>
                  <a:pt x="108203" y="0"/>
                </a:moveTo>
                <a:lnTo>
                  <a:pt x="0" y="0"/>
                </a:lnTo>
                <a:lnTo>
                  <a:pt x="0" y="118872"/>
                </a:lnTo>
                <a:lnTo>
                  <a:pt x="108203" y="118872"/>
                </a:lnTo>
                <a:lnTo>
                  <a:pt x="108203" y="103632"/>
                </a:lnTo>
                <a:lnTo>
                  <a:pt x="32003" y="103632"/>
                </a:lnTo>
                <a:lnTo>
                  <a:pt x="15239" y="88391"/>
                </a:lnTo>
                <a:lnTo>
                  <a:pt x="32003" y="88391"/>
                </a:lnTo>
                <a:lnTo>
                  <a:pt x="32003" y="32003"/>
                </a:lnTo>
                <a:lnTo>
                  <a:pt x="15239" y="32003"/>
                </a:lnTo>
                <a:lnTo>
                  <a:pt x="32003" y="16763"/>
                </a:lnTo>
                <a:lnTo>
                  <a:pt x="108203" y="16763"/>
                </a:lnTo>
                <a:lnTo>
                  <a:pt x="108203" y="0"/>
                </a:lnTo>
                <a:close/>
              </a:path>
              <a:path w="108585" h="119380">
                <a:moveTo>
                  <a:pt x="32003" y="88391"/>
                </a:moveTo>
                <a:lnTo>
                  <a:pt x="15239" y="88391"/>
                </a:lnTo>
                <a:lnTo>
                  <a:pt x="32003" y="103632"/>
                </a:lnTo>
                <a:lnTo>
                  <a:pt x="32003" y="88391"/>
                </a:lnTo>
                <a:close/>
              </a:path>
              <a:path w="108585" h="119380">
                <a:moveTo>
                  <a:pt x="76200" y="88391"/>
                </a:moveTo>
                <a:lnTo>
                  <a:pt x="32003" y="88391"/>
                </a:lnTo>
                <a:lnTo>
                  <a:pt x="32003" y="103632"/>
                </a:lnTo>
                <a:lnTo>
                  <a:pt x="76200" y="103632"/>
                </a:lnTo>
                <a:lnTo>
                  <a:pt x="76200" y="88391"/>
                </a:lnTo>
                <a:close/>
              </a:path>
              <a:path w="108585" h="119380">
                <a:moveTo>
                  <a:pt x="76200" y="16763"/>
                </a:moveTo>
                <a:lnTo>
                  <a:pt x="76200" y="103632"/>
                </a:lnTo>
                <a:lnTo>
                  <a:pt x="92963" y="88391"/>
                </a:lnTo>
                <a:lnTo>
                  <a:pt x="108203" y="88391"/>
                </a:lnTo>
                <a:lnTo>
                  <a:pt x="108203" y="32003"/>
                </a:lnTo>
                <a:lnTo>
                  <a:pt x="92963" y="32003"/>
                </a:lnTo>
                <a:lnTo>
                  <a:pt x="76200" y="16763"/>
                </a:lnTo>
                <a:close/>
              </a:path>
              <a:path w="108585" h="119380">
                <a:moveTo>
                  <a:pt x="108203" y="88391"/>
                </a:moveTo>
                <a:lnTo>
                  <a:pt x="92963" y="88391"/>
                </a:lnTo>
                <a:lnTo>
                  <a:pt x="76200" y="103632"/>
                </a:lnTo>
                <a:lnTo>
                  <a:pt x="108203" y="103632"/>
                </a:lnTo>
                <a:lnTo>
                  <a:pt x="108203" y="88391"/>
                </a:lnTo>
                <a:close/>
              </a:path>
              <a:path w="108585" h="119380">
                <a:moveTo>
                  <a:pt x="32003" y="16763"/>
                </a:moveTo>
                <a:lnTo>
                  <a:pt x="15239" y="32003"/>
                </a:lnTo>
                <a:lnTo>
                  <a:pt x="32003" y="32003"/>
                </a:lnTo>
                <a:lnTo>
                  <a:pt x="32003" y="16763"/>
                </a:lnTo>
                <a:close/>
              </a:path>
              <a:path w="108585" h="119380">
                <a:moveTo>
                  <a:pt x="76200" y="16763"/>
                </a:moveTo>
                <a:lnTo>
                  <a:pt x="32003" y="16763"/>
                </a:lnTo>
                <a:lnTo>
                  <a:pt x="32003" y="32003"/>
                </a:lnTo>
                <a:lnTo>
                  <a:pt x="76200" y="32003"/>
                </a:lnTo>
                <a:lnTo>
                  <a:pt x="76200" y="16763"/>
                </a:lnTo>
                <a:close/>
              </a:path>
              <a:path w="108585" h="119380">
                <a:moveTo>
                  <a:pt x="108203" y="16763"/>
                </a:moveTo>
                <a:lnTo>
                  <a:pt x="76200" y="16763"/>
                </a:lnTo>
                <a:lnTo>
                  <a:pt x="92963" y="32003"/>
                </a:lnTo>
                <a:lnTo>
                  <a:pt x="108203" y="32003"/>
                </a:lnTo>
                <a:lnTo>
                  <a:pt x="108203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23260" y="2636519"/>
            <a:ext cx="164591" cy="163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60647" y="2848355"/>
            <a:ext cx="116205" cy="132715"/>
          </a:xfrm>
          <a:custGeom>
            <a:avLst/>
            <a:gdLst/>
            <a:ahLst/>
            <a:cxnLst/>
            <a:rect l="l" t="t" r="r" b="b"/>
            <a:pathLst>
              <a:path w="116204" h="132714">
                <a:moveTo>
                  <a:pt x="0" y="132587"/>
                </a:moveTo>
                <a:lnTo>
                  <a:pt x="115824" y="132587"/>
                </a:lnTo>
                <a:lnTo>
                  <a:pt x="115824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45408" y="2833115"/>
            <a:ext cx="166370" cy="186055"/>
          </a:xfrm>
          <a:custGeom>
            <a:avLst/>
            <a:gdLst/>
            <a:ahLst/>
            <a:cxnLst/>
            <a:rect l="l" t="t" r="r" b="b"/>
            <a:pathLst>
              <a:path w="166370" h="186055">
                <a:moveTo>
                  <a:pt x="166115" y="0"/>
                </a:moveTo>
                <a:lnTo>
                  <a:pt x="0" y="0"/>
                </a:lnTo>
                <a:lnTo>
                  <a:pt x="0" y="185927"/>
                </a:lnTo>
                <a:lnTo>
                  <a:pt x="166115" y="185927"/>
                </a:lnTo>
                <a:lnTo>
                  <a:pt x="166115" y="169163"/>
                </a:lnTo>
                <a:lnTo>
                  <a:pt x="32003" y="169163"/>
                </a:lnTo>
                <a:lnTo>
                  <a:pt x="15239" y="153924"/>
                </a:lnTo>
                <a:lnTo>
                  <a:pt x="32003" y="153924"/>
                </a:lnTo>
                <a:lnTo>
                  <a:pt x="32003" y="32003"/>
                </a:lnTo>
                <a:lnTo>
                  <a:pt x="15239" y="32003"/>
                </a:lnTo>
                <a:lnTo>
                  <a:pt x="32003" y="15239"/>
                </a:lnTo>
                <a:lnTo>
                  <a:pt x="166115" y="15239"/>
                </a:lnTo>
                <a:lnTo>
                  <a:pt x="166115" y="0"/>
                </a:lnTo>
                <a:close/>
              </a:path>
              <a:path w="166370" h="186055">
                <a:moveTo>
                  <a:pt x="32003" y="153924"/>
                </a:moveTo>
                <a:lnTo>
                  <a:pt x="15239" y="153924"/>
                </a:lnTo>
                <a:lnTo>
                  <a:pt x="32003" y="169163"/>
                </a:lnTo>
                <a:lnTo>
                  <a:pt x="32003" y="153924"/>
                </a:lnTo>
                <a:close/>
              </a:path>
              <a:path w="166370" h="186055">
                <a:moveTo>
                  <a:pt x="134112" y="153924"/>
                </a:moveTo>
                <a:lnTo>
                  <a:pt x="32003" y="153924"/>
                </a:lnTo>
                <a:lnTo>
                  <a:pt x="32003" y="169163"/>
                </a:lnTo>
                <a:lnTo>
                  <a:pt x="134112" y="169163"/>
                </a:lnTo>
                <a:lnTo>
                  <a:pt x="134112" y="153924"/>
                </a:lnTo>
                <a:close/>
              </a:path>
              <a:path w="166370" h="186055">
                <a:moveTo>
                  <a:pt x="134112" y="15239"/>
                </a:moveTo>
                <a:lnTo>
                  <a:pt x="134112" y="169163"/>
                </a:lnTo>
                <a:lnTo>
                  <a:pt x="150875" y="153924"/>
                </a:lnTo>
                <a:lnTo>
                  <a:pt x="166115" y="153924"/>
                </a:lnTo>
                <a:lnTo>
                  <a:pt x="166115" y="32003"/>
                </a:lnTo>
                <a:lnTo>
                  <a:pt x="150875" y="32003"/>
                </a:lnTo>
                <a:lnTo>
                  <a:pt x="134112" y="15239"/>
                </a:lnTo>
                <a:close/>
              </a:path>
              <a:path w="166370" h="186055">
                <a:moveTo>
                  <a:pt x="166115" y="153924"/>
                </a:moveTo>
                <a:lnTo>
                  <a:pt x="150875" y="153924"/>
                </a:lnTo>
                <a:lnTo>
                  <a:pt x="134112" y="169163"/>
                </a:lnTo>
                <a:lnTo>
                  <a:pt x="166115" y="169163"/>
                </a:lnTo>
                <a:lnTo>
                  <a:pt x="166115" y="153924"/>
                </a:lnTo>
                <a:close/>
              </a:path>
              <a:path w="166370" h="186055">
                <a:moveTo>
                  <a:pt x="32003" y="15239"/>
                </a:moveTo>
                <a:lnTo>
                  <a:pt x="15239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166370" h="186055">
                <a:moveTo>
                  <a:pt x="134112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134112" y="32003"/>
                </a:lnTo>
                <a:lnTo>
                  <a:pt x="134112" y="15239"/>
                </a:lnTo>
                <a:close/>
              </a:path>
              <a:path w="166370" h="186055">
                <a:moveTo>
                  <a:pt x="166115" y="15239"/>
                </a:moveTo>
                <a:lnTo>
                  <a:pt x="134112" y="15239"/>
                </a:lnTo>
                <a:lnTo>
                  <a:pt x="150875" y="32003"/>
                </a:lnTo>
                <a:lnTo>
                  <a:pt x="166115" y="32003"/>
                </a:lnTo>
                <a:lnTo>
                  <a:pt x="166115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99459" y="2833115"/>
            <a:ext cx="166115" cy="185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79904" y="2220467"/>
            <a:ext cx="167639" cy="163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723388" y="2220467"/>
            <a:ext cx="164592" cy="163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24343" y="2769107"/>
            <a:ext cx="99060" cy="128270"/>
          </a:xfrm>
          <a:custGeom>
            <a:avLst/>
            <a:gdLst/>
            <a:ahLst/>
            <a:cxnLst/>
            <a:rect l="l" t="t" r="r" b="b"/>
            <a:pathLst>
              <a:path w="99059" h="128269">
                <a:moveTo>
                  <a:pt x="49206" y="48379"/>
                </a:moveTo>
                <a:lnTo>
                  <a:pt x="67055" y="128016"/>
                </a:lnTo>
                <a:lnTo>
                  <a:pt x="99059" y="120396"/>
                </a:lnTo>
                <a:lnTo>
                  <a:pt x="83418" y="51816"/>
                </a:lnTo>
                <a:lnTo>
                  <a:pt x="57911" y="51816"/>
                </a:lnTo>
                <a:lnTo>
                  <a:pt x="49206" y="48379"/>
                </a:lnTo>
                <a:close/>
              </a:path>
              <a:path w="99059" h="128269">
                <a:moveTo>
                  <a:pt x="47244" y="39624"/>
                </a:moveTo>
                <a:lnTo>
                  <a:pt x="49206" y="48379"/>
                </a:lnTo>
                <a:lnTo>
                  <a:pt x="57911" y="51816"/>
                </a:lnTo>
                <a:lnTo>
                  <a:pt x="47244" y="39624"/>
                </a:lnTo>
                <a:close/>
              </a:path>
              <a:path w="99059" h="128269">
                <a:moveTo>
                  <a:pt x="80638" y="39624"/>
                </a:moveTo>
                <a:lnTo>
                  <a:pt x="47244" y="39624"/>
                </a:lnTo>
                <a:lnTo>
                  <a:pt x="57911" y="51816"/>
                </a:lnTo>
                <a:lnTo>
                  <a:pt x="83418" y="51816"/>
                </a:lnTo>
                <a:lnTo>
                  <a:pt x="80638" y="39624"/>
                </a:lnTo>
                <a:close/>
              </a:path>
              <a:path w="99059" h="128269">
                <a:moveTo>
                  <a:pt x="10667" y="0"/>
                </a:moveTo>
                <a:lnTo>
                  <a:pt x="0" y="28956"/>
                </a:lnTo>
                <a:lnTo>
                  <a:pt x="49206" y="48379"/>
                </a:lnTo>
                <a:lnTo>
                  <a:pt x="47244" y="39624"/>
                </a:lnTo>
                <a:lnTo>
                  <a:pt x="80638" y="39624"/>
                </a:lnTo>
                <a:lnTo>
                  <a:pt x="79248" y="33528"/>
                </a:lnTo>
                <a:lnTo>
                  <a:pt x="77724" y="27432"/>
                </a:lnTo>
                <a:lnTo>
                  <a:pt x="74675" y="24384"/>
                </a:lnTo>
                <a:lnTo>
                  <a:pt x="68579" y="21336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96328" y="2630423"/>
            <a:ext cx="152400" cy="131445"/>
          </a:xfrm>
          <a:custGeom>
            <a:avLst/>
            <a:gdLst/>
            <a:ahLst/>
            <a:cxnLst/>
            <a:rect l="l" t="t" r="r" b="b"/>
            <a:pathLst>
              <a:path w="152400" h="131444">
                <a:moveTo>
                  <a:pt x="86868" y="0"/>
                </a:moveTo>
                <a:lnTo>
                  <a:pt x="65531" y="0"/>
                </a:lnTo>
                <a:lnTo>
                  <a:pt x="39862" y="5095"/>
                </a:lnTo>
                <a:lnTo>
                  <a:pt x="19050" y="19050"/>
                </a:lnTo>
                <a:lnTo>
                  <a:pt x="5095" y="39862"/>
                </a:lnTo>
                <a:lnTo>
                  <a:pt x="0" y="65531"/>
                </a:lnTo>
                <a:lnTo>
                  <a:pt x="5095" y="91201"/>
                </a:lnTo>
                <a:lnTo>
                  <a:pt x="19050" y="112013"/>
                </a:lnTo>
                <a:lnTo>
                  <a:pt x="39862" y="125968"/>
                </a:lnTo>
                <a:lnTo>
                  <a:pt x="65531" y="131063"/>
                </a:lnTo>
                <a:lnTo>
                  <a:pt x="86868" y="131063"/>
                </a:lnTo>
                <a:lnTo>
                  <a:pt x="112537" y="125968"/>
                </a:lnTo>
                <a:lnTo>
                  <a:pt x="133350" y="112013"/>
                </a:lnTo>
                <a:lnTo>
                  <a:pt x="147304" y="91201"/>
                </a:lnTo>
                <a:lnTo>
                  <a:pt x="152400" y="65531"/>
                </a:lnTo>
                <a:lnTo>
                  <a:pt x="147304" y="39862"/>
                </a:lnTo>
                <a:lnTo>
                  <a:pt x="133350" y="19050"/>
                </a:lnTo>
                <a:lnTo>
                  <a:pt x="112537" y="5095"/>
                </a:lnTo>
                <a:lnTo>
                  <a:pt x="86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49083" y="2581655"/>
            <a:ext cx="247015" cy="228600"/>
          </a:xfrm>
          <a:custGeom>
            <a:avLst/>
            <a:gdLst/>
            <a:ahLst/>
            <a:cxnLst/>
            <a:rect l="l" t="t" r="r" b="b"/>
            <a:pathLst>
              <a:path w="247015" h="228600">
                <a:moveTo>
                  <a:pt x="217932" y="28956"/>
                </a:moveTo>
                <a:lnTo>
                  <a:pt x="27432" y="28956"/>
                </a:lnTo>
                <a:lnTo>
                  <a:pt x="27432" y="30480"/>
                </a:lnTo>
                <a:lnTo>
                  <a:pt x="18288" y="41148"/>
                </a:lnTo>
                <a:lnTo>
                  <a:pt x="16764" y="42672"/>
                </a:lnTo>
                <a:lnTo>
                  <a:pt x="16764" y="44196"/>
                </a:lnTo>
                <a:lnTo>
                  <a:pt x="12192" y="51815"/>
                </a:lnTo>
                <a:lnTo>
                  <a:pt x="7620" y="60960"/>
                </a:lnTo>
                <a:lnTo>
                  <a:pt x="1524" y="79248"/>
                </a:lnTo>
                <a:lnTo>
                  <a:pt x="0" y="89915"/>
                </a:lnTo>
                <a:lnTo>
                  <a:pt x="0" y="132587"/>
                </a:lnTo>
                <a:lnTo>
                  <a:pt x="1524" y="143256"/>
                </a:lnTo>
                <a:lnTo>
                  <a:pt x="4572" y="161544"/>
                </a:lnTo>
                <a:lnTo>
                  <a:pt x="9144" y="170687"/>
                </a:lnTo>
                <a:lnTo>
                  <a:pt x="12192" y="179832"/>
                </a:lnTo>
                <a:lnTo>
                  <a:pt x="18288" y="187451"/>
                </a:lnTo>
                <a:lnTo>
                  <a:pt x="27432" y="198120"/>
                </a:lnTo>
                <a:lnTo>
                  <a:pt x="27432" y="199644"/>
                </a:lnTo>
                <a:lnTo>
                  <a:pt x="60960" y="222504"/>
                </a:lnTo>
                <a:lnTo>
                  <a:pt x="88392" y="228600"/>
                </a:lnTo>
                <a:lnTo>
                  <a:pt x="160020" y="228600"/>
                </a:lnTo>
                <a:lnTo>
                  <a:pt x="196596" y="216408"/>
                </a:lnTo>
                <a:lnTo>
                  <a:pt x="230124" y="184404"/>
                </a:lnTo>
                <a:lnTo>
                  <a:pt x="235458" y="175260"/>
                </a:lnTo>
                <a:lnTo>
                  <a:pt x="91440" y="175260"/>
                </a:lnTo>
                <a:lnTo>
                  <a:pt x="86868" y="173736"/>
                </a:lnTo>
                <a:lnTo>
                  <a:pt x="83820" y="172212"/>
                </a:lnTo>
                <a:lnTo>
                  <a:pt x="79248" y="170687"/>
                </a:lnTo>
                <a:lnTo>
                  <a:pt x="76200" y="169163"/>
                </a:lnTo>
                <a:lnTo>
                  <a:pt x="71627" y="167639"/>
                </a:lnTo>
                <a:lnTo>
                  <a:pt x="69189" y="164592"/>
                </a:lnTo>
                <a:lnTo>
                  <a:pt x="68580" y="164592"/>
                </a:lnTo>
                <a:lnTo>
                  <a:pt x="59436" y="153924"/>
                </a:lnTo>
                <a:lnTo>
                  <a:pt x="59436" y="150875"/>
                </a:lnTo>
                <a:lnTo>
                  <a:pt x="56388" y="146304"/>
                </a:lnTo>
                <a:lnTo>
                  <a:pt x="54864" y="143256"/>
                </a:lnTo>
                <a:lnTo>
                  <a:pt x="54864" y="134112"/>
                </a:lnTo>
                <a:lnTo>
                  <a:pt x="53340" y="129539"/>
                </a:lnTo>
                <a:lnTo>
                  <a:pt x="53340" y="97536"/>
                </a:lnTo>
                <a:lnTo>
                  <a:pt x="54864" y="92963"/>
                </a:lnTo>
                <a:lnTo>
                  <a:pt x="54864" y="88392"/>
                </a:lnTo>
                <a:lnTo>
                  <a:pt x="57912" y="79248"/>
                </a:lnTo>
                <a:lnTo>
                  <a:pt x="59436" y="76200"/>
                </a:lnTo>
                <a:lnTo>
                  <a:pt x="62484" y="71627"/>
                </a:lnTo>
                <a:lnTo>
                  <a:pt x="63354" y="71627"/>
                </a:lnTo>
                <a:lnTo>
                  <a:pt x="65967" y="68580"/>
                </a:lnTo>
                <a:lnTo>
                  <a:pt x="65532" y="68580"/>
                </a:lnTo>
                <a:lnTo>
                  <a:pt x="68580" y="65532"/>
                </a:lnTo>
                <a:lnTo>
                  <a:pt x="69799" y="65532"/>
                </a:lnTo>
                <a:lnTo>
                  <a:pt x="74066" y="62484"/>
                </a:lnTo>
                <a:lnTo>
                  <a:pt x="71627" y="62484"/>
                </a:lnTo>
                <a:lnTo>
                  <a:pt x="77724" y="59436"/>
                </a:lnTo>
                <a:lnTo>
                  <a:pt x="82296" y="56387"/>
                </a:lnTo>
                <a:lnTo>
                  <a:pt x="85344" y="56387"/>
                </a:lnTo>
                <a:lnTo>
                  <a:pt x="89916" y="54863"/>
                </a:lnTo>
                <a:lnTo>
                  <a:pt x="235457" y="54863"/>
                </a:lnTo>
                <a:lnTo>
                  <a:pt x="230124" y="44196"/>
                </a:lnTo>
                <a:lnTo>
                  <a:pt x="228600" y="42672"/>
                </a:lnTo>
                <a:lnTo>
                  <a:pt x="228600" y="41148"/>
                </a:lnTo>
                <a:lnTo>
                  <a:pt x="219456" y="30480"/>
                </a:lnTo>
                <a:lnTo>
                  <a:pt x="217932" y="28956"/>
                </a:lnTo>
                <a:close/>
              </a:path>
              <a:path w="247015" h="228600">
                <a:moveTo>
                  <a:pt x="181356" y="160020"/>
                </a:moveTo>
                <a:lnTo>
                  <a:pt x="170688" y="169163"/>
                </a:lnTo>
                <a:lnTo>
                  <a:pt x="164592" y="172212"/>
                </a:lnTo>
                <a:lnTo>
                  <a:pt x="160020" y="173736"/>
                </a:lnTo>
                <a:lnTo>
                  <a:pt x="155448" y="173736"/>
                </a:lnTo>
                <a:lnTo>
                  <a:pt x="152400" y="175260"/>
                </a:lnTo>
                <a:lnTo>
                  <a:pt x="235458" y="175260"/>
                </a:lnTo>
                <a:lnTo>
                  <a:pt x="239268" y="167639"/>
                </a:lnTo>
                <a:lnTo>
                  <a:pt x="240284" y="164592"/>
                </a:lnTo>
                <a:lnTo>
                  <a:pt x="178308" y="164592"/>
                </a:lnTo>
                <a:lnTo>
                  <a:pt x="181356" y="160020"/>
                </a:lnTo>
                <a:close/>
              </a:path>
              <a:path w="247015" h="228600">
                <a:moveTo>
                  <a:pt x="65532" y="160020"/>
                </a:moveTo>
                <a:lnTo>
                  <a:pt x="68580" y="164592"/>
                </a:lnTo>
                <a:lnTo>
                  <a:pt x="69189" y="164592"/>
                </a:lnTo>
                <a:lnTo>
                  <a:pt x="65532" y="160020"/>
                </a:lnTo>
                <a:close/>
              </a:path>
              <a:path w="247015" h="228600">
                <a:moveTo>
                  <a:pt x="242098" y="71627"/>
                </a:moveTo>
                <a:lnTo>
                  <a:pt x="184404" y="71627"/>
                </a:lnTo>
                <a:lnTo>
                  <a:pt x="187451" y="77724"/>
                </a:lnTo>
                <a:lnTo>
                  <a:pt x="190500" y="86868"/>
                </a:lnTo>
                <a:lnTo>
                  <a:pt x="192024" y="89915"/>
                </a:lnTo>
                <a:lnTo>
                  <a:pt x="192024" y="137160"/>
                </a:lnTo>
                <a:lnTo>
                  <a:pt x="190500" y="141732"/>
                </a:lnTo>
                <a:lnTo>
                  <a:pt x="190500" y="146304"/>
                </a:lnTo>
                <a:lnTo>
                  <a:pt x="188975" y="149351"/>
                </a:lnTo>
                <a:lnTo>
                  <a:pt x="185927" y="153924"/>
                </a:lnTo>
                <a:lnTo>
                  <a:pt x="184404" y="156972"/>
                </a:lnTo>
                <a:lnTo>
                  <a:pt x="178308" y="164592"/>
                </a:lnTo>
                <a:lnTo>
                  <a:pt x="240284" y="164592"/>
                </a:lnTo>
                <a:lnTo>
                  <a:pt x="242316" y="158496"/>
                </a:lnTo>
                <a:lnTo>
                  <a:pt x="246888" y="131063"/>
                </a:lnTo>
                <a:lnTo>
                  <a:pt x="246888" y="96012"/>
                </a:lnTo>
                <a:lnTo>
                  <a:pt x="243840" y="77724"/>
                </a:lnTo>
                <a:lnTo>
                  <a:pt x="242098" y="71627"/>
                </a:lnTo>
                <a:close/>
              </a:path>
              <a:path w="247015" h="228600">
                <a:moveTo>
                  <a:pt x="63354" y="71627"/>
                </a:moveTo>
                <a:lnTo>
                  <a:pt x="62484" y="71627"/>
                </a:lnTo>
                <a:lnTo>
                  <a:pt x="59436" y="76200"/>
                </a:lnTo>
                <a:lnTo>
                  <a:pt x="63354" y="71627"/>
                </a:lnTo>
                <a:close/>
              </a:path>
              <a:path w="247015" h="228600">
                <a:moveTo>
                  <a:pt x="179578" y="67310"/>
                </a:moveTo>
                <a:lnTo>
                  <a:pt x="185927" y="76200"/>
                </a:lnTo>
                <a:lnTo>
                  <a:pt x="184404" y="71627"/>
                </a:lnTo>
                <a:lnTo>
                  <a:pt x="242098" y="71627"/>
                </a:lnTo>
                <a:lnTo>
                  <a:pt x="241227" y="68580"/>
                </a:lnTo>
                <a:lnTo>
                  <a:pt x="181356" y="68580"/>
                </a:lnTo>
                <a:lnTo>
                  <a:pt x="179578" y="67310"/>
                </a:lnTo>
                <a:close/>
              </a:path>
              <a:path w="247015" h="228600">
                <a:moveTo>
                  <a:pt x="68580" y="65532"/>
                </a:moveTo>
                <a:lnTo>
                  <a:pt x="65532" y="68580"/>
                </a:lnTo>
                <a:lnTo>
                  <a:pt x="66654" y="67777"/>
                </a:lnTo>
                <a:lnTo>
                  <a:pt x="68580" y="65532"/>
                </a:lnTo>
                <a:close/>
              </a:path>
              <a:path w="247015" h="228600">
                <a:moveTo>
                  <a:pt x="66654" y="67777"/>
                </a:moveTo>
                <a:lnTo>
                  <a:pt x="65532" y="68580"/>
                </a:lnTo>
                <a:lnTo>
                  <a:pt x="65967" y="68580"/>
                </a:lnTo>
                <a:lnTo>
                  <a:pt x="66654" y="67777"/>
                </a:lnTo>
                <a:close/>
              </a:path>
              <a:path w="247015" h="228600">
                <a:moveTo>
                  <a:pt x="178308" y="65532"/>
                </a:moveTo>
                <a:lnTo>
                  <a:pt x="179578" y="67310"/>
                </a:lnTo>
                <a:lnTo>
                  <a:pt x="181356" y="68580"/>
                </a:lnTo>
                <a:lnTo>
                  <a:pt x="178308" y="65532"/>
                </a:lnTo>
                <a:close/>
              </a:path>
              <a:path w="247015" h="228600">
                <a:moveTo>
                  <a:pt x="240182" y="65532"/>
                </a:moveTo>
                <a:lnTo>
                  <a:pt x="178308" y="65532"/>
                </a:lnTo>
                <a:lnTo>
                  <a:pt x="181356" y="68580"/>
                </a:lnTo>
                <a:lnTo>
                  <a:pt x="241227" y="68580"/>
                </a:lnTo>
                <a:lnTo>
                  <a:pt x="240792" y="67056"/>
                </a:lnTo>
                <a:lnTo>
                  <a:pt x="240182" y="65532"/>
                </a:lnTo>
                <a:close/>
              </a:path>
              <a:path w="247015" h="228600">
                <a:moveTo>
                  <a:pt x="69799" y="65532"/>
                </a:moveTo>
                <a:lnTo>
                  <a:pt x="68580" y="65532"/>
                </a:lnTo>
                <a:lnTo>
                  <a:pt x="66654" y="67777"/>
                </a:lnTo>
                <a:lnTo>
                  <a:pt x="69799" y="65532"/>
                </a:lnTo>
                <a:close/>
              </a:path>
              <a:path w="247015" h="228600">
                <a:moveTo>
                  <a:pt x="170688" y="60960"/>
                </a:moveTo>
                <a:lnTo>
                  <a:pt x="179578" y="67310"/>
                </a:lnTo>
                <a:lnTo>
                  <a:pt x="178308" y="65532"/>
                </a:lnTo>
                <a:lnTo>
                  <a:pt x="240182" y="65532"/>
                </a:lnTo>
                <a:lnTo>
                  <a:pt x="238963" y="62484"/>
                </a:lnTo>
                <a:lnTo>
                  <a:pt x="173736" y="62484"/>
                </a:lnTo>
                <a:lnTo>
                  <a:pt x="170688" y="60960"/>
                </a:lnTo>
                <a:close/>
              </a:path>
              <a:path w="247015" h="228600">
                <a:moveTo>
                  <a:pt x="76200" y="60960"/>
                </a:moveTo>
                <a:lnTo>
                  <a:pt x="71627" y="62484"/>
                </a:lnTo>
                <a:lnTo>
                  <a:pt x="74066" y="62484"/>
                </a:lnTo>
                <a:lnTo>
                  <a:pt x="76200" y="60960"/>
                </a:lnTo>
                <a:close/>
              </a:path>
              <a:path w="247015" h="228600">
                <a:moveTo>
                  <a:pt x="235457" y="54863"/>
                </a:moveTo>
                <a:lnTo>
                  <a:pt x="158496" y="54863"/>
                </a:lnTo>
                <a:lnTo>
                  <a:pt x="163068" y="56387"/>
                </a:lnTo>
                <a:lnTo>
                  <a:pt x="166116" y="57912"/>
                </a:lnTo>
                <a:lnTo>
                  <a:pt x="170688" y="59436"/>
                </a:lnTo>
                <a:lnTo>
                  <a:pt x="173736" y="62484"/>
                </a:lnTo>
                <a:lnTo>
                  <a:pt x="238963" y="62484"/>
                </a:lnTo>
                <a:lnTo>
                  <a:pt x="237744" y="59436"/>
                </a:lnTo>
                <a:lnTo>
                  <a:pt x="235457" y="54863"/>
                </a:lnTo>
                <a:close/>
              </a:path>
              <a:path w="247015" h="228600">
                <a:moveTo>
                  <a:pt x="205740" y="18287"/>
                </a:moveTo>
                <a:lnTo>
                  <a:pt x="41148" y="18287"/>
                </a:lnTo>
                <a:lnTo>
                  <a:pt x="30480" y="27432"/>
                </a:lnTo>
                <a:lnTo>
                  <a:pt x="28956" y="28956"/>
                </a:lnTo>
                <a:lnTo>
                  <a:pt x="216408" y="28956"/>
                </a:lnTo>
                <a:lnTo>
                  <a:pt x="216408" y="27432"/>
                </a:lnTo>
                <a:lnTo>
                  <a:pt x="205740" y="18287"/>
                </a:lnTo>
                <a:close/>
              </a:path>
              <a:path w="247015" h="228600">
                <a:moveTo>
                  <a:pt x="147827" y="0"/>
                </a:moveTo>
                <a:lnTo>
                  <a:pt x="96012" y="0"/>
                </a:lnTo>
                <a:lnTo>
                  <a:pt x="86868" y="1524"/>
                </a:lnTo>
                <a:lnTo>
                  <a:pt x="76200" y="3048"/>
                </a:lnTo>
                <a:lnTo>
                  <a:pt x="67056" y="4572"/>
                </a:lnTo>
                <a:lnTo>
                  <a:pt x="57912" y="9144"/>
                </a:lnTo>
                <a:lnTo>
                  <a:pt x="50292" y="12192"/>
                </a:lnTo>
                <a:lnTo>
                  <a:pt x="44196" y="16763"/>
                </a:lnTo>
                <a:lnTo>
                  <a:pt x="42672" y="16763"/>
                </a:lnTo>
                <a:lnTo>
                  <a:pt x="42672" y="18287"/>
                </a:lnTo>
                <a:lnTo>
                  <a:pt x="204216" y="18287"/>
                </a:lnTo>
                <a:lnTo>
                  <a:pt x="202692" y="16763"/>
                </a:lnTo>
                <a:lnTo>
                  <a:pt x="193548" y="12192"/>
                </a:lnTo>
                <a:lnTo>
                  <a:pt x="185927" y="7620"/>
                </a:lnTo>
                <a:lnTo>
                  <a:pt x="176784" y="4572"/>
                </a:lnTo>
                <a:lnTo>
                  <a:pt x="166116" y="1524"/>
                </a:lnTo>
                <a:lnTo>
                  <a:pt x="156972" y="1524"/>
                </a:lnTo>
                <a:lnTo>
                  <a:pt x="147827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99376" y="2657855"/>
            <a:ext cx="164592" cy="118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88352" y="2871215"/>
            <a:ext cx="18415" cy="44450"/>
          </a:xfrm>
          <a:custGeom>
            <a:avLst/>
            <a:gdLst/>
            <a:ahLst/>
            <a:cxnLst/>
            <a:rect l="l" t="t" r="r" b="b"/>
            <a:pathLst>
              <a:path w="18415" h="44450">
                <a:moveTo>
                  <a:pt x="0" y="0"/>
                </a:moveTo>
                <a:lnTo>
                  <a:pt x="18288" y="0"/>
                </a:lnTo>
                <a:lnTo>
                  <a:pt x="18288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71588" y="2854451"/>
            <a:ext cx="52069" cy="76200"/>
          </a:xfrm>
          <a:custGeom>
            <a:avLst/>
            <a:gdLst/>
            <a:ahLst/>
            <a:cxnLst/>
            <a:rect l="l" t="t" r="r" b="b"/>
            <a:pathLst>
              <a:path w="52070" h="76200">
                <a:moveTo>
                  <a:pt x="44195" y="0"/>
                </a:moveTo>
                <a:lnTo>
                  <a:pt x="7619" y="0"/>
                </a:lnTo>
                <a:lnTo>
                  <a:pt x="0" y="7619"/>
                </a:lnTo>
                <a:lnTo>
                  <a:pt x="0" y="70103"/>
                </a:lnTo>
                <a:lnTo>
                  <a:pt x="7619" y="76200"/>
                </a:lnTo>
                <a:lnTo>
                  <a:pt x="44195" y="76200"/>
                </a:lnTo>
                <a:lnTo>
                  <a:pt x="51815" y="70103"/>
                </a:lnTo>
                <a:lnTo>
                  <a:pt x="51815" y="60960"/>
                </a:lnTo>
                <a:lnTo>
                  <a:pt x="19811" y="60960"/>
                </a:lnTo>
                <a:lnTo>
                  <a:pt x="19811" y="48767"/>
                </a:lnTo>
                <a:lnTo>
                  <a:pt x="16763" y="45719"/>
                </a:lnTo>
                <a:lnTo>
                  <a:pt x="19811" y="45719"/>
                </a:lnTo>
                <a:lnTo>
                  <a:pt x="19811" y="32003"/>
                </a:lnTo>
                <a:lnTo>
                  <a:pt x="16763" y="32003"/>
                </a:lnTo>
                <a:lnTo>
                  <a:pt x="19811" y="28955"/>
                </a:lnTo>
                <a:lnTo>
                  <a:pt x="19811" y="16763"/>
                </a:lnTo>
                <a:lnTo>
                  <a:pt x="51815" y="16763"/>
                </a:lnTo>
                <a:lnTo>
                  <a:pt x="51815" y="7619"/>
                </a:lnTo>
                <a:lnTo>
                  <a:pt x="44195" y="0"/>
                </a:lnTo>
                <a:close/>
              </a:path>
              <a:path w="52070" h="76200">
                <a:moveTo>
                  <a:pt x="19811" y="48767"/>
                </a:moveTo>
                <a:lnTo>
                  <a:pt x="19811" y="60960"/>
                </a:lnTo>
                <a:lnTo>
                  <a:pt x="25907" y="54863"/>
                </a:lnTo>
                <a:lnTo>
                  <a:pt x="19811" y="48767"/>
                </a:lnTo>
                <a:close/>
              </a:path>
              <a:path w="52070" h="76200">
                <a:moveTo>
                  <a:pt x="25907" y="54863"/>
                </a:moveTo>
                <a:lnTo>
                  <a:pt x="19811" y="60960"/>
                </a:lnTo>
                <a:lnTo>
                  <a:pt x="32003" y="60960"/>
                </a:lnTo>
                <a:lnTo>
                  <a:pt x="25907" y="54863"/>
                </a:lnTo>
                <a:close/>
              </a:path>
              <a:path w="52070" h="76200">
                <a:moveTo>
                  <a:pt x="32003" y="48767"/>
                </a:moveTo>
                <a:lnTo>
                  <a:pt x="25907" y="54863"/>
                </a:lnTo>
                <a:lnTo>
                  <a:pt x="32003" y="60960"/>
                </a:lnTo>
                <a:lnTo>
                  <a:pt x="32003" y="48767"/>
                </a:lnTo>
                <a:close/>
              </a:path>
              <a:path w="52070" h="76200">
                <a:moveTo>
                  <a:pt x="51815" y="45719"/>
                </a:moveTo>
                <a:lnTo>
                  <a:pt x="35051" y="45719"/>
                </a:lnTo>
                <a:lnTo>
                  <a:pt x="32003" y="48767"/>
                </a:lnTo>
                <a:lnTo>
                  <a:pt x="32003" y="60960"/>
                </a:lnTo>
                <a:lnTo>
                  <a:pt x="51815" y="60960"/>
                </a:lnTo>
                <a:lnTo>
                  <a:pt x="51815" y="45719"/>
                </a:lnTo>
                <a:close/>
              </a:path>
              <a:path w="52070" h="76200">
                <a:moveTo>
                  <a:pt x="25907" y="22860"/>
                </a:moveTo>
                <a:lnTo>
                  <a:pt x="19811" y="28955"/>
                </a:lnTo>
                <a:lnTo>
                  <a:pt x="19811" y="48767"/>
                </a:lnTo>
                <a:lnTo>
                  <a:pt x="25907" y="54863"/>
                </a:lnTo>
                <a:lnTo>
                  <a:pt x="32003" y="48767"/>
                </a:lnTo>
                <a:lnTo>
                  <a:pt x="32003" y="28955"/>
                </a:lnTo>
                <a:lnTo>
                  <a:pt x="25907" y="22860"/>
                </a:lnTo>
                <a:close/>
              </a:path>
              <a:path w="52070" h="76200">
                <a:moveTo>
                  <a:pt x="19811" y="45719"/>
                </a:moveTo>
                <a:lnTo>
                  <a:pt x="16763" y="45719"/>
                </a:lnTo>
                <a:lnTo>
                  <a:pt x="19811" y="48767"/>
                </a:lnTo>
                <a:lnTo>
                  <a:pt x="19811" y="45719"/>
                </a:lnTo>
                <a:close/>
              </a:path>
              <a:path w="52070" h="76200">
                <a:moveTo>
                  <a:pt x="32003" y="28955"/>
                </a:moveTo>
                <a:lnTo>
                  <a:pt x="32003" y="48767"/>
                </a:lnTo>
                <a:lnTo>
                  <a:pt x="35051" y="45719"/>
                </a:lnTo>
                <a:lnTo>
                  <a:pt x="51815" y="45719"/>
                </a:lnTo>
                <a:lnTo>
                  <a:pt x="51815" y="32003"/>
                </a:lnTo>
                <a:lnTo>
                  <a:pt x="35051" y="32003"/>
                </a:lnTo>
                <a:lnTo>
                  <a:pt x="32003" y="28955"/>
                </a:lnTo>
                <a:close/>
              </a:path>
              <a:path w="52070" h="76200">
                <a:moveTo>
                  <a:pt x="19811" y="28955"/>
                </a:moveTo>
                <a:lnTo>
                  <a:pt x="16763" y="32003"/>
                </a:lnTo>
                <a:lnTo>
                  <a:pt x="19811" y="32003"/>
                </a:lnTo>
                <a:lnTo>
                  <a:pt x="19811" y="28955"/>
                </a:lnTo>
                <a:close/>
              </a:path>
              <a:path w="52070" h="76200">
                <a:moveTo>
                  <a:pt x="51815" y="16763"/>
                </a:moveTo>
                <a:lnTo>
                  <a:pt x="32003" y="16763"/>
                </a:lnTo>
                <a:lnTo>
                  <a:pt x="32003" y="28955"/>
                </a:lnTo>
                <a:lnTo>
                  <a:pt x="35051" y="32003"/>
                </a:lnTo>
                <a:lnTo>
                  <a:pt x="51815" y="32003"/>
                </a:lnTo>
                <a:lnTo>
                  <a:pt x="51815" y="16763"/>
                </a:lnTo>
                <a:close/>
              </a:path>
              <a:path w="52070" h="76200">
                <a:moveTo>
                  <a:pt x="19811" y="16763"/>
                </a:moveTo>
                <a:lnTo>
                  <a:pt x="19811" y="28955"/>
                </a:lnTo>
                <a:lnTo>
                  <a:pt x="25907" y="22860"/>
                </a:lnTo>
                <a:lnTo>
                  <a:pt x="19811" y="16763"/>
                </a:lnTo>
                <a:close/>
              </a:path>
              <a:path w="52070" h="76200">
                <a:moveTo>
                  <a:pt x="32003" y="16763"/>
                </a:moveTo>
                <a:lnTo>
                  <a:pt x="25907" y="22860"/>
                </a:lnTo>
                <a:lnTo>
                  <a:pt x="32003" y="28955"/>
                </a:lnTo>
                <a:lnTo>
                  <a:pt x="32003" y="16763"/>
                </a:lnTo>
                <a:close/>
              </a:path>
              <a:path w="52070" h="76200">
                <a:moveTo>
                  <a:pt x="32003" y="16763"/>
                </a:moveTo>
                <a:lnTo>
                  <a:pt x="19811" y="16763"/>
                </a:lnTo>
                <a:lnTo>
                  <a:pt x="25907" y="22860"/>
                </a:lnTo>
                <a:lnTo>
                  <a:pt x="32003" y="1676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2883407"/>
            <a:ext cx="24765" cy="21590"/>
          </a:xfrm>
          <a:custGeom>
            <a:avLst/>
            <a:gdLst/>
            <a:ahLst/>
            <a:cxnLst/>
            <a:rect l="l" t="t" r="r" b="b"/>
            <a:pathLst>
              <a:path w="24765" h="21589">
                <a:moveTo>
                  <a:pt x="22859" y="0"/>
                </a:moveTo>
                <a:lnTo>
                  <a:pt x="0" y="19812"/>
                </a:lnTo>
                <a:lnTo>
                  <a:pt x="0" y="21336"/>
                </a:lnTo>
                <a:lnTo>
                  <a:pt x="24383" y="1524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96328" y="278358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44196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79564" y="2746247"/>
            <a:ext cx="184785" cy="76200"/>
          </a:xfrm>
          <a:custGeom>
            <a:avLst/>
            <a:gdLst/>
            <a:ahLst/>
            <a:cxnLst/>
            <a:rect l="l" t="t" r="r" b="b"/>
            <a:pathLst>
              <a:path w="184784" h="76200">
                <a:moveTo>
                  <a:pt x="184403" y="0"/>
                </a:moveTo>
                <a:lnTo>
                  <a:pt x="0" y="0"/>
                </a:lnTo>
                <a:lnTo>
                  <a:pt x="0" y="76200"/>
                </a:lnTo>
                <a:lnTo>
                  <a:pt x="184403" y="76200"/>
                </a:lnTo>
                <a:lnTo>
                  <a:pt x="184403" y="59435"/>
                </a:lnTo>
                <a:lnTo>
                  <a:pt x="32003" y="59435"/>
                </a:lnTo>
                <a:lnTo>
                  <a:pt x="16763" y="44195"/>
                </a:lnTo>
                <a:lnTo>
                  <a:pt x="32003" y="44195"/>
                </a:lnTo>
                <a:lnTo>
                  <a:pt x="32003" y="30479"/>
                </a:lnTo>
                <a:lnTo>
                  <a:pt x="16763" y="30479"/>
                </a:lnTo>
                <a:lnTo>
                  <a:pt x="32003" y="15239"/>
                </a:lnTo>
                <a:lnTo>
                  <a:pt x="184403" y="15239"/>
                </a:lnTo>
                <a:lnTo>
                  <a:pt x="184403" y="0"/>
                </a:lnTo>
                <a:close/>
              </a:path>
              <a:path w="184784" h="76200">
                <a:moveTo>
                  <a:pt x="32003" y="44195"/>
                </a:moveTo>
                <a:lnTo>
                  <a:pt x="16763" y="44195"/>
                </a:lnTo>
                <a:lnTo>
                  <a:pt x="32003" y="59435"/>
                </a:lnTo>
                <a:lnTo>
                  <a:pt x="32003" y="44195"/>
                </a:lnTo>
                <a:close/>
              </a:path>
              <a:path w="184784" h="76200">
                <a:moveTo>
                  <a:pt x="153924" y="44195"/>
                </a:moveTo>
                <a:lnTo>
                  <a:pt x="32003" y="44195"/>
                </a:lnTo>
                <a:lnTo>
                  <a:pt x="32003" y="59435"/>
                </a:lnTo>
                <a:lnTo>
                  <a:pt x="153924" y="59435"/>
                </a:lnTo>
                <a:lnTo>
                  <a:pt x="153924" y="44195"/>
                </a:lnTo>
                <a:close/>
              </a:path>
              <a:path w="184784" h="76200">
                <a:moveTo>
                  <a:pt x="153924" y="15239"/>
                </a:moveTo>
                <a:lnTo>
                  <a:pt x="153924" y="59435"/>
                </a:lnTo>
                <a:lnTo>
                  <a:pt x="169163" y="44195"/>
                </a:lnTo>
                <a:lnTo>
                  <a:pt x="184403" y="44195"/>
                </a:lnTo>
                <a:lnTo>
                  <a:pt x="184403" y="30479"/>
                </a:lnTo>
                <a:lnTo>
                  <a:pt x="169163" y="30479"/>
                </a:lnTo>
                <a:lnTo>
                  <a:pt x="153924" y="15239"/>
                </a:lnTo>
                <a:close/>
              </a:path>
              <a:path w="184784" h="76200">
                <a:moveTo>
                  <a:pt x="184403" y="44195"/>
                </a:moveTo>
                <a:lnTo>
                  <a:pt x="169163" y="44195"/>
                </a:lnTo>
                <a:lnTo>
                  <a:pt x="153924" y="59435"/>
                </a:lnTo>
                <a:lnTo>
                  <a:pt x="184403" y="59435"/>
                </a:lnTo>
                <a:lnTo>
                  <a:pt x="184403" y="44195"/>
                </a:lnTo>
                <a:close/>
              </a:path>
              <a:path w="184784" h="76200">
                <a:moveTo>
                  <a:pt x="32003" y="15239"/>
                </a:moveTo>
                <a:lnTo>
                  <a:pt x="16763" y="30479"/>
                </a:lnTo>
                <a:lnTo>
                  <a:pt x="32003" y="30479"/>
                </a:lnTo>
                <a:lnTo>
                  <a:pt x="32003" y="15239"/>
                </a:lnTo>
                <a:close/>
              </a:path>
              <a:path w="184784" h="76200">
                <a:moveTo>
                  <a:pt x="153924" y="15239"/>
                </a:moveTo>
                <a:lnTo>
                  <a:pt x="32003" y="15239"/>
                </a:lnTo>
                <a:lnTo>
                  <a:pt x="32003" y="30479"/>
                </a:lnTo>
                <a:lnTo>
                  <a:pt x="153924" y="30479"/>
                </a:lnTo>
                <a:lnTo>
                  <a:pt x="153924" y="15239"/>
                </a:lnTo>
                <a:close/>
              </a:path>
              <a:path w="184784" h="76200">
                <a:moveTo>
                  <a:pt x="184403" y="15239"/>
                </a:moveTo>
                <a:lnTo>
                  <a:pt x="153924" y="15239"/>
                </a:lnTo>
                <a:lnTo>
                  <a:pt x="169163" y="30479"/>
                </a:lnTo>
                <a:lnTo>
                  <a:pt x="184403" y="30479"/>
                </a:lnTo>
                <a:lnTo>
                  <a:pt x="184403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59752" y="2790443"/>
            <a:ext cx="226060" cy="53340"/>
          </a:xfrm>
          <a:custGeom>
            <a:avLst/>
            <a:gdLst/>
            <a:ahLst/>
            <a:cxnLst/>
            <a:rect l="l" t="t" r="r" b="b"/>
            <a:pathLst>
              <a:path w="226059" h="53339">
                <a:moveTo>
                  <a:pt x="193548" y="0"/>
                </a:moveTo>
                <a:lnTo>
                  <a:pt x="32003" y="0"/>
                </a:lnTo>
                <a:lnTo>
                  <a:pt x="27431" y="1524"/>
                </a:lnTo>
                <a:lnTo>
                  <a:pt x="24383" y="4572"/>
                </a:lnTo>
                <a:lnTo>
                  <a:pt x="4572" y="27432"/>
                </a:lnTo>
                <a:lnTo>
                  <a:pt x="0" y="32004"/>
                </a:lnTo>
                <a:lnTo>
                  <a:pt x="0" y="38100"/>
                </a:lnTo>
                <a:lnTo>
                  <a:pt x="1524" y="44196"/>
                </a:lnTo>
                <a:lnTo>
                  <a:pt x="4572" y="50292"/>
                </a:lnTo>
                <a:lnTo>
                  <a:pt x="10668" y="53339"/>
                </a:lnTo>
                <a:lnTo>
                  <a:pt x="214883" y="53339"/>
                </a:lnTo>
                <a:lnTo>
                  <a:pt x="220979" y="50292"/>
                </a:lnTo>
                <a:lnTo>
                  <a:pt x="221360" y="48768"/>
                </a:lnTo>
                <a:lnTo>
                  <a:pt x="28955" y="48768"/>
                </a:lnTo>
                <a:lnTo>
                  <a:pt x="16764" y="21336"/>
                </a:lnTo>
                <a:lnTo>
                  <a:pt x="215696" y="21336"/>
                </a:lnTo>
                <a:lnTo>
                  <a:pt x="201168" y="4572"/>
                </a:lnTo>
                <a:lnTo>
                  <a:pt x="198120" y="1524"/>
                </a:lnTo>
                <a:lnTo>
                  <a:pt x="193548" y="0"/>
                </a:lnTo>
                <a:close/>
              </a:path>
              <a:path w="226059" h="53339">
                <a:moveTo>
                  <a:pt x="208788" y="21336"/>
                </a:moveTo>
                <a:lnTo>
                  <a:pt x="16764" y="21336"/>
                </a:lnTo>
                <a:lnTo>
                  <a:pt x="28955" y="48768"/>
                </a:lnTo>
                <a:lnTo>
                  <a:pt x="42367" y="32004"/>
                </a:lnTo>
                <a:lnTo>
                  <a:pt x="36575" y="32004"/>
                </a:lnTo>
                <a:lnTo>
                  <a:pt x="47244" y="25908"/>
                </a:lnTo>
                <a:lnTo>
                  <a:pt x="206756" y="25908"/>
                </a:lnTo>
                <a:lnTo>
                  <a:pt x="208788" y="21336"/>
                </a:lnTo>
                <a:close/>
              </a:path>
              <a:path w="226059" h="53339">
                <a:moveTo>
                  <a:pt x="176783" y="25908"/>
                </a:moveTo>
                <a:lnTo>
                  <a:pt x="47244" y="25908"/>
                </a:lnTo>
                <a:lnTo>
                  <a:pt x="28955" y="48768"/>
                </a:lnTo>
                <a:lnTo>
                  <a:pt x="196596" y="48768"/>
                </a:lnTo>
                <a:lnTo>
                  <a:pt x="176783" y="25908"/>
                </a:lnTo>
                <a:close/>
              </a:path>
              <a:path w="226059" h="53339">
                <a:moveTo>
                  <a:pt x="176783" y="25908"/>
                </a:moveTo>
                <a:lnTo>
                  <a:pt x="196596" y="48768"/>
                </a:lnTo>
                <a:lnTo>
                  <a:pt x="204046" y="32004"/>
                </a:lnTo>
                <a:lnTo>
                  <a:pt x="188975" y="32004"/>
                </a:lnTo>
                <a:lnTo>
                  <a:pt x="176783" y="25908"/>
                </a:lnTo>
                <a:close/>
              </a:path>
              <a:path w="226059" h="53339">
                <a:moveTo>
                  <a:pt x="215696" y="21336"/>
                </a:moveTo>
                <a:lnTo>
                  <a:pt x="208788" y="21336"/>
                </a:lnTo>
                <a:lnTo>
                  <a:pt x="196596" y="48768"/>
                </a:lnTo>
                <a:lnTo>
                  <a:pt x="221360" y="48768"/>
                </a:lnTo>
                <a:lnTo>
                  <a:pt x="222503" y="44196"/>
                </a:lnTo>
                <a:lnTo>
                  <a:pt x="225551" y="38100"/>
                </a:lnTo>
                <a:lnTo>
                  <a:pt x="224027" y="32004"/>
                </a:lnTo>
                <a:lnTo>
                  <a:pt x="220979" y="27432"/>
                </a:lnTo>
                <a:lnTo>
                  <a:pt x="215696" y="21336"/>
                </a:lnTo>
                <a:close/>
              </a:path>
              <a:path w="226059" h="53339">
                <a:moveTo>
                  <a:pt x="47244" y="25908"/>
                </a:moveTo>
                <a:lnTo>
                  <a:pt x="36575" y="32004"/>
                </a:lnTo>
                <a:lnTo>
                  <a:pt x="42367" y="32004"/>
                </a:lnTo>
                <a:lnTo>
                  <a:pt x="47244" y="25908"/>
                </a:lnTo>
                <a:close/>
              </a:path>
              <a:path w="226059" h="53339">
                <a:moveTo>
                  <a:pt x="206756" y="25908"/>
                </a:moveTo>
                <a:lnTo>
                  <a:pt x="176783" y="25908"/>
                </a:lnTo>
                <a:lnTo>
                  <a:pt x="188975" y="32004"/>
                </a:lnTo>
                <a:lnTo>
                  <a:pt x="204046" y="32004"/>
                </a:lnTo>
                <a:lnTo>
                  <a:pt x="206756" y="25908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94804" y="2811779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14616" y="280720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94804" y="280720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252716" y="2811779"/>
            <a:ext cx="59690" cy="33655"/>
          </a:xfrm>
          <a:custGeom>
            <a:avLst/>
            <a:gdLst/>
            <a:ahLst/>
            <a:cxnLst/>
            <a:rect l="l" t="t" r="r" b="b"/>
            <a:pathLst>
              <a:path w="59690" h="33655">
                <a:moveTo>
                  <a:pt x="0" y="0"/>
                </a:moveTo>
                <a:lnTo>
                  <a:pt x="0" y="32003"/>
                </a:lnTo>
                <a:lnTo>
                  <a:pt x="57911" y="33527"/>
                </a:lnTo>
                <a:lnTo>
                  <a:pt x="59435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10628" y="2790443"/>
            <a:ext cx="38100" cy="33655"/>
          </a:xfrm>
          <a:custGeom>
            <a:avLst/>
            <a:gdLst/>
            <a:ahLst/>
            <a:cxnLst/>
            <a:rect l="l" t="t" r="r" b="b"/>
            <a:pathLst>
              <a:path w="38100" h="33655">
                <a:moveTo>
                  <a:pt x="1524" y="0"/>
                </a:moveTo>
                <a:lnTo>
                  <a:pt x="0" y="32004"/>
                </a:lnTo>
                <a:lnTo>
                  <a:pt x="38100" y="33527"/>
                </a:lnTo>
                <a:lnTo>
                  <a:pt x="38100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27392" y="2811779"/>
            <a:ext cx="22860" cy="33655"/>
          </a:xfrm>
          <a:custGeom>
            <a:avLst/>
            <a:gdLst/>
            <a:ahLst/>
            <a:cxnLst/>
            <a:rect l="l" t="t" r="r" b="b"/>
            <a:pathLst>
              <a:path w="22859" h="33655">
                <a:moveTo>
                  <a:pt x="3048" y="0"/>
                </a:moveTo>
                <a:lnTo>
                  <a:pt x="0" y="32003"/>
                </a:lnTo>
                <a:lnTo>
                  <a:pt x="19811" y="33527"/>
                </a:lnTo>
                <a:lnTo>
                  <a:pt x="22859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72528" y="2651759"/>
            <a:ext cx="38100" cy="67310"/>
          </a:xfrm>
          <a:custGeom>
            <a:avLst/>
            <a:gdLst/>
            <a:ahLst/>
            <a:cxnLst/>
            <a:rect l="l" t="t" r="r" b="b"/>
            <a:pathLst>
              <a:path w="38100" h="67310">
                <a:moveTo>
                  <a:pt x="0" y="67055"/>
                </a:moveTo>
                <a:lnTo>
                  <a:pt x="38100" y="67055"/>
                </a:lnTo>
                <a:lnTo>
                  <a:pt x="381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55764" y="2636519"/>
            <a:ext cx="90170" cy="119380"/>
          </a:xfrm>
          <a:custGeom>
            <a:avLst/>
            <a:gdLst/>
            <a:ahLst/>
            <a:cxnLst/>
            <a:rect l="l" t="t" r="r" b="b"/>
            <a:pathLst>
              <a:path w="90170" h="119380">
                <a:moveTo>
                  <a:pt x="89915" y="0"/>
                </a:moveTo>
                <a:lnTo>
                  <a:pt x="0" y="0"/>
                </a:lnTo>
                <a:lnTo>
                  <a:pt x="0" y="118872"/>
                </a:lnTo>
                <a:lnTo>
                  <a:pt x="89915" y="118872"/>
                </a:lnTo>
                <a:lnTo>
                  <a:pt x="89915" y="102108"/>
                </a:lnTo>
                <a:lnTo>
                  <a:pt x="32003" y="102108"/>
                </a:lnTo>
                <a:lnTo>
                  <a:pt x="16763" y="86868"/>
                </a:lnTo>
                <a:lnTo>
                  <a:pt x="32003" y="86868"/>
                </a:lnTo>
                <a:lnTo>
                  <a:pt x="32003" y="32004"/>
                </a:lnTo>
                <a:lnTo>
                  <a:pt x="16763" y="32004"/>
                </a:lnTo>
                <a:lnTo>
                  <a:pt x="32003" y="15240"/>
                </a:lnTo>
                <a:lnTo>
                  <a:pt x="89915" y="15240"/>
                </a:lnTo>
                <a:lnTo>
                  <a:pt x="89915" y="0"/>
                </a:lnTo>
                <a:close/>
              </a:path>
              <a:path w="90170" h="119380">
                <a:moveTo>
                  <a:pt x="32003" y="86868"/>
                </a:moveTo>
                <a:lnTo>
                  <a:pt x="16763" y="86868"/>
                </a:lnTo>
                <a:lnTo>
                  <a:pt x="32003" y="102108"/>
                </a:lnTo>
                <a:lnTo>
                  <a:pt x="32003" y="86868"/>
                </a:lnTo>
                <a:close/>
              </a:path>
              <a:path w="90170" h="119380">
                <a:moveTo>
                  <a:pt x="57911" y="86868"/>
                </a:moveTo>
                <a:lnTo>
                  <a:pt x="32003" y="86868"/>
                </a:lnTo>
                <a:lnTo>
                  <a:pt x="32003" y="102108"/>
                </a:lnTo>
                <a:lnTo>
                  <a:pt x="57911" y="102108"/>
                </a:lnTo>
                <a:lnTo>
                  <a:pt x="57911" y="86868"/>
                </a:lnTo>
                <a:close/>
              </a:path>
              <a:path w="90170" h="119380">
                <a:moveTo>
                  <a:pt x="57911" y="15240"/>
                </a:moveTo>
                <a:lnTo>
                  <a:pt x="57911" y="102108"/>
                </a:lnTo>
                <a:lnTo>
                  <a:pt x="73151" y="86868"/>
                </a:lnTo>
                <a:lnTo>
                  <a:pt x="89915" y="86868"/>
                </a:lnTo>
                <a:lnTo>
                  <a:pt x="89915" y="32004"/>
                </a:lnTo>
                <a:lnTo>
                  <a:pt x="73151" y="32004"/>
                </a:lnTo>
                <a:lnTo>
                  <a:pt x="57911" y="15240"/>
                </a:lnTo>
                <a:close/>
              </a:path>
              <a:path w="90170" h="119380">
                <a:moveTo>
                  <a:pt x="89915" y="86868"/>
                </a:moveTo>
                <a:lnTo>
                  <a:pt x="73151" y="86868"/>
                </a:lnTo>
                <a:lnTo>
                  <a:pt x="57911" y="102108"/>
                </a:lnTo>
                <a:lnTo>
                  <a:pt x="89915" y="102108"/>
                </a:lnTo>
                <a:lnTo>
                  <a:pt x="89915" y="86868"/>
                </a:lnTo>
                <a:close/>
              </a:path>
              <a:path w="90170" h="119380">
                <a:moveTo>
                  <a:pt x="32003" y="15240"/>
                </a:moveTo>
                <a:lnTo>
                  <a:pt x="16763" y="32004"/>
                </a:lnTo>
                <a:lnTo>
                  <a:pt x="32003" y="32004"/>
                </a:lnTo>
                <a:lnTo>
                  <a:pt x="32003" y="15240"/>
                </a:lnTo>
                <a:close/>
              </a:path>
              <a:path w="90170" h="119380">
                <a:moveTo>
                  <a:pt x="57911" y="15240"/>
                </a:moveTo>
                <a:lnTo>
                  <a:pt x="32003" y="15240"/>
                </a:lnTo>
                <a:lnTo>
                  <a:pt x="32003" y="32004"/>
                </a:lnTo>
                <a:lnTo>
                  <a:pt x="57911" y="32004"/>
                </a:lnTo>
                <a:lnTo>
                  <a:pt x="57911" y="15240"/>
                </a:lnTo>
                <a:close/>
              </a:path>
              <a:path w="90170" h="119380">
                <a:moveTo>
                  <a:pt x="89915" y="15240"/>
                </a:moveTo>
                <a:lnTo>
                  <a:pt x="57911" y="15240"/>
                </a:lnTo>
                <a:lnTo>
                  <a:pt x="73151" y="32004"/>
                </a:lnTo>
                <a:lnTo>
                  <a:pt x="89915" y="32004"/>
                </a:lnTo>
                <a:lnTo>
                  <a:pt x="8991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62316" y="2965703"/>
            <a:ext cx="79375" cy="125095"/>
          </a:xfrm>
          <a:custGeom>
            <a:avLst/>
            <a:gdLst/>
            <a:ahLst/>
            <a:cxnLst/>
            <a:rect l="l" t="t" r="r" b="b"/>
            <a:pathLst>
              <a:path w="79375" h="125094">
                <a:moveTo>
                  <a:pt x="47243" y="48108"/>
                </a:moveTo>
                <a:lnTo>
                  <a:pt x="47243" y="124967"/>
                </a:lnTo>
                <a:lnTo>
                  <a:pt x="79248" y="124967"/>
                </a:lnTo>
                <a:lnTo>
                  <a:pt x="79248" y="51815"/>
                </a:lnTo>
                <a:lnTo>
                  <a:pt x="56387" y="51815"/>
                </a:lnTo>
                <a:lnTo>
                  <a:pt x="47243" y="48108"/>
                </a:lnTo>
                <a:close/>
              </a:path>
              <a:path w="79375" h="125094">
                <a:moveTo>
                  <a:pt x="47243" y="36575"/>
                </a:moveTo>
                <a:lnTo>
                  <a:pt x="47243" y="48108"/>
                </a:lnTo>
                <a:lnTo>
                  <a:pt x="56387" y="51815"/>
                </a:lnTo>
                <a:lnTo>
                  <a:pt x="47243" y="36575"/>
                </a:lnTo>
                <a:close/>
              </a:path>
              <a:path w="79375" h="125094">
                <a:moveTo>
                  <a:pt x="79248" y="36575"/>
                </a:moveTo>
                <a:lnTo>
                  <a:pt x="47243" y="36575"/>
                </a:lnTo>
                <a:lnTo>
                  <a:pt x="56387" y="51815"/>
                </a:lnTo>
                <a:lnTo>
                  <a:pt x="79248" y="51815"/>
                </a:lnTo>
                <a:lnTo>
                  <a:pt x="79248" y="36575"/>
                </a:lnTo>
                <a:close/>
              </a:path>
              <a:path w="79375" h="125094">
                <a:moveTo>
                  <a:pt x="12191" y="0"/>
                </a:moveTo>
                <a:lnTo>
                  <a:pt x="0" y="28956"/>
                </a:lnTo>
                <a:lnTo>
                  <a:pt x="47243" y="48108"/>
                </a:lnTo>
                <a:lnTo>
                  <a:pt x="47243" y="36575"/>
                </a:lnTo>
                <a:lnTo>
                  <a:pt x="79248" y="36575"/>
                </a:lnTo>
                <a:lnTo>
                  <a:pt x="79248" y="30479"/>
                </a:lnTo>
                <a:lnTo>
                  <a:pt x="74675" y="24384"/>
                </a:lnTo>
                <a:lnTo>
                  <a:pt x="68579" y="2286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12964" y="2848355"/>
            <a:ext cx="155575" cy="132715"/>
          </a:xfrm>
          <a:custGeom>
            <a:avLst/>
            <a:gdLst/>
            <a:ahLst/>
            <a:cxnLst/>
            <a:rect l="l" t="t" r="r" b="b"/>
            <a:pathLst>
              <a:path w="155575" h="132714">
                <a:moveTo>
                  <a:pt x="89915" y="0"/>
                </a:moveTo>
                <a:lnTo>
                  <a:pt x="67055" y="0"/>
                </a:lnTo>
                <a:lnTo>
                  <a:pt x="41147" y="5310"/>
                </a:lnTo>
                <a:lnTo>
                  <a:pt x="19811" y="19621"/>
                </a:lnTo>
                <a:lnTo>
                  <a:pt x="5333" y="40505"/>
                </a:lnTo>
                <a:lnTo>
                  <a:pt x="0" y="65532"/>
                </a:lnTo>
                <a:lnTo>
                  <a:pt x="5334" y="91440"/>
                </a:lnTo>
                <a:lnTo>
                  <a:pt x="19812" y="112776"/>
                </a:lnTo>
                <a:lnTo>
                  <a:pt x="41148" y="127254"/>
                </a:lnTo>
                <a:lnTo>
                  <a:pt x="67055" y="132587"/>
                </a:lnTo>
                <a:lnTo>
                  <a:pt x="89915" y="132587"/>
                </a:lnTo>
                <a:lnTo>
                  <a:pt x="114942" y="127254"/>
                </a:lnTo>
                <a:lnTo>
                  <a:pt x="135826" y="112776"/>
                </a:lnTo>
                <a:lnTo>
                  <a:pt x="150137" y="91440"/>
                </a:lnTo>
                <a:lnTo>
                  <a:pt x="155447" y="65532"/>
                </a:lnTo>
                <a:lnTo>
                  <a:pt x="150137" y="40505"/>
                </a:lnTo>
                <a:lnTo>
                  <a:pt x="135826" y="19621"/>
                </a:lnTo>
                <a:lnTo>
                  <a:pt x="114942" y="5310"/>
                </a:lnTo>
                <a:lnTo>
                  <a:pt x="8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68768" y="2801111"/>
            <a:ext cx="245745" cy="228600"/>
          </a:xfrm>
          <a:custGeom>
            <a:avLst/>
            <a:gdLst/>
            <a:ahLst/>
            <a:cxnLst/>
            <a:rect l="l" t="t" r="r" b="b"/>
            <a:pathLst>
              <a:path w="245745" h="228600">
                <a:moveTo>
                  <a:pt x="214883" y="201167"/>
                </a:moveTo>
                <a:lnTo>
                  <a:pt x="30479" y="201167"/>
                </a:lnTo>
                <a:lnTo>
                  <a:pt x="44196" y="213359"/>
                </a:lnTo>
                <a:lnTo>
                  <a:pt x="51815" y="217931"/>
                </a:lnTo>
                <a:lnTo>
                  <a:pt x="79248" y="227075"/>
                </a:lnTo>
                <a:lnTo>
                  <a:pt x="88391" y="228600"/>
                </a:lnTo>
                <a:lnTo>
                  <a:pt x="160020" y="228600"/>
                </a:lnTo>
                <a:lnTo>
                  <a:pt x="196596" y="216407"/>
                </a:lnTo>
                <a:lnTo>
                  <a:pt x="214883" y="201167"/>
                </a:lnTo>
                <a:close/>
              </a:path>
              <a:path w="245745" h="228600">
                <a:moveTo>
                  <a:pt x="216407" y="27431"/>
                </a:moveTo>
                <a:lnTo>
                  <a:pt x="28955" y="27431"/>
                </a:lnTo>
                <a:lnTo>
                  <a:pt x="25907" y="30479"/>
                </a:lnTo>
                <a:lnTo>
                  <a:pt x="18287" y="41148"/>
                </a:lnTo>
                <a:lnTo>
                  <a:pt x="15239" y="44195"/>
                </a:lnTo>
                <a:lnTo>
                  <a:pt x="10667" y="51815"/>
                </a:lnTo>
                <a:lnTo>
                  <a:pt x="7620" y="60959"/>
                </a:lnTo>
                <a:lnTo>
                  <a:pt x="3048" y="70103"/>
                </a:lnTo>
                <a:lnTo>
                  <a:pt x="0" y="88391"/>
                </a:lnTo>
                <a:lnTo>
                  <a:pt x="0" y="141731"/>
                </a:lnTo>
                <a:lnTo>
                  <a:pt x="12191" y="178307"/>
                </a:lnTo>
                <a:lnTo>
                  <a:pt x="28955" y="201167"/>
                </a:lnTo>
                <a:lnTo>
                  <a:pt x="216407" y="201167"/>
                </a:lnTo>
                <a:lnTo>
                  <a:pt x="219455" y="198119"/>
                </a:lnTo>
                <a:lnTo>
                  <a:pt x="230124" y="184403"/>
                </a:lnTo>
                <a:lnTo>
                  <a:pt x="234696" y="176783"/>
                </a:lnTo>
                <a:lnTo>
                  <a:pt x="235457" y="175259"/>
                </a:lnTo>
                <a:lnTo>
                  <a:pt x="97535" y="175259"/>
                </a:lnTo>
                <a:lnTo>
                  <a:pt x="91439" y="173736"/>
                </a:lnTo>
                <a:lnTo>
                  <a:pt x="86867" y="173736"/>
                </a:lnTo>
                <a:lnTo>
                  <a:pt x="82296" y="172212"/>
                </a:lnTo>
                <a:lnTo>
                  <a:pt x="76200" y="169163"/>
                </a:lnTo>
                <a:lnTo>
                  <a:pt x="71627" y="166115"/>
                </a:lnTo>
                <a:lnTo>
                  <a:pt x="69723" y="164591"/>
                </a:lnTo>
                <a:lnTo>
                  <a:pt x="68579" y="164591"/>
                </a:lnTo>
                <a:lnTo>
                  <a:pt x="64007" y="160019"/>
                </a:lnTo>
                <a:lnTo>
                  <a:pt x="64661" y="160019"/>
                </a:lnTo>
                <a:lnTo>
                  <a:pt x="59435" y="153924"/>
                </a:lnTo>
                <a:lnTo>
                  <a:pt x="57911" y="150875"/>
                </a:lnTo>
                <a:lnTo>
                  <a:pt x="56387" y="146303"/>
                </a:lnTo>
                <a:lnTo>
                  <a:pt x="54863" y="143255"/>
                </a:lnTo>
                <a:lnTo>
                  <a:pt x="54863" y="138683"/>
                </a:lnTo>
                <a:lnTo>
                  <a:pt x="53339" y="134112"/>
                </a:lnTo>
                <a:lnTo>
                  <a:pt x="53339" y="91439"/>
                </a:lnTo>
                <a:lnTo>
                  <a:pt x="54863" y="86867"/>
                </a:lnTo>
                <a:lnTo>
                  <a:pt x="56387" y="83819"/>
                </a:lnTo>
                <a:lnTo>
                  <a:pt x="57911" y="79248"/>
                </a:lnTo>
                <a:lnTo>
                  <a:pt x="59435" y="76200"/>
                </a:lnTo>
                <a:lnTo>
                  <a:pt x="60451" y="74675"/>
                </a:lnTo>
                <a:lnTo>
                  <a:pt x="59435" y="74675"/>
                </a:lnTo>
                <a:lnTo>
                  <a:pt x="65531" y="68579"/>
                </a:lnTo>
                <a:lnTo>
                  <a:pt x="64007" y="68579"/>
                </a:lnTo>
                <a:lnTo>
                  <a:pt x="74675" y="59436"/>
                </a:lnTo>
                <a:lnTo>
                  <a:pt x="75691" y="59436"/>
                </a:lnTo>
                <a:lnTo>
                  <a:pt x="77724" y="57912"/>
                </a:lnTo>
                <a:lnTo>
                  <a:pt x="82296" y="56387"/>
                </a:lnTo>
                <a:lnTo>
                  <a:pt x="85343" y="54863"/>
                </a:lnTo>
                <a:lnTo>
                  <a:pt x="89915" y="54863"/>
                </a:lnTo>
                <a:lnTo>
                  <a:pt x="94487" y="53339"/>
                </a:lnTo>
                <a:lnTo>
                  <a:pt x="235000" y="53339"/>
                </a:lnTo>
                <a:lnTo>
                  <a:pt x="233172" y="50291"/>
                </a:lnTo>
                <a:lnTo>
                  <a:pt x="230124" y="44195"/>
                </a:lnTo>
                <a:lnTo>
                  <a:pt x="227075" y="41148"/>
                </a:lnTo>
                <a:lnTo>
                  <a:pt x="219455" y="30479"/>
                </a:lnTo>
                <a:lnTo>
                  <a:pt x="216407" y="27431"/>
                </a:lnTo>
                <a:close/>
              </a:path>
              <a:path w="245745" h="228600">
                <a:moveTo>
                  <a:pt x="181355" y="160019"/>
                </a:moveTo>
                <a:lnTo>
                  <a:pt x="170687" y="169163"/>
                </a:lnTo>
                <a:lnTo>
                  <a:pt x="167639" y="170687"/>
                </a:lnTo>
                <a:lnTo>
                  <a:pt x="163067" y="172212"/>
                </a:lnTo>
                <a:lnTo>
                  <a:pt x="160020" y="173736"/>
                </a:lnTo>
                <a:lnTo>
                  <a:pt x="155448" y="173736"/>
                </a:lnTo>
                <a:lnTo>
                  <a:pt x="150875" y="175259"/>
                </a:lnTo>
                <a:lnTo>
                  <a:pt x="235457" y="175259"/>
                </a:lnTo>
                <a:lnTo>
                  <a:pt x="239267" y="167639"/>
                </a:lnTo>
                <a:lnTo>
                  <a:pt x="240283" y="164591"/>
                </a:lnTo>
                <a:lnTo>
                  <a:pt x="176783" y="164591"/>
                </a:lnTo>
                <a:lnTo>
                  <a:pt x="181355" y="160019"/>
                </a:lnTo>
                <a:close/>
              </a:path>
              <a:path w="245745" h="228600">
                <a:moveTo>
                  <a:pt x="64007" y="160019"/>
                </a:moveTo>
                <a:lnTo>
                  <a:pt x="68579" y="164591"/>
                </a:lnTo>
                <a:lnTo>
                  <a:pt x="66086" y="161682"/>
                </a:lnTo>
                <a:lnTo>
                  <a:pt x="64007" y="160019"/>
                </a:lnTo>
                <a:close/>
              </a:path>
              <a:path w="245745" h="228600">
                <a:moveTo>
                  <a:pt x="66086" y="161682"/>
                </a:moveTo>
                <a:lnTo>
                  <a:pt x="68579" y="164591"/>
                </a:lnTo>
                <a:lnTo>
                  <a:pt x="69723" y="164591"/>
                </a:lnTo>
                <a:lnTo>
                  <a:pt x="66086" y="161682"/>
                </a:lnTo>
                <a:close/>
              </a:path>
              <a:path w="245745" h="228600">
                <a:moveTo>
                  <a:pt x="182879" y="71627"/>
                </a:moveTo>
                <a:lnTo>
                  <a:pt x="187451" y="77724"/>
                </a:lnTo>
                <a:lnTo>
                  <a:pt x="188975" y="82295"/>
                </a:lnTo>
                <a:lnTo>
                  <a:pt x="190500" y="85343"/>
                </a:lnTo>
                <a:lnTo>
                  <a:pt x="190500" y="89915"/>
                </a:lnTo>
                <a:lnTo>
                  <a:pt x="192024" y="94487"/>
                </a:lnTo>
                <a:lnTo>
                  <a:pt x="192024" y="137159"/>
                </a:lnTo>
                <a:lnTo>
                  <a:pt x="190500" y="141731"/>
                </a:lnTo>
                <a:lnTo>
                  <a:pt x="188975" y="144779"/>
                </a:lnTo>
                <a:lnTo>
                  <a:pt x="187451" y="149351"/>
                </a:lnTo>
                <a:lnTo>
                  <a:pt x="185927" y="152400"/>
                </a:lnTo>
                <a:lnTo>
                  <a:pt x="184403" y="156971"/>
                </a:lnTo>
                <a:lnTo>
                  <a:pt x="176783" y="164591"/>
                </a:lnTo>
                <a:lnTo>
                  <a:pt x="240283" y="164591"/>
                </a:lnTo>
                <a:lnTo>
                  <a:pt x="242315" y="158495"/>
                </a:lnTo>
                <a:lnTo>
                  <a:pt x="245363" y="140207"/>
                </a:lnTo>
                <a:lnTo>
                  <a:pt x="245363" y="86867"/>
                </a:lnTo>
                <a:lnTo>
                  <a:pt x="243839" y="76200"/>
                </a:lnTo>
                <a:lnTo>
                  <a:pt x="243331" y="74675"/>
                </a:lnTo>
                <a:lnTo>
                  <a:pt x="185927" y="74675"/>
                </a:lnTo>
                <a:lnTo>
                  <a:pt x="182879" y="71627"/>
                </a:lnTo>
                <a:close/>
              </a:path>
              <a:path w="245745" h="228600">
                <a:moveTo>
                  <a:pt x="64661" y="160019"/>
                </a:moveTo>
                <a:lnTo>
                  <a:pt x="64007" y="160019"/>
                </a:lnTo>
                <a:lnTo>
                  <a:pt x="66086" y="161682"/>
                </a:lnTo>
                <a:lnTo>
                  <a:pt x="64661" y="160019"/>
                </a:lnTo>
                <a:close/>
              </a:path>
              <a:path w="245745" h="228600">
                <a:moveTo>
                  <a:pt x="62483" y="71627"/>
                </a:moveTo>
                <a:lnTo>
                  <a:pt x="59435" y="74675"/>
                </a:lnTo>
                <a:lnTo>
                  <a:pt x="60451" y="74675"/>
                </a:lnTo>
                <a:lnTo>
                  <a:pt x="62483" y="71627"/>
                </a:lnTo>
                <a:close/>
              </a:path>
              <a:path w="245745" h="228600">
                <a:moveTo>
                  <a:pt x="176783" y="65531"/>
                </a:moveTo>
                <a:lnTo>
                  <a:pt x="185927" y="74675"/>
                </a:lnTo>
                <a:lnTo>
                  <a:pt x="243331" y="74675"/>
                </a:lnTo>
                <a:lnTo>
                  <a:pt x="241299" y="68579"/>
                </a:lnTo>
                <a:lnTo>
                  <a:pt x="181355" y="68579"/>
                </a:lnTo>
                <a:lnTo>
                  <a:pt x="176783" y="65531"/>
                </a:lnTo>
                <a:close/>
              </a:path>
              <a:path w="245745" h="228600">
                <a:moveTo>
                  <a:pt x="68579" y="65531"/>
                </a:moveTo>
                <a:lnTo>
                  <a:pt x="64007" y="68579"/>
                </a:lnTo>
                <a:lnTo>
                  <a:pt x="65531" y="68579"/>
                </a:lnTo>
                <a:lnTo>
                  <a:pt x="68579" y="65531"/>
                </a:lnTo>
                <a:close/>
              </a:path>
              <a:path w="245745" h="228600">
                <a:moveTo>
                  <a:pt x="235000" y="53339"/>
                </a:moveTo>
                <a:lnTo>
                  <a:pt x="147827" y="53339"/>
                </a:lnTo>
                <a:lnTo>
                  <a:pt x="153924" y="54863"/>
                </a:lnTo>
                <a:lnTo>
                  <a:pt x="158496" y="54863"/>
                </a:lnTo>
                <a:lnTo>
                  <a:pt x="163067" y="56387"/>
                </a:lnTo>
                <a:lnTo>
                  <a:pt x="166115" y="57912"/>
                </a:lnTo>
                <a:lnTo>
                  <a:pt x="170687" y="59436"/>
                </a:lnTo>
                <a:lnTo>
                  <a:pt x="181355" y="68579"/>
                </a:lnTo>
                <a:lnTo>
                  <a:pt x="241299" y="68579"/>
                </a:lnTo>
                <a:lnTo>
                  <a:pt x="237743" y="57912"/>
                </a:lnTo>
                <a:lnTo>
                  <a:pt x="235000" y="53339"/>
                </a:lnTo>
                <a:close/>
              </a:path>
              <a:path w="245745" h="228600">
                <a:moveTo>
                  <a:pt x="75691" y="59436"/>
                </a:moveTo>
                <a:lnTo>
                  <a:pt x="74675" y="59436"/>
                </a:lnTo>
                <a:lnTo>
                  <a:pt x="71627" y="62483"/>
                </a:lnTo>
                <a:lnTo>
                  <a:pt x="75691" y="59436"/>
                </a:lnTo>
                <a:close/>
              </a:path>
              <a:path w="245745" h="228600">
                <a:moveTo>
                  <a:pt x="204215" y="16763"/>
                </a:moveTo>
                <a:lnTo>
                  <a:pt x="41148" y="16763"/>
                </a:lnTo>
                <a:lnTo>
                  <a:pt x="41148" y="18287"/>
                </a:lnTo>
                <a:lnTo>
                  <a:pt x="30479" y="27431"/>
                </a:lnTo>
                <a:lnTo>
                  <a:pt x="214883" y="27431"/>
                </a:lnTo>
                <a:lnTo>
                  <a:pt x="204215" y="18287"/>
                </a:lnTo>
                <a:lnTo>
                  <a:pt x="204215" y="16763"/>
                </a:lnTo>
                <a:close/>
              </a:path>
              <a:path w="245745" h="228600">
                <a:moveTo>
                  <a:pt x="156972" y="0"/>
                </a:moveTo>
                <a:lnTo>
                  <a:pt x="86867" y="0"/>
                </a:lnTo>
                <a:lnTo>
                  <a:pt x="76200" y="1524"/>
                </a:lnTo>
                <a:lnTo>
                  <a:pt x="57911" y="7619"/>
                </a:lnTo>
                <a:lnTo>
                  <a:pt x="50291" y="12191"/>
                </a:lnTo>
                <a:lnTo>
                  <a:pt x="44196" y="16763"/>
                </a:lnTo>
                <a:lnTo>
                  <a:pt x="201167" y="16763"/>
                </a:lnTo>
                <a:lnTo>
                  <a:pt x="193548" y="10667"/>
                </a:lnTo>
                <a:lnTo>
                  <a:pt x="166115" y="1524"/>
                </a:lnTo>
                <a:lnTo>
                  <a:pt x="15697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32776" y="290474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670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17535" y="2854451"/>
            <a:ext cx="166370" cy="120650"/>
          </a:xfrm>
          <a:custGeom>
            <a:avLst/>
            <a:gdLst/>
            <a:ahLst/>
            <a:cxnLst/>
            <a:rect l="l" t="t" r="r" b="b"/>
            <a:pathLst>
              <a:path w="166370" h="120650">
                <a:moveTo>
                  <a:pt x="166116" y="0"/>
                </a:moveTo>
                <a:lnTo>
                  <a:pt x="0" y="0"/>
                </a:lnTo>
                <a:lnTo>
                  <a:pt x="0" y="120396"/>
                </a:lnTo>
                <a:lnTo>
                  <a:pt x="166116" y="120396"/>
                </a:lnTo>
                <a:lnTo>
                  <a:pt x="166116" y="103631"/>
                </a:lnTo>
                <a:lnTo>
                  <a:pt x="32004" y="103631"/>
                </a:lnTo>
                <a:lnTo>
                  <a:pt x="15240" y="88391"/>
                </a:lnTo>
                <a:lnTo>
                  <a:pt x="32004" y="88391"/>
                </a:lnTo>
                <a:lnTo>
                  <a:pt x="32004" y="32003"/>
                </a:lnTo>
                <a:lnTo>
                  <a:pt x="15240" y="32003"/>
                </a:lnTo>
                <a:lnTo>
                  <a:pt x="32004" y="16763"/>
                </a:lnTo>
                <a:lnTo>
                  <a:pt x="166116" y="16763"/>
                </a:lnTo>
                <a:lnTo>
                  <a:pt x="166116" y="0"/>
                </a:lnTo>
                <a:close/>
              </a:path>
              <a:path w="166370" h="120650">
                <a:moveTo>
                  <a:pt x="32004" y="88391"/>
                </a:moveTo>
                <a:lnTo>
                  <a:pt x="15240" y="88391"/>
                </a:lnTo>
                <a:lnTo>
                  <a:pt x="32004" y="103631"/>
                </a:lnTo>
                <a:lnTo>
                  <a:pt x="32004" y="88391"/>
                </a:lnTo>
                <a:close/>
              </a:path>
              <a:path w="166370" h="120650">
                <a:moveTo>
                  <a:pt x="134112" y="88391"/>
                </a:moveTo>
                <a:lnTo>
                  <a:pt x="32004" y="88391"/>
                </a:lnTo>
                <a:lnTo>
                  <a:pt x="32004" y="103631"/>
                </a:lnTo>
                <a:lnTo>
                  <a:pt x="134112" y="103631"/>
                </a:lnTo>
                <a:lnTo>
                  <a:pt x="134112" y="88391"/>
                </a:lnTo>
                <a:close/>
              </a:path>
              <a:path w="166370" h="120650">
                <a:moveTo>
                  <a:pt x="134112" y="16763"/>
                </a:moveTo>
                <a:lnTo>
                  <a:pt x="134112" y="103631"/>
                </a:lnTo>
                <a:lnTo>
                  <a:pt x="150875" y="88391"/>
                </a:lnTo>
                <a:lnTo>
                  <a:pt x="166116" y="88391"/>
                </a:lnTo>
                <a:lnTo>
                  <a:pt x="166116" y="32003"/>
                </a:lnTo>
                <a:lnTo>
                  <a:pt x="150875" y="32003"/>
                </a:lnTo>
                <a:lnTo>
                  <a:pt x="134112" y="16763"/>
                </a:lnTo>
                <a:close/>
              </a:path>
              <a:path w="166370" h="120650">
                <a:moveTo>
                  <a:pt x="166116" y="88391"/>
                </a:moveTo>
                <a:lnTo>
                  <a:pt x="150875" y="88391"/>
                </a:lnTo>
                <a:lnTo>
                  <a:pt x="134112" y="103631"/>
                </a:lnTo>
                <a:lnTo>
                  <a:pt x="166116" y="103631"/>
                </a:lnTo>
                <a:lnTo>
                  <a:pt x="166116" y="88391"/>
                </a:lnTo>
                <a:close/>
              </a:path>
              <a:path w="166370" h="120650">
                <a:moveTo>
                  <a:pt x="32004" y="16763"/>
                </a:moveTo>
                <a:lnTo>
                  <a:pt x="15240" y="32003"/>
                </a:lnTo>
                <a:lnTo>
                  <a:pt x="32004" y="32003"/>
                </a:lnTo>
                <a:lnTo>
                  <a:pt x="32004" y="16763"/>
                </a:lnTo>
                <a:close/>
              </a:path>
              <a:path w="166370" h="120650">
                <a:moveTo>
                  <a:pt x="134112" y="16763"/>
                </a:moveTo>
                <a:lnTo>
                  <a:pt x="32004" y="16763"/>
                </a:lnTo>
                <a:lnTo>
                  <a:pt x="32004" y="32003"/>
                </a:lnTo>
                <a:lnTo>
                  <a:pt x="134112" y="32003"/>
                </a:lnTo>
                <a:lnTo>
                  <a:pt x="134112" y="16763"/>
                </a:lnTo>
                <a:close/>
              </a:path>
              <a:path w="166370" h="120650">
                <a:moveTo>
                  <a:pt x="166116" y="16763"/>
                </a:moveTo>
                <a:lnTo>
                  <a:pt x="134112" y="16763"/>
                </a:lnTo>
                <a:lnTo>
                  <a:pt x="150875" y="32003"/>
                </a:lnTo>
                <a:lnTo>
                  <a:pt x="166116" y="32003"/>
                </a:lnTo>
                <a:lnTo>
                  <a:pt x="166116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04988" y="3067811"/>
            <a:ext cx="40005" cy="67310"/>
          </a:xfrm>
          <a:custGeom>
            <a:avLst/>
            <a:gdLst/>
            <a:ahLst/>
            <a:cxnLst/>
            <a:rect l="l" t="t" r="r" b="b"/>
            <a:pathLst>
              <a:path w="40004" h="67310">
                <a:moveTo>
                  <a:pt x="19811" y="0"/>
                </a:moveTo>
                <a:lnTo>
                  <a:pt x="0" y="0"/>
                </a:lnTo>
                <a:lnTo>
                  <a:pt x="0" y="44195"/>
                </a:lnTo>
                <a:lnTo>
                  <a:pt x="19811" y="67055"/>
                </a:lnTo>
                <a:lnTo>
                  <a:pt x="39623" y="44195"/>
                </a:lnTo>
                <a:lnTo>
                  <a:pt x="39623" y="22859"/>
                </a:lnTo>
                <a:lnTo>
                  <a:pt x="1981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89747" y="3052571"/>
            <a:ext cx="70485" cy="97790"/>
          </a:xfrm>
          <a:custGeom>
            <a:avLst/>
            <a:gdLst/>
            <a:ahLst/>
            <a:cxnLst/>
            <a:rect l="l" t="t" r="r" b="b"/>
            <a:pathLst>
              <a:path w="70484" h="97789">
                <a:moveTo>
                  <a:pt x="39624" y="0"/>
                </a:moveTo>
                <a:lnTo>
                  <a:pt x="7620" y="0"/>
                </a:lnTo>
                <a:lnTo>
                  <a:pt x="0" y="6096"/>
                </a:lnTo>
                <a:lnTo>
                  <a:pt x="0" y="64008"/>
                </a:lnTo>
                <a:lnTo>
                  <a:pt x="1524" y="67056"/>
                </a:lnTo>
                <a:lnTo>
                  <a:pt x="4572" y="70104"/>
                </a:lnTo>
                <a:lnTo>
                  <a:pt x="22859" y="92964"/>
                </a:lnTo>
                <a:lnTo>
                  <a:pt x="25907" y="96012"/>
                </a:lnTo>
                <a:lnTo>
                  <a:pt x="30479" y="97536"/>
                </a:lnTo>
                <a:lnTo>
                  <a:pt x="39624" y="97536"/>
                </a:lnTo>
                <a:lnTo>
                  <a:pt x="44196" y="96012"/>
                </a:lnTo>
                <a:lnTo>
                  <a:pt x="47244" y="92964"/>
                </a:lnTo>
                <a:lnTo>
                  <a:pt x="65735" y="71628"/>
                </a:lnTo>
                <a:lnTo>
                  <a:pt x="22859" y="71628"/>
                </a:lnTo>
                <a:lnTo>
                  <a:pt x="33426" y="59436"/>
                </a:lnTo>
                <a:lnTo>
                  <a:pt x="32003" y="59436"/>
                </a:lnTo>
                <a:lnTo>
                  <a:pt x="27431" y="48768"/>
                </a:lnTo>
                <a:lnTo>
                  <a:pt x="32003" y="48768"/>
                </a:lnTo>
                <a:lnTo>
                  <a:pt x="32003" y="35755"/>
                </a:lnTo>
                <a:lnTo>
                  <a:pt x="27105" y="30480"/>
                </a:lnTo>
                <a:lnTo>
                  <a:pt x="15240" y="30480"/>
                </a:lnTo>
                <a:lnTo>
                  <a:pt x="32003" y="15240"/>
                </a:lnTo>
                <a:lnTo>
                  <a:pt x="56489" y="15240"/>
                </a:lnTo>
                <a:lnTo>
                  <a:pt x="47244" y="4572"/>
                </a:lnTo>
                <a:lnTo>
                  <a:pt x="44196" y="1524"/>
                </a:lnTo>
                <a:lnTo>
                  <a:pt x="39624" y="0"/>
                </a:lnTo>
                <a:close/>
              </a:path>
              <a:path w="70484" h="97789">
                <a:moveTo>
                  <a:pt x="35051" y="57560"/>
                </a:moveTo>
                <a:lnTo>
                  <a:pt x="22859" y="71628"/>
                </a:lnTo>
                <a:lnTo>
                  <a:pt x="47244" y="71628"/>
                </a:lnTo>
                <a:lnTo>
                  <a:pt x="35051" y="57560"/>
                </a:lnTo>
                <a:close/>
              </a:path>
              <a:path w="70484" h="97789">
                <a:moveTo>
                  <a:pt x="39624" y="52284"/>
                </a:moveTo>
                <a:lnTo>
                  <a:pt x="35051" y="57560"/>
                </a:lnTo>
                <a:lnTo>
                  <a:pt x="47244" y="71628"/>
                </a:lnTo>
                <a:lnTo>
                  <a:pt x="65735" y="71628"/>
                </a:lnTo>
                <a:lnTo>
                  <a:pt x="67055" y="70104"/>
                </a:lnTo>
                <a:lnTo>
                  <a:pt x="70103" y="67056"/>
                </a:lnTo>
                <a:lnTo>
                  <a:pt x="70103" y="59436"/>
                </a:lnTo>
                <a:lnTo>
                  <a:pt x="39624" y="59436"/>
                </a:lnTo>
                <a:lnTo>
                  <a:pt x="39624" y="52284"/>
                </a:lnTo>
                <a:close/>
              </a:path>
              <a:path w="70484" h="97789">
                <a:moveTo>
                  <a:pt x="27431" y="48768"/>
                </a:moveTo>
                <a:lnTo>
                  <a:pt x="32003" y="59436"/>
                </a:lnTo>
                <a:lnTo>
                  <a:pt x="32003" y="54043"/>
                </a:lnTo>
                <a:lnTo>
                  <a:pt x="27431" y="48768"/>
                </a:lnTo>
                <a:close/>
              </a:path>
              <a:path w="70484" h="97789">
                <a:moveTo>
                  <a:pt x="32003" y="54043"/>
                </a:moveTo>
                <a:lnTo>
                  <a:pt x="32003" y="59436"/>
                </a:lnTo>
                <a:lnTo>
                  <a:pt x="33426" y="59436"/>
                </a:lnTo>
                <a:lnTo>
                  <a:pt x="35051" y="57560"/>
                </a:lnTo>
                <a:lnTo>
                  <a:pt x="32003" y="54043"/>
                </a:lnTo>
                <a:close/>
              </a:path>
              <a:path w="70484" h="97789">
                <a:moveTo>
                  <a:pt x="42672" y="48768"/>
                </a:moveTo>
                <a:lnTo>
                  <a:pt x="39624" y="52284"/>
                </a:lnTo>
                <a:lnTo>
                  <a:pt x="39624" y="59436"/>
                </a:lnTo>
                <a:lnTo>
                  <a:pt x="42672" y="48768"/>
                </a:lnTo>
                <a:close/>
              </a:path>
              <a:path w="70484" h="97789">
                <a:moveTo>
                  <a:pt x="70103" y="48768"/>
                </a:moveTo>
                <a:lnTo>
                  <a:pt x="42672" y="48768"/>
                </a:lnTo>
                <a:lnTo>
                  <a:pt x="39624" y="59436"/>
                </a:lnTo>
                <a:lnTo>
                  <a:pt x="70103" y="59436"/>
                </a:lnTo>
                <a:lnTo>
                  <a:pt x="70103" y="48768"/>
                </a:lnTo>
                <a:close/>
              </a:path>
              <a:path w="70484" h="97789">
                <a:moveTo>
                  <a:pt x="32003" y="48768"/>
                </a:moveTo>
                <a:lnTo>
                  <a:pt x="27431" y="48768"/>
                </a:lnTo>
                <a:lnTo>
                  <a:pt x="32003" y="54043"/>
                </a:lnTo>
                <a:lnTo>
                  <a:pt x="32003" y="48768"/>
                </a:lnTo>
                <a:close/>
              </a:path>
              <a:path w="70484" h="97789">
                <a:moveTo>
                  <a:pt x="39624" y="43961"/>
                </a:moveTo>
                <a:lnTo>
                  <a:pt x="39624" y="52284"/>
                </a:lnTo>
                <a:lnTo>
                  <a:pt x="42672" y="48768"/>
                </a:lnTo>
                <a:lnTo>
                  <a:pt x="70103" y="48768"/>
                </a:lnTo>
                <a:lnTo>
                  <a:pt x="70103" y="47244"/>
                </a:lnTo>
                <a:lnTo>
                  <a:pt x="42672" y="47244"/>
                </a:lnTo>
                <a:lnTo>
                  <a:pt x="39624" y="43961"/>
                </a:lnTo>
                <a:close/>
              </a:path>
              <a:path w="70484" h="97789">
                <a:moveTo>
                  <a:pt x="39624" y="38100"/>
                </a:moveTo>
                <a:lnTo>
                  <a:pt x="39624" y="43961"/>
                </a:lnTo>
                <a:lnTo>
                  <a:pt x="42672" y="47244"/>
                </a:lnTo>
                <a:lnTo>
                  <a:pt x="39624" y="38100"/>
                </a:lnTo>
                <a:close/>
              </a:path>
              <a:path w="70484" h="97789">
                <a:moveTo>
                  <a:pt x="70103" y="38100"/>
                </a:moveTo>
                <a:lnTo>
                  <a:pt x="39624" y="38100"/>
                </a:lnTo>
                <a:lnTo>
                  <a:pt x="42672" y="47244"/>
                </a:lnTo>
                <a:lnTo>
                  <a:pt x="70103" y="47244"/>
                </a:lnTo>
                <a:lnTo>
                  <a:pt x="70103" y="38100"/>
                </a:lnTo>
                <a:close/>
              </a:path>
              <a:path w="70484" h="97789">
                <a:moveTo>
                  <a:pt x="32003" y="29337"/>
                </a:moveTo>
                <a:lnTo>
                  <a:pt x="32003" y="35755"/>
                </a:lnTo>
                <a:lnTo>
                  <a:pt x="39624" y="43961"/>
                </a:lnTo>
                <a:lnTo>
                  <a:pt x="39624" y="38100"/>
                </a:lnTo>
                <a:lnTo>
                  <a:pt x="70103" y="38100"/>
                </a:lnTo>
                <a:lnTo>
                  <a:pt x="70103" y="30480"/>
                </a:lnTo>
                <a:lnTo>
                  <a:pt x="35051" y="30480"/>
                </a:lnTo>
                <a:lnTo>
                  <a:pt x="32003" y="29337"/>
                </a:lnTo>
                <a:close/>
              </a:path>
              <a:path w="70484" h="97789">
                <a:moveTo>
                  <a:pt x="22859" y="25908"/>
                </a:moveTo>
                <a:lnTo>
                  <a:pt x="32003" y="35755"/>
                </a:lnTo>
                <a:lnTo>
                  <a:pt x="32003" y="29337"/>
                </a:lnTo>
                <a:lnTo>
                  <a:pt x="22859" y="25908"/>
                </a:lnTo>
                <a:close/>
              </a:path>
              <a:path w="70484" h="97789">
                <a:moveTo>
                  <a:pt x="32003" y="15240"/>
                </a:moveTo>
                <a:lnTo>
                  <a:pt x="15240" y="30480"/>
                </a:lnTo>
                <a:lnTo>
                  <a:pt x="27105" y="30480"/>
                </a:lnTo>
                <a:lnTo>
                  <a:pt x="22859" y="25908"/>
                </a:lnTo>
                <a:lnTo>
                  <a:pt x="32003" y="25908"/>
                </a:lnTo>
                <a:lnTo>
                  <a:pt x="32003" y="15240"/>
                </a:lnTo>
                <a:close/>
              </a:path>
              <a:path w="70484" h="97789">
                <a:moveTo>
                  <a:pt x="56489" y="15240"/>
                </a:moveTo>
                <a:lnTo>
                  <a:pt x="32003" y="15240"/>
                </a:lnTo>
                <a:lnTo>
                  <a:pt x="32003" y="29337"/>
                </a:lnTo>
                <a:lnTo>
                  <a:pt x="35051" y="30480"/>
                </a:lnTo>
                <a:lnTo>
                  <a:pt x="70103" y="30480"/>
                </a:lnTo>
                <a:lnTo>
                  <a:pt x="67055" y="27432"/>
                </a:lnTo>
                <a:lnTo>
                  <a:pt x="56489" y="15240"/>
                </a:lnTo>
                <a:close/>
              </a:path>
              <a:path w="70484" h="97789">
                <a:moveTo>
                  <a:pt x="32003" y="25908"/>
                </a:moveTo>
                <a:lnTo>
                  <a:pt x="22859" y="25908"/>
                </a:lnTo>
                <a:lnTo>
                  <a:pt x="32003" y="29337"/>
                </a:lnTo>
                <a:lnTo>
                  <a:pt x="32003" y="2590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51064" y="2892551"/>
            <a:ext cx="97535" cy="45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89747" y="308914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1523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909559" y="308914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4" y="0"/>
                </a:moveTo>
                <a:lnTo>
                  <a:pt x="0" y="1523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09559" y="308914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4" y="0"/>
                </a:moveTo>
                <a:lnTo>
                  <a:pt x="0" y="1523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32776" y="2991611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35" y="0"/>
                </a:lnTo>
              </a:path>
            </a:pathLst>
          </a:custGeom>
          <a:ln w="21336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17535" y="2964179"/>
            <a:ext cx="166370" cy="55244"/>
          </a:xfrm>
          <a:custGeom>
            <a:avLst/>
            <a:gdLst/>
            <a:ahLst/>
            <a:cxnLst/>
            <a:rect l="l" t="t" r="r" b="b"/>
            <a:pathLst>
              <a:path w="166370" h="55244">
                <a:moveTo>
                  <a:pt x="166116" y="0"/>
                </a:moveTo>
                <a:lnTo>
                  <a:pt x="0" y="0"/>
                </a:lnTo>
                <a:lnTo>
                  <a:pt x="0" y="54863"/>
                </a:lnTo>
                <a:lnTo>
                  <a:pt x="166116" y="54863"/>
                </a:lnTo>
                <a:lnTo>
                  <a:pt x="166116" y="38100"/>
                </a:lnTo>
                <a:lnTo>
                  <a:pt x="32004" y="38100"/>
                </a:lnTo>
                <a:lnTo>
                  <a:pt x="25298" y="32003"/>
                </a:lnTo>
                <a:lnTo>
                  <a:pt x="15240" y="32003"/>
                </a:lnTo>
                <a:lnTo>
                  <a:pt x="20269" y="27432"/>
                </a:lnTo>
                <a:lnTo>
                  <a:pt x="15240" y="22860"/>
                </a:lnTo>
                <a:lnTo>
                  <a:pt x="25298" y="22860"/>
                </a:lnTo>
                <a:lnTo>
                  <a:pt x="32004" y="16763"/>
                </a:lnTo>
                <a:lnTo>
                  <a:pt x="166116" y="16763"/>
                </a:lnTo>
                <a:lnTo>
                  <a:pt x="166116" y="0"/>
                </a:lnTo>
                <a:close/>
              </a:path>
              <a:path w="166370" h="55244">
                <a:moveTo>
                  <a:pt x="32004" y="16763"/>
                </a:moveTo>
                <a:lnTo>
                  <a:pt x="20269" y="27432"/>
                </a:lnTo>
                <a:lnTo>
                  <a:pt x="32004" y="38100"/>
                </a:lnTo>
                <a:lnTo>
                  <a:pt x="32004" y="16763"/>
                </a:lnTo>
                <a:close/>
              </a:path>
              <a:path w="166370" h="55244">
                <a:moveTo>
                  <a:pt x="134112" y="16763"/>
                </a:moveTo>
                <a:lnTo>
                  <a:pt x="32004" y="16763"/>
                </a:lnTo>
                <a:lnTo>
                  <a:pt x="32004" y="38100"/>
                </a:lnTo>
                <a:lnTo>
                  <a:pt x="134112" y="38100"/>
                </a:lnTo>
                <a:lnTo>
                  <a:pt x="134112" y="16763"/>
                </a:lnTo>
                <a:close/>
              </a:path>
              <a:path w="166370" h="55244">
                <a:moveTo>
                  <a:pt x="134112" y="16763"/>
                </a:moveTo>
                <a:lnTo>
                  <a:pt x="134112" y="38100"/>
                </a:lnTo>
                <a:lnTo>
                  <a:pt x="145846" y="27432"/>
                </a:lnTo>
                <a:lnTo>
                  <a:pt x="134112" y="16763"/>
                </a:lnTo>
                <a:close/>
              </a:path>
              <a:path w="166370" h="55244">
                <a:moveTo>
                  <a:pt x="145846" y="27432"/>
                </a:moveTo>
                <a:lnTo>
                  <a:pt x="134112" y="38100"/>
                </a:lnTo>
                <a:lnTo>
                  <a:pt x="166116" y="38100"/>
                </a:lnTo>
                <a:lnTo>
                  <a:pt x="166116" y="32003"/>
                </a:lnTo>
                <a:lnTo>
                  <a:pt x="150875" y="32003"/>
                </a:lnTo>
                <a:lnTo>
                  <a:pt x="145846" y="27432"/>
                </a:lnTo>
                <a:close/>
              </a:path>
              <a:path w="166370" h="55244">
                <a:moveTo>
                  <a:pt x="20269" y="27432"/>
                </a:moveTo>
                <a:lnTo>
                  <a:pt x="15240" y="32003"/>
                </a:lnTo>
                <a:lnTo>
                  <a:pt x="25298" y="32003"/>
                </a:lnTo>
                <a:lnTo>
                  <a:pt x="20269" y="27432"/>
                </a:lnTo>
                <a:close/>
              </a:path>
              <a:path w="166370" h="55244">
                <a:moveTo>
                  <a:pt x="166116" y="22860"/>
                </a:moveTo>
                <a:lnTo>
                  <a:pt x="150875" y="22860"/>
                </a:lnTo>
                <a:lnTo>
                  <a:pt x="145846" y="27432"/>
                </a:lnTo>
                <a:lnTo>
                  <a:pt x="150875" y="32003"/>
                </a:lnTo>
                <a:lnTo>
                  <a:pt x="166116" y="32003"/>
                </a:lnTo>
                <a:lnTo>
                  <a:pt x="166116" y="22860"/>
                </a:lnTo>
                <a:close/>
              </a:path>
              <a:path w="166370" h="55244">
                <a:moveTo>
                  <a:pt x="25298" y="22860"/>
                </a:moveTo>
                <a:lnTo>
                  <a:pt x="15240" y="22860"/>
                </a:lnTo>
                <a:lnTo>
                  <a:pt x="20269" y="27432"/>
                </a:lnTo>
                <a:lnTo>
                  <a:pt x="25298" y="22860"/>
                </a:lnTo>
                <a:close/>
              </a:path>
              <a:path w="166370" h="55244">
                <a:moveTo>
                  <a:pt x="166116" y="16763"/>
                </a:moveTo>
                <a:lnTo>
                  <a:pt x="134112" y="16763"/>
                </a:lnTo>
                <a:lnTo>
                  <a:pt x="145846" y="27432"/>
                </a:lnTo>
                <a:lnTo>
                  <a:pt x="150875" y="22860"/>
                </a:lnTo>
                <a:lnTo>
                  <a:pt x="166116" y="22860"/>
                </a:lnTo>
                <a:lnTo>
                  <a:pt x="166116" y="16763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96200" y="2987039"/>
            <a:ext cx="208915" cy="76200"/>
          </a:xfrm>
          <a:custGeom>
            <a:avLst/>
            <a:gdLst/>
            <a:ahLst/>
            <a:cxnLst/>
            <a:rect l="l" t="t" r="r" b="b"/>
            <a:pathLst>
              <a:path w="208915" h="76200">
                <a:moveTo>
                  <a:pt x="178307" y="0"/>
                </a:moveTo>
                <a:lnTo>
                  <a:pt x="30479" y="0"/>
                </a:lnTo>
                <a:lnTo>
                  <a:pt x="24383" y="3048"/>
                </a:lnTo>
                <a:lnTo>
                  <a:pt x="22859" y="9143"/>
                </a:lnTo>
                <a:lnTo>
                  <a:pt x="3048" y="53339"/>
                </a:lnTo>
                <a:lnTo>
                  <a:pt x="0" y="59436"/>
                </a:lnTo>
                <a:lnTo>
                  <a:pt x="1524" y="64008"/>
                </a:lnTo>
                <a:lnTo>
                  <a:pt x="7620" y="73151"/>
                </a:lnTo>
                <a:lnTo>
                  <a:pt x="12192" y="76200"/>
                </a:lnTo>
                <a:lnTo>
                  <a:pt x="196596" y="76200"/>
                </a:lnTo>
                <a:lnTo>
                  <a:pt x="201168" y="73151"/>
                </a:lnTo>
                <a:lnTo>
                  <a:pt x="205232" y="67055"/>
                </a:lnTo>
                <a:lnTo>
                  <a:pt x="32003" y="67055"/>
                </a:lnTo>
                <a:lnTo>
                  <a:pt x="16764" y="44196"/>
                </a:lnTo>
                <a:lnTo>
                  <a:pt x="41909" y="44196"/>
                </a:lnTo>
                <a:lnTo>
                  <a:pt x="47193" y="32003"/>
                </a:lnTo>
                <a:lnTo>
                  <a:pt x="36575" y="32003"/>
                </a:lnTo>
                <a:lnTo>
                  <a:pt x="51816" y="21336"/>
                </a:lnTo>
                <a:lnTo>
                  <a:pt x="191393" y="21336"/>
                </a:lnTo>
                <a:lnTo>
                  <a:pt x="185927" y="9143"/>
                </a:lnTo>
                <a:lnTo>
                  <a:pt x="184403" y="3048"/>
                </a:lnTo>
                <a:lnTo>
                  <a:pt x="178307" y="0"/>
                </a:lnTo>
                <a:close/>
              </a:path>
              <a:path w="208915" h="76200">
                <a:moveTo>
                  <a:pt x="41909" y="44196"/>
                </a:moveTo>
                <a:lnTo>
                  <a:pt x="16764" y="44196"/>
                </a:lnTo>
                <a:lnTo>
                  <a:pt x="32003" y="67055"/>
                </a:lnTo>
                <a:lnTo>
                  <a:pt x="41909" y="44196"/>
                </a:lnTo>
                <a:close/>
              </a:path>
              <a:path w="208915" h="76200">
                <a:moveTo>
                  <a:pt x="166877" y="44196"/>
                </a:moveTo>
                <a:lnTo>
                  <a:pt x="41909" y="44196"/>
                </a:lnTo>
                <a:lnTo>
                  <a:pt x="32003" y="67055"/>
                </a:lnTo>
                <a:lnTo>
                  <a:pt x="176783" y="67055"/>
                </a:lnTo>
                <a:lnTo>
                  <a:pt x="166877" y="44196"/>
                </a:lnTo>
                <a:close/>
              </a:path>
              <a:path w="208915" h="76200">
                <a:moveTo>
                  <a:pt x="156972" y="21336"/>
                </a:moveTo>
                <a:lnTo>
                  <a:pt x="176783" y="67055"/>
                </a:lnTo>
                <a:lnTo>
                  <a:pt x="192024" y="44196"/>
                </a:lnTo>
                <a:lnTo>
                  <a:pt x="201640" y="44196"/>
                </a:lnTo>
                <a:lnTo>
                  <a:pt x="196175" y="32003"/>
                </a:lnTo>
                <a:lnTo>
                  <a:pt x="172211" y="32003"/>
                </a:lnTo>
                <a:lnTo>
                  <a:pt x="156972" y="21336"/>
                </a:lnTo>
                <a:close/>
              </a:path>
              <a:path w="208915" h="76200">
                <a:moveTo>
                  <a:pt x="201640" y="44196"/>
                </a:moveTo>
                <a:lnTo>
                  <a:pt x="192024" y="44196"/>
                </a:lnTo>
                <a:lnTo>
                  <a:pt x="176783" y="67055"/>
                </a:lnTo>
                <a:lnTo>
                  <a:pt x="205232" y="67055"/>
                </a:lnTo>
                <a:lnTo>
                  <a:pt x="207264" y="64008"/>
                </a:lnTo>
                <a:lnTo>
                  <a:pt x="208788" y="59436"/>
                </a:lnTo>
                <a:lnTo>
                  <a:pt x="205740" y="53339"/>
                </a:lnTo>
                <a:lnTo>
                  <a:pt x="201640" y="44196"/>
                </a:lnTo>
                <a:close/>
              </a:path>
              <a:path w="208915" h="76200">
                <a:moveTo>
                  <a:pt x="51816" y="21336"/>
                </a:moveTo>
                <a:lnTo>
                  <a:pt x="36575" y="32003"/>
                </a:lnTo>
                <a:lnTo>
                  <a:pt x="47193" y="32003"/>
                </a:lnTo>
                <a:lnTo>
                  <a:pt x="51816" y="21336"/>
                </a:lnTo>
                <a:close/>
              </a:path>
              <a:path w="208915" h="76200">
                <a:moveTo>
                  <a:pt x="156972" y="21336"/>
                </a:moveTo>
                <a:lnTo>
                  <a:pt x="51816" y="21336"/>
                </a:lnTo>
                <a:lnTo>
                  <a:pt x="47193" y="32003"/>
                </a:lnTo>
                <a:lnTo>
                  <a:pt x="161594" y="32003"/>
                </a:lnTo>
                <a:lnTo>
                  <a:pt x="156972" y="21336"/>
                </a:lnTo>
                <a:close/>
              </a:path>
              <a:path w="208915" h="76200">
                <a:moveTo>
                  <a:pt x="191393" y="21336"/>
                </a:moveTo>
                <a:lnTo>
                  <a:pt x="156972" y="21336"/>
                </a:lnTo>
                <a:lnTo>
                  <a:pt x="172211" y="32003"/>
                </a:lnTo>
                <a:lnTo>
                  <a:pt x="196175" y="32003"/>
                </a:lnTo>
                <a:lnTo>
                  <a:pt x="191393" y="21336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31252" y="3009899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5">
                <a:moveTo>
                  <a:pt x="3048" y="0"/>
                </a:moveTo>
                <a:lnTo>
                  <a:pt x="0" y="30479"/>
                </a:lnTo>
                <a:lnTo>
                  <a:pt x="19812" y="32003"/>
                </a:lnTo>
                <a:lnTo>
                  <a:pt x="22859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32776" y="300380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35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32776" y="3008375"/>
            <a:ext cx="78105" cy="33655"/>
          </a:xfrm>
          <a:custGeom>
            <a:avLst/>
            <a:gdLst/>
            <a:ahLst/>
            <a:cxnLst/>
            <a:rect l="l" t="t" r="r" b="b"/>
            <a:pathLst>
              <a:path w="78104" h="33655">
                <a:moveTo>
                  <a:pt x="0" y="0"/>
                </a:moveTo>
                <a:lnTo>
                  <a:pt x="0" y="32003"/>
                </a:lnTo>
                <a:lnTo>
                  <a:pt x="76200" y="33527"/>
                </a:lnTo>
                <a:lnTo>
                  <a:pt x="77724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72400" y="3008375"/>
            <a:ext cx="76200" cy="33655"/>
          </a:xfrm>
          <a:custGeom>
            <a:avLst/>
            <a:gdLst/>
            <a:ahLst/>
            <a:cxnLst/>
            <a:rect l="l" t="t" r="r" b="b"/>
            <a:pathLst>
              <a:path w="76200" h="33655">
                <a:moveTo>
                  <a:pt x="0" y="0"/>
                </a:moveTo>
                <a:lnTo>
                  <a:pt x="0" y="32003"/>
                </a:lnTo>
                <a:lnTo>
                  <a:pt x="76200" y="33527"/>
                </a:lnTo>
                <a:lnTo>
                  <a:pt x="76200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828788" y="3008375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1523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3" y="3048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848600" y="3008375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0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92211" y="2848355"/>
            <a:ext cx="36830" cy="67310"/>
          </a:xfrm>
          <a:custGeom>
            <a:avLst/>
            <a:gdLst/>
            <a:ahLst/>
            <a:cxnLst/>
            <a:rect l="l" t="t" r="r" b="b"/>
            <a:pathLst>
              <a:path w="36829" h="67310">
                <a:moveTo>
                  <a:pt x="0" y="67055"/>
                </a:moveTo>
                <a:lnTo>
                  <a:pt x="36575" y="67055"/>
                </a:lnTo>
                <a:lnTo>
                  <a:pt x="3657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75447" y="2833115"/>
            <a:ext cx="88900" cy="120650"/>
          </a:xfrm>
          <a:custGeom>
            <a:avLst/>
            <a:gdLst/>
            <a:ahLst/>
            <a:cxnLst/>
            <a:rect l="l" t="t" r="r" b="b"/>
            <a:pathLst>
              <a:path w="88900" h="120650">
                <a:moveTo>
                  <a:pt x="88392" y="0"/>
                </a:moveTo>
                <a:lnTo>
                  <a:pt x="0" y="0"/>
                </a:lnTo>
                <a:lnTo>
                  <a:pt x="0" y="120396"/>
                </a:lnTo>
                <a:lnTo>
                  <a:pt x="88392" y="120396"/>
                </a:lnTo>
                <a:lnTo>
                  <a:pt x="88392" y="105155"/>
                </a:lnTo>
                <a:lnTo>
                  <a:pt x="32003" y="105155"/>
                </a:lnTo>
                <a:lnTo>
                  <a:pt x="16763" y="88391"/>
                </a:lnTo>
                <a:lnTo>
                  <a:pt x="32003" y="88391"/>
                </a:lnTo>
                <a:lnTo>
                  <a:pt x="32003" y="32003"/>
                </a:lnTo>
                <a:lnTo>
                  <a:pt x="16763" y="32003"/>
                </a:lnTo>
                <a:lnTo>
                  <a:pt x="32003" y="15239"/>
                </a:lnTo>
                <a:lnTo>
                  <a:pt x="88392" y="15239"/>
                </a:lnTo>
                <a:lnTo>
                  <a:pt x="88392" y="0"/>
                </a:lnTo>
                <a:close/>
              </a:path>
              <a:path w="88900" h="120650">
                <a:moveTo>
                  <a:pt x="32003" y="88391"/>
                </a:moveTo>
                <a:lnTo>
                  <a:pt x="16763" y="88391"/>
                </a:lnTo>
                <a:lnTo>
                  <a:pt x="32003" y="105155"/>
                </a:lnTo>
                <a:lnTo>
                  <a:pt x="32003" y="88391"/>
                </a:lnTo>
                <a:close/>
              </a:path>
              <a:path w="88900" h="120650">
                <a:moveTo>
                  <a:pt x="57911" y="88391"/>
                </a:moveTo>
                <a:lnTo>
                  <a:pt x="32003" y="88391"/>
                </a:lnTo>
                <a:lnTo>
                  <a:pt x="32003" y="105155"/>
                </a:lnTo>
                <a:lnTo>
                  <a:pt x="57911" y="105155"/>
                </a:lnTo>
                <a:lnTo>
                  <a:pt x="57911" y="88391"/>
                </a:lnTo>
                <a:close/>
              </a:path>
              <a:path w="88900" h="120650">
                <a:moveTo>
                  <a:pt x="57911" y="15239"/>
                </a:moveTo>
                <a:lnTo>
                  <a:pt x="57911" y="105155"/>
                </a:lnTo>
                <a:lnTo>
                  <a:pt x="73151" y="88391"/>
                </a:lnTo>
                <a:lnTo>
                  <a:pt x="88392" y="88391"/>
                </a:lnTo>
                <a:lnTo>
                  <a:pt x="88392" y="32003"/>
                </a:lnTo>
                <a:lnTo>
                  <a:pt x="73151" y="32003"/>
                </a:lnTo>
                <a:lnTo>
                  <a:pt x="57911" y="15239"/>
                </a:lnTo>
                <a:close/>
              </a:path>
              <a:path w="88900" h="120650">
                <a:moveTo>
                  <a:pt x="88392" y="88391"/>
                </a:moveTo>
                <a:lnTo>
                  <a:pt x="73151" y="88391"/>
                </a:lnTo>
                <a:lnTo>
                  <a:pt x="57911" y="105155"/>
                </a:lnTo>
                <a:lnTo>
                  <a:pt x="88392" y="105155"/>
                </a:lnTo>
                <a:lnTo>
                  <a:pt x="88392" y="88391"/>
                </a:lnTo>
                <a:close/>
              </a:path>
              <a:path w="88900" h="120650">
                <a:moveTo>
                  <a:pt x="32003" y="15239"/>
                </a:moveTo>
                <a:lnTo>
                  <a:pt x="16763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88900" h="120650">
                <a:moveTo>
                  <a:pt x="57911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57911" y="32003"/>
                </a:lnTo>
                <a:lnTo>
                  <a:pt x="57911" y="15239"/>
                </a:lnTo>
                <a:close/>
              </a:path>
              <a:path w="88900" h="120650">
                <a:moveTo>
                  <a:pt x="88392" y="15239"/>
                </a:moveTo>
                <a:lnTo>
                  <a:pt x="57911" y="15239"/>
                </a:lnTo>
                <a:lnTo>
                  <a:pt x="73151" y="32003"/>
                </a:lnTo>
                <a:lnTo>
                  <a:pt x="88392" y="32003"/>
                </a:lnTo>
                <a:lnTo>
                  <a:pt x="8839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31103" y="3348227"/>
            <a:ext cx="242134" cy="7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911596" y="1869947"/>
            <a:ext cx="166115" cy="1844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199632" y="1914143"/>
            <a:ext cx="166115" cy="163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87667" y="1935479"/>
            <a:ext cx="167639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3710371" y="2227629"/>
            <a:ext cx="18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Wingdings"/>
                <a:cs typeface="Wingdings"/>
              </a:rPr>
              <a:t>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770376" y="2703575"/>
            <a:ext cx="97790" cy="106680"/>
          </a:xfrm>
          <a:custGeom>
            <a:avLst/>
            <a:gdLst/>
            <a:ahLst/>
            <a:cxnLst/>
            <a:rect l="l" t="t" r="r" b="b"/>
            <a:pathLst>
              <a:path w="97789" h="106680">
                <a:moveTo>
                  <a:pt x="49550" y="47431"/>
                </a:moveTo>
                <a:lnTo>
                  <a:pt x="67056" y="106679"/>
                </a:lnTo>
                <a:lnTo>
                  <a:pt x="97536" y="97536"/>
                </a:lnTo>
                <a:lnTo>
                  <a:pt x="83577" y="50291"/>
                </a:lnTo>
                <a:lnTo>
                  <a:pt x="57912" y="50291"/>
                </a:lnTo>
                <a:lnTo>
                  <a:pt x="49550" y="47431"/>
                </a:lnTo>
                <a:close/>
              </a:path>
              <a:path w="97789" h="106680">
                <a:moveTo>
                  <a:pt x="47244" y="39624"/>
                </a:moveTo>
                <a:lnTo>
                  <a:pt x="49550" y="47431"/>
                </a:lnTo>
                <a:lnTo>
                  <a:pt x="57912" y="50291"/>
                </a:lnTo>
                <a:lnTo>
                  <a:pt x="47244" y="39624"/>
                </a:lnTo>
                <a:close/>
              </a:path>
              <a:path w="97789" h="106680">
                <a:moveTo>
                  <a:pt x="80425" y="39624"/>
                </a:moveTo>
                <a:lnTo>
                  <a:pt x="47244" y="39624"/>
                </a:lnTo>
                <a:lnTo>
                  <a:pt x="57912" y="50291"/>
                </a:lnTo>
                <a:lnTo>
                  <a:pt x="83577" y="50291"/>
                </a:lnTo>
                <a:lnTo>
                  <a:pt x="80425" y="39624"/>
                </a:lnTo>
                <a:close/>
              </a:path>
              <a:path w="97789" h="106680">
                <a:moveTo>
                  <a:pt x="10668" y="0"/>
                </a:moveTo>
                <a:lnTo>
                  <a:pt x="0" y="30479"/>
                </a:lnTo>
                <a:lnTo>
                  <a:pt x="49550" y="47431"/>
                </a:lnTo>
                <a:lnTo>
                  <a:pt x="47244" y="39624"/>
                </a:lnTo>
                <a:lnTo>
                  <a:pt x="80425" y="39624"/>
                </a:lnTo>
                <a:lnTo>
                  <a:pt x="77724" y="30479"/>
                </a:lnTo>
                <a:lnTo>
                  <a:pt x="76200" y="25907"/>
                </a:lnTo>
                <a:lnTo>
                  <a:pt x="73151" y="22860"/>
                </a:lnTo>
                <a:lnTo>
                  <a:pt x="68579" y="21336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40835" y="2564891"/>
            <a:ext cx="155575" cy="131445"/>
          </a:xfrm>
          <a:custGeom>
            <a:avLst/>
            <a:gdLst/>
            <a:ahLst/>
            <a:cxnLst/>
            <a:rect l="l" t="t" r="r" b="b"/>
            <a:pathLst>
              <a:path w="155575" h="131444">
                <a:moveTo>
                  <a:pt x="88391" y="0"/>
                </a:moveTo>
                <a:lnTo>
                  <a:pt x="67055" y="0"/>
                </a:lnTo>
                <a:lnTo>
                  <a:pt x="41148" y="5095"/>
                </a:lnTo>
                <a:lnTo>
                  <a:pt x="19812" y="19050"/>
                </a:lnTo>
                <a:lnTo>
                  <a:pt x="5334" y="39862"/>
                </a:lnTo>
                <a:lnTo>
                  <a:pt x="0" y="65532"/>
                </a:lnTo>
                <a:lnTo>
                  <a:pt x="5334" y="91201"/>
                </a:lnTo>
                <a:lnTo>
                  <a:pt x="19812" y="112014"/>
                </a:lnTo>
                <a:lnTo>
                  <a:pt x="41148" y="125968"/>
                </a:lnTo>
                <a:lnTo>
                  <a:pt x="67055" y="131063"/>
                </a:lnTo>
                <a:lnTo>
                  <a:pt x="88391" y="131063"/>
                </a:lnTo>
                <a:lnTo>
                  <a:pt x="114300" y="125968"/>
                </a:lnTo>
                <a:lnTo>
                  <a:pt x="135636" y="112014"/>
                </a:lnTo>
                <a:lnTo>
                  <a:pt x="150113" y="91201"/>
                </a:lnTo>
                <a:lnTo>
                  <a:pt x="155448" y="65532"/>
                </a:lnTo>
                <a:lnTo>
                  <a:pt x="150113" y="39862"/>
                </a:lnTo>
                <a:lnTo>
                  <a:pt x="135636" y="19050"/>
                </a:lnTo>
                <a:lnTo>
                  <a:pt x="114300" y="5095"/>
                </a:lnTo>
                <a:lnTo>
                  <a:pt x="88391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95115" y="2516123"/>
            <a:ext cx="245745" cy="230504"/>
          </a:xfrm>
          <a:custGeom>
            <a:avLst/>
            <a:gdLst/>
            <a:ahLst/>
            <a:cxnLst/>
            <a:rect l="l" t="t" r="r" b="b"/>
            <a:pathLst>
              <a:path w="245745" h="230505">
                <a:moveTo>
                  <a:pt x="202692" y="15239"/>
                </a:moveTo>
                <a:lnTo>
                  <a:pt x="42672" y="15239"/>
                </a:lnTo>
                <a:lnTo>
                  <a:pt x="41148" y="16763"/>
                </a:lnTo>
                <a:lnTo>
                  <a:pt x="41148" y="18287"/>
                </a:lnTo>
                <a:lnTo>
                  <a:pt x="30480" y="25907"/>
                </a:lnTo>
                <a:lnTo>
                  <a:pt x="27432" y="28955"/>
                </a:lnTo>
                <a:lnTo>
                  <a:pt x="27432" y="30479"/>
                </a:lnTo>
                <a:lnTo>
                  <a:pt x="15239" y="42671"/>
                </a:lnTo>
                <a:lnTo>
                  <a:pt x="10668" y="51815"/>
                </a:lnTo>
                <a:lnTo>
                  <a:pt x="7620" y="59436"/>
                </a:lnTo>
                <a:lnTo>
                  <a:pt x="3048" y="68579"/>
                </a:lnTo>
                <a:lnTo>
                  <a:pt x="1524" y="79247"/>
                </a:lnTo>
                <a:lnTo>
                  <a:pt x="0" y="88391"/>
                </a:lnTo>
                <a:lnTo>
                  <a:pt x="0" y="143255"/>
                </a:lnTo>
                <a:lnTo>
                  <a:pt x="12192" y="179831"/>
                </a:lnTo>
                <a:lnTo>
                  <a:pt x="44196" y="213359"/>
                </a:lnTo>
                <a:lnTo>
                  <a:pt x="97536" y="230124"/>
                </a:lnTo>
                <a:lnTo>
                  <a:pt x="149351" y="230124"/>
                </a:lnTo>
                <a:lnTo>
                  <a:pt x="187451" y="220979"/>
                </a:lnTo>
                <a:lnTo>
                  <a:pt x="219456" y="198119"/>
                </a:lnTo>
                <a:lnTo>
                  <a:pt x="234696" y="176783"/>
                </a:lnTo>
                <a:lnTo>
                  <a:pt x="235610" y="175259"/>
                </a:lnTo>
                <a:lnTo>
                  <a:pt x="91439" y="175259"/>
                </a:lnTo>
                <a:lnTo>
                  <a:pt x="86868" y="173736"/>
                </a:lnTo>
                <a:lnTo>
                  <a:pt x="83820" y="173736"/>
                </a:lnTo>
                <a:lnTo>
                  <a:pt x="79248" y="172212"/>
                </a:lnTo>
                <a:lnTo>
                  <a:pt x="74675" y="169163"/>
                </a:lnTo>
                <a:lnTo>
                  <a:pt x="71628" y="167639"/>
                </a:lnTo>
                <a:lnTo>
                  <a:pt x="64008" y="161543"/>
                </a:lnTo>
                <a:lnTo>
                  <a:pt x="65967" y="161543"/>
                </a:lnTo>
                <a:lnTo>
                  <a:pt x="59436" y="153924"/>
                </a:lnTo>
                <a:lnTo>
                  <a:pt x="56387" y="147827"/>
                </a:lnTo>
                <a:lnTo>
                  <a:pt x="54863" y="143255"/>
                </a:lnTo>
                <a:lnTo>
                  <a:pt x="54863" y="138683"/>
                </a:lnTo>
                <a:lnTo>
                  <a:pt x="53339" y="135636"/>
                </a:lnTo>
                <a:lnTo>
                  <a:pt x="53339" y="97536"/>
                </a:lnTo>
                <a:lnTo>
                  <a:pt x="54863" y="91439"/>
                </a:lnTo>
                <a:lnTo>
                  <a:pt x="54863" y="86867"/>
                </a:lnTo>
                <a:lnTo>
                  <a:pt x="56387" y="82295"/>
                </a:lnTo>
                <a:lnTo>
                  <a:pt x="57912" y="79247"/>
                </a:lnTo>
                <a:lnTo>
                  <a:pt x="59436" y="74675"/>
                </a:lnTo>
                <a:lnTo>
                  <a:pt x="62484" y="71627"/>
                </a:lnTo>
                <a:lnTo>
                  <a:pt x="66141" y="67055"/>
                </a:lnTo>
                <a:lnTo>
                  <a:pt x="64008" y="67055"/>
                </a:lnTo>
                <a:lnTo>
                  <a:pt x="72542" y="60959"/>
                </a:lnTo>
                <a:lnTo>
                  <a:pt x="71628" y="60959"/>
                </a:lnTo>
                <a:lnTo>
                  <a:pt x="77724" y="57912"/>
                </a:lnTo>
                <a:lnTo>
                  <a:pt x="82296" y="56387"/>
                </a:lnTo>
                <a:lnTo>
                  <a:pt x="85344" y="54863"/>
                </a:lnTo>
                <a:lnTo>
                  <a:pt x="89916" y="53339"/>
                </a:lnTo>
                <a:lnTo>
                  <a:pt x="235458" y="53339"/>
                </a:lnTo>
                <a:lnTo>
                  <a:pt x="233172" y="48767"/>
                </a:lnTo>
                <a:lnTo>
                  <a:pt x="230124" y="44195"/>
                </a:lnTo>
                <a:lnTo>
                  <a:pt x="228600" y="42671"/>
                </a:lnTo>
                <a:lnTo>
                  <a:pt x="228600" y="41147"/>
                </a:lnTo>
                <a:lnTo>
                  <a:pt x="227075" y="39624"/>
                </a:lnTo>
                <a:lnTo>
                  <a:pt x="219456" y="30479"/>
                </a:lnTo>
                <a:lnTo>
                  <a:pt x="214884" y="25907"/>
                </a:lnTo>
                <a:lnTo>
                  <a:pt x="205739" y="18287"/>
                </a:lnTo>
                <a:lnTo>
                  <a:pt x="202692" y="15239"/>
                </a:lnTo>
                <a:close/>
              </a:path>
              <a:path w="245745" h="230505">
                <a:moveTo>
                  <a:pt x="241808" y="161543"/>
                </a:moveTo>
                <a:lnTo>
                  <a:pt x="181356" y="161543"/>
                </a:lnTo>
                <a:lnTo>
                  <a:pt x="170687" y="169163"/>
                </a:lnTo>
                <a:lnTo>
                  <a:pt x="164592" y="172212"/>
                </a:lnTo>
                <a:lnTo>
                  <a:pt x="155448" y="175259"/>
                </a:lnTo>
                <a:lnTo>
                  <a:pt x="235610" y="175259"/>
                </a:lnTo>
                <a:lnTo>
                  <a:pt x="239268" y="169163"/>
                </a:lnTo>
                <a:lnTo>
                  <a:pt x="241808" y="161543"/>
                </a:lnTo>
                <a:close/>
              </a:path>
              <a:path w="245745" h="230505">
                <a:moveTo>
                  <a:pt x="65967" y="161543"/>
                </a:moveTo>
                <a:lnTo>
                  <a:pt x="64008" y="161543"/>
                </a:lnTo>
                <a:lnTo>
                  <a:pt x="68580" y="164591"/>
                </a:lnTo>
                <a:lnTo>
                  <a:pt x="65967" y="161543"/>
                </a:lnTo>
                <a:close/>
              </a:path>
              <a:path w="245745" h="230505">
                <a:moveTo>
                  <a:pt x="242315" y="71627"/>
                </a:moveTo>
                <a:lnTo>
                  <a:pt x="184404" y="71627"/>
                </a:lnTo>
                <a:lnTo>
                  <a:pt x="188975" y="80771"/>
                </a:lnTo>
                <a:lnTo>
                  <a:pt x="192024" y="89915"/>
                </a:lnTo>
                <a:lnTo>
                  <a:pt x="192024" y="137159"/>
                </a:lnTo>
                <a:lnTo>
                  <a:pt x="188975" y="146303"/>
                </a:lnTo>
                <a:lnTo>
                  <a:pt x="187451" y="149351"/>
                </a:lnTo>
                <a:lnTo>
                  <a:pt x="185928" y="153924"/>
                </a:lnTo>
                <a:lnTo>
                  <a:pt x="184404" y="156971"/>
                </a:lnTo>
                <a:lnTo>
                  <a:pt x="176784" y="164591"/>
                </a:lnTo>
                <a:lnTo>
                  <a:pt x="181356" y="161543"/>
                </a:lnTo>
                <a:lnTo>
                  <a:pt x="241808" y="161543"/>
                </a:lnTo>
                <a:lnTo>
                  <a:pt x="242316" y="160019"/>
                </a:lnTo>
                <a:lnTo>
                  <a:pt x="243839" y="149351"/>
                </a:lnTo>
                <a:lnTo>
                  <a:pt x="245363" y="140207"/>
                </a:lnTo>
                <a:lnTo>
                  <a:pt x="245363" y="85343"/>
                </a:lnTo>
                <a:lnTo>
                  <a:pt x="243839" y="76200"/>
                </a:lnTo>
                <a:lnTo>
                  <a:pt x="242315" y="71627"/>
                </a:lnTo>
                <a:close/>
              </a:path>
              <a:path w="245745" h="230505">
                <a:moveTo>
                  <a:pt x="176784" y="64007"/>
                </a:moveTo>
                <a:lnTo>
                  <a:pt x="185928" y="74675"/>
                </a:lnTo>
                <a:lnTo>
                  <a:pt x="184404" y="71627"/>
                </a:lnTo>
                <a:lnTo>
                  <a:pt x="242315" y="71627"/>
                </a:lnTo>
                <a:lnTo>
                  <a:pt x="240791" y="67055"/>
                </a:lnTo>
                <a:lnTo>
                  <a:pt x="181356" y="67055"/>
                </a:lnTo>
                <a:lnTo>
                  <a:pt x="176784" y="64007"/>
                </a:lnTo>
                <a:close/>
              </a:path>
              <a:path w="245745" h="230505">
                <a:moveTo>
                  <a:pt x="68580" y="64007"/>
                </a:moveTo>
                <a:lnTo>
                  <a:pt x="64008" y="67055"/>
                </a:lnTo>
                <a:lnTo>
                  <a:pt x="66141" y="67055"/>
                </a:lnTo>
                <a:lnTo>
                  <a:pt x="68580" y="64007"/>
                </a:lnTo>
                <a:close/>
              </a:path>
              <a:path w="245745" h="230505">
                <a:moveTo>
                  <a:pt x="170687" y="59436"/>
                </a:moveTo>
                <a:lnTo>
                  <a:pt x="181356" y="67055"/>
                </a:lnTo>
                <a:lnTo>
                  <a:pt x="240791" y="67055"/>
                </a:lnTo>
                <a:lnTo>
                  <a:pt x="238760" y="60959"/>
                </a:lnTo>
                <a:lnTo>
                  <a:pt x="173736" y="60959"/>
                </a:lnTo>
                <a:lnTo>
                  <a:pt x="170687" y="59436"/>
                </a:lnTo>
                <a:close/>
              </a:path>
              <a:path w="245745" h="230505">
                <a:moveTo>
                  <a:pt x="74675" y="59436"/>
                </a:moveTo>
                <a:lnTo>
                  <a:pt x="71628" y="60959"/>
                </a:lnTo>
                <a:lnTo>
                  <a:pt x="72542" y="60959"/>
                </a:lnTo>
                <a:lnTo>
                  <a:pt x="74675" y="59436"/>
                </a:lnTo>
                <a:close/>
              </a:path>
              <a:path w="245745" h="230505">
                <a:moveTo>
                  <a:pt x="235458" y="53339"/>
                </a:moveTo>
                <a:lnTo>
                  <a:pt x="153924" y="53339"/>
                </a:lnTo>
                <a:lnTo>
                  <a:pt x="158496" y="54863"/>
                </a:lnTo>
                <a:lnTo>
                  <a:pt x="163068" y="54863"/>
                </a:lnTo>
                <a:lnTo>
                  <a:pt x="166116" y="56387"/>
                </a:lnTo>
                <a:lnTo>
                  <a:pt x="170687" y="59436"/>
                </a:lnTo>
                <a:lnTo>
                  <a:pt x="173736" y="60959"/>
                </a:lnTo>
                <a:lnTo>
                  <a:pt x="238760" y="60959"/>
                </a:lnTo>
                <a:lnTo>
                  <a:pt x="237744" y="57912"/>
                </a:lnTo>
                <a:lnTo>
                  <a:pt x="235458" y="53339"/>
                </a:lnTo>
                <a:close/>
              </a:path>
              <a:path w="245745" h="230505">
                <a:moveTo>
                  <a:pt x="156972" y="0"/>
                </a:moveTo>
                <a:lnTo>
                  <a:pt x="86868" y="0"/>
                </a:lnTo>
                <a:lnTo>
                  <a:pt x="76200" y="1524"/>
                </a:lnTo>
                <a:lnTo>
                  <a:pt x="57912" y="7619"/>
                </a:lnTo>
                <a:lnTo>
                  <a:pt x="50292" y="12191"/>
                </a:lnTo>
                <a:lnTo>
                  <a:pt x="44196" y="15239"/>
                </a:lnTo>
                <a:lnTo>
                  <a:pt x="201168" y="15239"/>
                </a:lnTo>
                <a:lnTo>
                  <a:pt x="193548" y="10667"/>
                </a:lnTo>
                <a:lnTo>
                  <a:pt x="184404" y="6095"/>
                </a:lnTo>
                <a:lnTo>
                  <a:pt x="175260" y="3047"/>
                </a:lnTo>
                <a:lnTo>
                  <a:pt x="156972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60647" y="264185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45408" y="2593847"/>
            <a:ext cx="166370" cy="119380"/>
          </a:xfrm>
          <a:custGeom>
            <a:avLst/>
            <a:gdLst/>
            <a:ahLst/>
            <a:cxnLst/>
            <a:rect l="l" t="t" r="r" b="b"/>
            <a:pathLst>
              <a:path w="166370" h="119380">
                <a:moveTo>
                  <a:pt x="166115" y="0"/>
                </a:moveTo>
                <a:lnTo>
                  <a:pt x="0" y="0"/>
                </a:lnTo>
                <a:lnTo>
                  <a:pt x="0" y="118871"/>
                </a:lnTo>
                <a:lnTo>
                  <a:pt x="166115" y="118871"/>
                </a:lnTo>
                <a:lnTo>
                  <a:pt x="166115" y="102107"/>
                </a:lnTo>
                <a:lnTo>
                  <a:pt x="32003" y="102107"/>
                </a:lnTo>
                <a:lnTo>
                  <a:pt x="15239" y="86867"/>
                </a:lnTo>
                <a:lnTo>
                  <a:pt x="32003" y="86867"/>
                </a:lnTo>
                <a:lnTo>
                  <a:pt x="32003" y="30479"/>
                </a:lnTo>
                <a:lnTo>
                  <a:pt x="15239" y="30479"/>
                </a:lnTo>
                <a:lnTo>
                  <a:pt x="32003" y="15239"/>
                </a:lnTo>
                <a:lnTo>
                  <a:pt x="166115" y="15239"/>
                </a:lnTo>
                <a:lnTo>
                  <a:pt x="166115" y="0"/>
                </a:lnTo>
                <a:close/>
              </a:path>
              <a:path w="166370" h="119380">
                <a:moveTo>
                  <a:pt x="32003" y="86867"/>
                </a:moveTo>
                <a:lnTo>
                  <a:pt x="15239" y="86867"/>
                </a:lnTo>
                <a:lnTo>
                  <a:pt x="32003" y="102107"/>
                </a:lnTo>
                <a:lnTo>
                  <a:pt x="32003" y="86867"/>
                </a:lnTo>
                <a:close/>
              </a:path>
              <a:path w="166370" h="119380">
                <a:moveTo>
                  <a:pt x="134112" y="86867"/>
                </a:moveTo>
                <a:lnTo>
                  <a:pt x="32003" y="86867"/>
                </a:lnTo>
                <a:lnTo>
                  <a:pt x="32003" y="102107"/>
                </a:lnTo>
                <a:lnTo>
                  <a:pt x="134112" y="102107"/>
                </a:lnTo>
                <a:lnTo>
                  <a:pt x="134112" y="86867"/>
                </a:lnTo>
                <a:close/>
              </a:path>
              <a:path w="166370" h="119380">
                <a:moveTo>
                  <a:pt x="134112" y="15239"/>
                </a:moveTo>
                <a:lnTo>
                  <a:pt x="134112" y="102107"/>
                </a:lnTo>
                <a:lnTo>
                  <a:pt x="150875" y="86867"/>
                </a:lnTo>
                <a:lnTo>
                  <a:pt x="166115" y="86867"/>
                </a:lnTo>
                <a:lnTo>
                  <a:pt x="166115" y="30479"/>
                </a:lnTo>
                <a:lnTo>
                  <a:pt x="150875" y="30479"/>
                </a:lnTo>
                <a:lnTo>
                  <a:pt x="134112" y="15239"/>
                </a:lnTo>
                <a:close/>
              </a:path>
              <a:path w="166370" h="119380">
                <a:moveTo>
                  <a:pt x="166115" y="86867"/>
                </a:moveTo>
                <a:lnTo>
                  <a:pt x="150875" y="86867"/>
                </a:lnTo>
                <a:lnTo>
                  <a:pt x="134112" y="102107"/>
                </a:lnTo>
                <a:lnTo>
                  <a:pt x="166115" y="102107"/>
                </a:lnTo>
                <a:lnTo>
                  <a:pt x="166115" y="86867"/>
                </a:lnTo>
                <a:close/>
              </a:path>
              <a:path w="166370" h="119380">
                <a:moveTo>
                  <a:pt x="32003" y="15239"/>
                </a:moveTo>
                <a:lnTo>
                  <a:pt x="15239" y="30479"/>
                </a:lnTo>
                <a:lnTo>
                  <a:pt x="32003" y="30479"/>
                </a:lnTo>
                <a:lnTo>
                  <a:pt x="32003" y="15239"/>
                </a:lnTo>
                <a:close/>
              </a:path>
              <a:path w="166370" h="119380">
                <a:moveTo>
                  <a:pt x="134112" y="15239"/>
                </a:moveTo>
                <a:lnTo>
                  <a:pt x="32003" y="15239"/>
                </a:lnTo>
                <a:lnTo>
                  <a:pt x="32003" y="30479"/>
                </a:lnTo>
                <a:lnTo>
                  <a:pt x="134112" y="30479"/>
                </a:lnTo>
                <a:lnTo>
                  <a:pt x="134112" y="15239"/>
                </a:lnTo>
                <a:close/>
              </a:path>
              <a:path w="166370" h="119380">
                <a:moveTo>
                  <a:pt x="166115" y="15239"/>
                </a:moveTo>
                <a:lnTo>
                  <a:pt x="134112" y="15239"/>
                </a:lnTo>
                <a:lnTo>
                  <a:pt x="150875" y="30479"/>
                </a:lnTo>
                <a:lnTo>
                  <a:pt x="166115" y="30479"/>
                </a:lnTo>
                <a:lnTo>
                  <a:pt x="166115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832859" y="2805683"/>
            <a:ext cx="20320" cy="43180"/>
          </a:xfrm>
          <a:custGeom>
            <a:avLst/>
            <a:gdLst/>
            <a:ahLst/>
            <a:cxnLst/>
            <a:rect l="l" t="t" r="r" b="b"/>
            <a:pathLst>
              <a:path w="20320" h="43180">
                <a:moveTo>
                  <a:pt x="0" y="0"/>
                </a:moveTo>
                <a:lnTo>
                  <a:pt x="19812" y="0"/>
                </a:lnTo>
                <a:lnTo>
                  <a:pt x="19812" y="42672"/>
                </a:lnTo>
                <a:lnTo>
                  <a:pt x="0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17620" y="2790443"/>
            <a:ext cx="52069" cy="74930"/>
          </a:xfrm>
          <a:custGeom>
            <a:avLst/>
            <a:gdLst/>
            <a:ahLst/>
            <a:cxnLst/>
            <a:rect l="l" t="t" r="r" b="b"/>
            <a:pathLst>
              <a:path w="52070" h="74930">
                <a:moveTo>
                  <a:pt x="44195" y="0"/>
                </a:moveTo>
                <a:lnTo>
                  <a:pt x="7619" y="0"/>
                </a:lnTo>
                <a:lnTo>
                  <a:pt x="0" y="6096"/>
                </a:lnTo>
                <a:lnTo>
                  <a:pt x="0" y="67056"/>
                </a:lnTo>
                <a:lnTo>
                  <a:pt x="7619" y="74675"/>
                </a:lnTo>
                <a:lnTo>
                  <a:pt x="44195" y="74675"/>
                </a:lnTo>
                <a:lnTo>
                  <a:pt x="51815" y="67056"/>
                </a:lnTo>
                <a:lnTo>
                  <a:pt x="51815" y="57912"/>
                </a:lnTo>
                <a:lnTo>
                  <a:pt x="19812" y="57912"/>
                </a:lnTo>
                <a:lnTo>
                  <a:pt x="19812" y="46828"/>
                </a:lnTo>
                <a:lnTo>
                  <a:pt x="15239" y="42672"/>
                </a:lnTo>
                <a:lnTo>
                  <a:pt x="19812" y="42672"/>
                </a:lnTo>
                <a:lnTo>
                  <a:pt x="19812" y="32004"/>
                </a:lnTo>
                <a:lnTo>
                  <a:pt x="15239" y="32004"/>
                </a:lnTo>
                <a:lnTo>
                  <a:pt x="19812" y="27432"/>
                </a:lnTo>
                <a:lnTo>
                  <a:pt x="19812" y="15239"/>
                </a:lnTo>
                <a:lnTo>
                  <a:pt x="51815" y="15239"/>
                </a:lnTo>
                <a:lnTo>
                  <a:pt x="51815" y="6096"/>
                </a:lnTo>
                <a:lnTo>
                  <a:pt x="44195" y="0"/>
                </a:lnTo>
                <a:close/>
              </a:path>
              <a:path w="52070" h="74930">
                <a:moveTo>
                  <a:pt x="19812" y="46828"/>
                </a:moveTo>
                <a:lnTo>
                  <a:pt x="19812" y="57912"/>
                </a:lnTo>
                <a:lnTo>
                  <a:pt x="25617" y="52106"/>
                </a:lnTo>
                <a:lnTo>
                  <a:pt x="19812" y="46828"/>
                </a:lnTo>
                <a:close/>
              </a:path>
              <a:path w="52070" h="74930">
                <a:moveTo>
                  <a:pt x="25617" y="52106"/>
                </a:moveTo>
                <a:lnTo>
                  <a:pt x="19812" y="57912"/>
                </a:lnTo>
                <a:lnTo>
                  <a:pt x="32003" y="57912"/>
                </a:lnTo>
                <a:lnTo>
                  <a:pt x="25617" y="52106"/>
                </a:lnTo>
                <a:close/>
              </a:path>
              <a:path w="52070" h="74930">
                <a:moveTo>
                  <a:pt x="32003" y="45720"/>
                </a:moveTo>
                <a:lnTo>
                  <a:pt x="25617" y="52106"/>
                </a:lnTo>
                <a:lnTo>
                  <a:pt x="32003" y="57912"/>
                </a:lnTo>
                <a:lnTo>
                  <a:pt x="32003" y="45720"/>
                </a:lnTo>
                <a:close/>
              </a:path>
              <a:path w="52070" h="74930">
                <a:moveTo>
                  <a:pt x="51815" y="42672"/>
                </a:moveTo>
                <a:lnTo>
                  <a:pt x="35051" y="42672"/>
                </a:lnTo>
                <a:lnTo>
                  <a:pt x="32003" y="45720"/>
                </a:lnTo>
                <a:lnTo>
                  <a:pt x="32003" y="57912"/>
                </a:lnTo>
                <a:lnTo>
                  <a:pt x="51815" y="57912"/>
                </a:lnTo>
                <a:lnTo>
                  <a:pt x="51815" y="42672"/>
                </a:lnTo>
                <a:close/>
              </a:path>
              <a:path w="52070" h="74930">
                <a:moveTo>
                  <a:pt x="25617" y="21626"/>
                </a:moveTo>
                <a:lnTo>
                  <a:pt x="19812" y="27432"/>
                </a:lnTo>
                <a:lnTo>
                  <a:pt x="19812" y="46828"/>
                </a:lnTo>
                <a:lnTo>
                  <a:pt x="25617" y="52106"/>
                </a:lnTo>
                <a:lnTo>
                  <a:pt x="32003" y="45720"/>
                </a:lnTo>
                <a:lnTo>
                  <a:pt x="32003" y="28651"/>
                </a:lnTo>
                <a:lnTo>
                  <a:pt x="25617" y="21626"/>
                </a:lnTo>
                <a:close/>
              </a:path>
              <a:path w="52070" h="74930">
                <a:moveTo>
                  <a:pt x="19812" y="42672"/>
                </a:moveTo>
                <a:lnTo>
                  <a:pt x="15239" y="42672"/>
                </a:lnTo>
                <a:lnTo>
                  <a:pt x="19812" y="46828"/>
                </a:lnTo>
                <a:lnTo>
                  <a:pt x="19812" y="42672"/>
                </a:lnTo>
                <a:close/>
              </a:path>
              <a:path w="52070" h="74930">
                <a:moveTo>
                  <a:pt x="32003" y="28651"/>
                </a:moveTo>
                <a:lnTo>
                  <a:pt x="32003" y="45720"/>
                </a:lnTo>
                <a:lnTo>
                  <a:pt x="35051" y="42672"/>
                </a:lnTo>
                <a:lnTo>
                  <a:pt x="51815" y="42672"/>
                </a:lnTo>
                <a:lnTo>
                  <a:pt x="51815" y="32004"/>
                </a:lnTo>
                <a:lnTo>
                  <a:pt x="35051" y="32004"/>
                </a:lnTo>
                <a:lnTo>
                  <a:pt x="32003" y="28651"/>
                </a:lnTo>
                <a:close/>
              </a:path>
              <a:path w="52070" h="74930">
                <a:moveTo>
                  <a:pt x="19812" y="27432"/>
                </a:moveTo>
                <a:lnTo>
                  <a:pt x="15239" y="32004"/>
                </a:lnTo>
                <a:lnTo>
                  <a:pt x="19812" y="32004"/>
                </a:lnTo>
                <a:lnTo>
                  <a:pt x="19812" y="27432"/>
                </a:lnTo>
                <a:close/>
              </a:path>
              <a:path w="52070" h="74930">
                <a:moveTo>
                  <a:pt x="51815" y="15239"/>
                </a:moveTo>
                <a:lnTo>
                  <a:pt x="32003" y="15239"/>
                </a:lnTo>
                <a:lnTo>
                  <a:pt x="32003" y="28651"/>
                </a:lnTo>
                <a:lnTo>
                  <a:pt x="35051" y="32004"/>
                </a:lnTo>
                <a:lnTo>
                  <a:pt x="51815" y="32004"/>
                </a:lnTo>
                <a:lnTo>
                  <a:pt x="51815" y="15239"/>
                </a:lnTo>
                <a:close/>
              </a:path>
              <a:path w="52070" h="74930">
                <a:moveTo>
                  <a:pt x="32003" y="15239"/>
                </a:moveTo>
                <a:lnTo>
                  <a:pt x="25617" y="21626"/>
                </a:lnTo>
                <a:lnTo>
                  <a:pt x="32003" y="28651"/>
                </a:lnTo>
                <a:lnTo>
                  <a:pt x="32003" y="15239"/>
                </a:lnTo>
                <a:close/>
              </a:path>
              <a:path w="52070" h="74930">
                <a:moveTo>
                  <a:pt x="19812" y="15239"/>
                </a:moveTo>
                <a:lnTo>
                  <a:pt x="19812" y="27432"/>
                </a:lnTo>
                <a:lnTo>
                  <a:pt x="25617" y="21626"/>
                </a:lnTo>
                <a:lnTo>
                  <a:pt x="19812" y="15239"/>
                </a:lnTo>
                <a:close/>
              </a:path>
              <a:path w="52070" h="74930">
                <a:moveTo>
                  <a:pt x="32003" y="15239"/>
                </a:moveTo>
                <a:lnTo>
                  <a:pt x="19812" y="15239"/>
                </a:lnTo>
                <a:lnTo>
                  <a:pt x="25617" y="21626"/>
                </a:lnTo>
                <a:lnTo>
                  <a:pt x="32003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78935" y="2609087"/>
            <a:ext cx="97536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17620" y="2804159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17620" y="2804159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37432" y="2804159"/>
            <a:ext cx="32384" cy="24765"/>
          </a:xfrm>
          <a:custGeom>
            <a:avLst/>
            <a:gdLst/>
            <a:ahLst/>
            <a:cxnLst/>
            <a:rect l="l" t="t" r="r" b="b"/>
            <a:pathLst>
              <a:path w="32385" h="24764">
                <a:moveTo>
                  <a:pt x="32003" y="0"/>
                </a:moveTo>
                <a:lnTo>
                  <a:pt x="0" y="3047"/>
                </a:lnTo>
                <a:lnTo>
                  <a:pt x="1523" y="24383"/>
                </a:lnTo>
                <a:lnTo>
                  <a:pt x="32003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40835" y="27073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22860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25596" y="2680715"/>
            <a:ext cx="186055" cy="53340"/>
          </a:xfrm>
          <a:custGeom>
            <a:avLst/>
            <a:gdLst/>
            <a:ahLst/>
            <a:cxnLst/>
            <a:rect l="l" t="t" r="r" b="b"/>
            <a:pathLst>
              <a:path w="186054" h="53339">
                <a:moveTo>
                  <a:pt x="185927" y="0"/>
                </a:moveTo>
                <a:lnTo>
                  <a:pt x="0" y="0"/>
                </a:lnTo>
                <a:lnTo>
                  <a:pt x="0" y="53339"/>
                </a:lnTo>
                <a:lnTo>
                  <a:pt x="185927" y="53339"/>
                </a:lnTo>
                <a:lnTo>
                  <a:pt x="185927" y="38100"/>
                </a:lnTo>
                <a:lnTo>
                  <a:pt x="32003" y="38100"/>
                </a:lnTo>
                <a:lnTo>
                  <a:pt x="25907" y="32003"/>
                </a:lnTo>
                <a:lnTo>
                  <a:pt x="15239" y="32003"/>
                </a:lnTo>
                <a:lnTo>
                  <a:pt x="20573" y="26670"/>
                </a:lnTo>
                <a:lnTo>
                  <a:pt x="15239" y="21336"/>
                </a:lnTo>
                <a:lnTo>
                  <a:pt x="25907" y="21336"/>
                </a:lnTo>
                <a:lnTo>
                  <a:pt x="32003" y="15239"/>
                </a:lnTo>
                <a:lnTo>
                  <a:pt x="185927" y="15239"/>
                </a:lnTo>
                <a:lnTo>
                  <a:pt x="185927" y="0"/>
                </a:lnTo>
                <a:close/>
              </a:path>
              <a:path w="186054" h="53339">
                <a:moveTo>
                  <a:pt x="32003" y="15239"/>
                </a:moveTo>
                <a:lnTo>
                  <a:pt x="20574" y="26670"/>
                </a:lnTo>
                <a:lnTo>
                  <a:pt x="32003" y="38100"/>
                </a:lnTo>
                <a:lnTo>
                  <a:pt x="32003" y="15239"/>
                </a:lnTo>
                <a:close/>
              </a:path>
              <a:path w="186054" h="53339">
                <a:moveTo>
                  <a:pt x="153924" y="15239"/>
                </a:moveTo>
                <a:lnTo>
                  <a:pt x="32003" y="15239"/>
                </a:lnTo>
                <a:lnTo>
                  <a:pt x="32003" y="38100"/>
                </a:lnTo>
                <a:lnTo>
                  <a:pt x="153924" y="38100"/>
                </a:lnTo>
                <a:lnTo>
                  <a:pt x="153924" y="15239"/>
                </a:lnTo>
                <a:close/>
              </a:path>
              <a:path w="186054" h="53339">
                <a:moveTo>
                  <a:pt x="153924" y="15239"/>
                </a:moveTo>
                <a:lnTo>
                  <a:pt x="153924" y="38100"/>
                </a:lnTo>
                <a:lnTo>
                  <a:pt x="165353" y="26670"/>
                </a:lnTo>
                <a:lnTo>
                  <a:pt x="153924" y="15239"/>
                </a:lnTo>
                <a:close/>
              </a:path>
              <a:path w="186054" h="53339">
                <a:moveTo>
                  <a:pt x="165354" y="26670"/>
                </a:moveTo>
                <a:lnTo>
                  <a:pt x="153924" y="38100"/>
                </a:lnTo>
                <a:lnTo>
                  <a:pt x="185927" y="38100"/>
                </a:lnTo>
                <a:lnTo>
                  <a:pt x="185927" y="32003"/>
                </a:lnTo>
                <a:lnTo>
                  <a:pt x="170687" y="32003"/>
                </a:lnTo>
                <a:lnTo>
                  <a:pt x="165354" y="26670"/>
                </a:lnTo>
                <a:close/>
              </a:path>
              <a:path w="186054" h="53339">
                <a:moveTo>
                  <a:pt x="20574" y="26670"/>
                </a:moveTo>
                <a:lnTo>
                  <a:pt x="15239" y="32003"/>
                </a:lnTo>
                <a:lnTo>
                  <a:pt x="25907" y="32003"/>
                </a:lnTo>
                <a:lnTo>
                  <a:pt x="20574" y="26670"/>
                </a:lnTo>
                <a:close/>
              </a:path>
              <a:path w="186054" h="53339">
                <a:moveTo>
                  <a:pt x="185927" y="21336"/>
                </a:moveTo>
                <a:lnTo>
                  <a:pt x="170687" y="21336"/>
                </a:lnTo>
                <a:lnTo>
                  <a:pt x="165354" y="26670"/>
                </a:lnTo>
                <a:lnTo>
                  <a:pt x="170687" y="32003"/>
                </a:lnTo>
                <a:lnTo>
                  <a:pt x="185927" y="32003"/>
                </a:lnTo>
                <a:lnTo>
                  <a:pt x="185927" y="21336"/>
                </a:lnTo>
                <a:close/>
              </a:path>
              <a:path w="186054" h="53339">
                <a:moveTo>
                  <a:pt x="25907" y="21336"/>
                </a:moveTo>
                <a:lnTo>
                  <a:pt x="15239" y="21336"/>
                </a:lnTo>
                <a:lnTo>
                  <a:pt x="20574" y="26670"/>
                </a:lnTo>
                <a:lnTo>
                  <a:pt x="25907" y="21336"/>
                </a:lnTo>
                <a:close/>
              </a:path>
              <a:path w="186054" h="53339">
                <a:moveTo>
                  <a:pt x="185927" y="15239"/>
                </a:moveTo>
                <a:lnTo>
                  <a:pt x="153924" y="15239"/>
                </a:lnTo>
                <a:lnTo>
                  <a:pt x="165354" y="26670"/>
                </a:lnTo>
                <a:lnTo>
                  <a:pt x="170687" y="21336"/>
                </a:lnTo>
                <a:lnTo>
                  <a:pt x="185927" y="21336"/>
                </a:lnTo>
                <a:lnTo>
                  <a:pt x="185927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04259" y="2723387"/>
            <a:ext cx="227329" cy="53340"/>
          </a:xfrm>
          <a:custGeom>
            <a:avLst/>
            <a:gdLst/>
            <a:ahLst/>
            <a:cxnLst/>
            <a:rect l="l" t="t" r="r" b="b"/>
            <a:pathLst>
              <a:path w="227329" h="53339">
                <a:moveTo>
                  <a:pt x="196595" y="0"/>
                </a:moveTo>
                <a:lnTo>
                  <a:pt x="32003" y="0"/>
                </a:lnTo>
                <a:lnTo>
                  <a:pt x="27431" y="1524"/>
                </a:lnTo>
                <a:lnTo>
                  <a:pt x="24384" y="6095"/>
                </a:lnTo>
                <a:lnTo>
                  <a:pt x="6095" y="27431"/>
                </a:lnTo>
                <a:lnTo>
                  <a:pt x="1524" y="32003"/>
                </a:lnTo>
                <a:lnTo>
                  <a:pt x="0" y="39624"/>
                </a:lnTo>
                <a:lnTo>
                  <a:pt x="3048" y="44195"/>
                </a:lnTo>
                <a:lnTo>
                  <a:pt x="6095" y="50291"/>
                </a:lnTo>
                <a:lnTo>
                  <a:pt x="10667" y="53339"/>
                </a:lnTo>
                <a:lnTo>
                  <a:pt x="216407" y="53339"/>
                </a:lnTo>
                <a:lnTo>
                  <a:pt x="220979" y="50291"/>
                </a:lnTo>
                <a:lnTo>
                  <a:pt x="221741" y="48767"/>
                </a:lnTo>
                <a:lnTo>
                  <a:pt x="28955" y="48767"/>
                </a:lnTo>
                <a:lnTo>
                  <a:pt x="18287" y="22860"/>
                </a:lnTo>
                <a:lnTo>
                  <a:pt x="218585" y="22860"/>
                </a:lnTo>
                <a:lnTo>
                  <a:pt x="204215" y="6095"/>
                </a:lnTo>
                <a:lnTo>
                  <a:pt x="201167" y="1524"/>
                </a:lnTo>
                <a:lnTo>
                  <a:pt x="196595" y="0"/>
                </a:lnTo>
                <a:close/>
              </a:path>
              <a:path w="227329" h="53339">
                <a:moveTo>
                  <a:pt x="210312" y="22860"/>
                </a:moveTo>
                <a:lnTo>
                  <a:pt x="18287" y="22860"/>
                </a:lnTo>
                <a:lnTo>
                  <a:pt x="28955" y="48767"/>
                </a:lnTo>
                <a:lnTo>
                  <a:pt x="43484" y="32003"/>
                </a:lnTo>
                <a:lnTo>
                  <a:pt x="36575" y="32003"/>
                </a:lnTo>
                <a:lnTo>
                  <a:pt x="48767" y="25907"/>
                </a:lnTo>
                <a:lnTo>
                  <a:pt x="208877" y="25907"/>
                </a:lnTo>
                <a:lnTo>
                  <a:pt x="210312" y="22860"/>
                </a:lnTo>
                <a:close/>
              </a:path>
              <a:path w="227329" h="53339">
                <a:moveTo>
                  <a:pt x="179831" y="25907"/>
                </a:moveTo>
                <a:lnTo>
                  <a:pt x="48767" y="25907"/>
                </a:lnTo>
                <a:lnTo>
                  <a:pt x="28955" y="48767"/>
                </a:lnTo>
                <a:lnTo>
                  <a:pt x="198119" y="48767"/>
                </a:lnTo>
                <a:lnTo>
                  <a:pt x="179831" y="25907"/>
                </a:lnTo>
                <a:close/>
              </a:path>
              <a:path w="227329" h="53339">
                <a:moveTo>
                  <a:pt x="179831" y="25907"/>
                </a:moveTo>
                <a:lnTo>
                  <a:pt x="198119" y="48767"/>
                </a:lnTo>
                <a:lnTo>
                  <a:pt x="206008" y="32003"/>
                </a:lnTo>
                <a:lnTo>
                  <a:pt x="192024" y="32003"/>
                </a:lnTo>
                <a:lnTo>
                  <a:pt x="179831" y="25907"/>
                </a:lnTo>
                <a:close/>
              </a:path>
              <a:path w="227329" h="53339">
                <a:moveTo>
                  <a:pt x="218585" y="22860"/>
                </a:moveTo>
                <a:lnTo>
                  <a:pt x="210312" y="22860"/>
                </a:lnTo>
                <a:lnTo>
                  <a:pt x="198119" y="48767"/>
                </a:lnTo>
                <a:lnTo>
                  <a:pt x="221741" y="48767"/>
                </a:lnTo>
                <a:lnTo>
                  <a:pt x="224027" y="44195"/>
                </a:lnTo>
                <a:lnTo>
                  <a:pt x="227075" y="39624"/>
                </a:lnTo>
                <a:lnTo>
                  <a:pt x="225551" y="33527"/>
                </a:lnTo>
                <a:lnTo>
                  <a:pt x="222503" y="27431"/>
                </a:lnTo>
                <a:lnTo>
                  <a:pt x="218585" y="22860"/>
                </a:lnTo>
                <a:close/>
              </a:path>
              <a:path w="227329" h="53339">
                <a:moveTo>
                  <a:pt x="48767" y="25907"/>
                </a:moveTo>
                <a:lnTo>
                  <a:pt x="36575" y="32003"/>
                </a:lnTo>
                <a:lnTo>
                  <a:pt x="43484" y="32003"/>
                </a:lnTo>
                <a:lnTo>
                  <a:pt x="48767" y="25907"/>
                </a:lnTo>
                <a:close/>
              </a:path>
              <a:path w="227329" h="53339">
                <a:moveTo>
                  <a:pt x="208877" y="25907"/>
                </a:moveTo>
                <a:lnTo>
                  <a:pt x="179831" y="25907"/>
                </a:lnTo>
                <a:lnTo>
                  <a:pt x="192024" y="32003"/>
                </a:lnTo>
                <a:lnTo>
                  <a:pt x="206008" y="32003"/>
                </a:lnTo>
                <a:lnTo>
                  <a:pt x="208877" y="25907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640835" y="2746247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1524" y="0"/>
                </a:moveTo>
                <a:lnTo>
                  <a:pt x="0" y="30479"/>
                </a:lnTo>
                <a:lnTo>
                  <a:pt x="38100" y="32003"/>
                </a:lnTo>
                <a:lnTo>
                  <a:pt x="39624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60647" y="27401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640835" y="274015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98747" y="2746247"/>
            <a:ext cx="58419" cy="32384"/>
          </a:xfrm>
          <a:custGeom>
            <a:avLst/>
            <a:gdLst/>
            <a:ahLst/>
            <a:cxnLst/>
            <a:rect l="l" t="t" r="r" b="b"/>
            <a:pathLst>
              <a:path w="58420" h="32385">
                <a:moveTo>
                  <a:pt x="1524" y="0"/>
                </a:moveTo>
                <a:lnTo>
                  <a:pt x="0" y="30479"/>
                </a:lnTo>
                <a:lnTo>
                  <a:pt x="57912" y="32003"/>
                </a:lnTo>
                <a:lnTo>
                  <a:pt x="57912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756659" y="2723387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5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774947" y="2746247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60" h="32385">
                <a:moveTo>
                  <a:pt x="3048" y="0"/>
                </a:moveTo>
                <a:lnTo>
                  <a:pt x="0" y="30479"/>
                </a:lnTo>
                <a:lnTo>
                  <a:pt x="19812" y="32003"/>
                </a:lnTo>
                <a:lnTo>
                  <a:pt x="22860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718559" y="2586227"/>
            <a:ext cx="38100" cy="44450"/>
          </a:xfrm>
          <a:custGeom>
            <a:avLst/>
            <a:gdLst/>
            <a:ahLst/>
            <a:cxnLst/>
            <a:rect l="l" t="t" r="r" b="b"/>
            <a:pathLst>
              <a:path w="38100" h="44450">
                <a:moveTo>
                  <a:pt x="0" y="44196"/>
                </a:moveTo>
                <a:lnTo>
                  <a:pt x="38100" y="44196"/>
                </a:lnTo>
                <a:lnTo>
                  <a:pt x="381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701796" y="2570987"/>
            <a:ext cx="90170" cy="97790"/>
          </a:xfrm>
          <a:custGeom>
            <a:avLst/>
            <a:gdLst/>
            <a:ahLst/>
            <a:cxnLst/>
            <a:rect l="l" t="t" r="r" b="b"/>
            <a:pathLst>
              <a:path w="90170" h="97789">
                <a:moveTo>
                  <a:pt x="89915" y="0"/>
                </a:moveTo>
                <a:lnTo>
                  <a:pt x="0" y="0"/>
                </a:lnTo>
                <a:lnTo>
                  <a:pt x="0" y="97536"/>
                </a:lnTo>
                <a:lnTo>
                  <a:pt x="89915" y="97536"/>
                </a:lnTo>
                <a:lnTo>
                  <a:pt x="89915" y="80772"/>
                </a:lnTo>
                <a:lnTo>
                  <a:pt x="32003" y="80772"/>
                </a:lnTo>
                <a:lnTo>
                  <a:pt x="16763" y="65531"/>
                </a:lnTo>
                <a:lnTo>
                  <a:pt x="32003" y="65531"/>
                </a:lnTo>
                <a:lnTo>
                  <a:pt x="32003" y="32003"/>
                </a:lnTo>
                <a:lnTo>
                  <a:pt x="16763" y="32003"/>
                </a:lnTo>
                <a:lnTo>
                  <a:pt x="32003" y="15239"/>
                </a:lnTo>
                <a:lnTo>
                  <a:pt x="89915" y="15239"/>
                </a:lnTo>
                <a:lnTo>
                  <a:pt x="89915" y="0"/>
                </a:lnTo>
                <a:close/>
              </a:path>
              <a:path w="90170" h="97789">
                <a:moveTo>
                  <a:pt x="32003" y="65531"/>
                </a:moveTo>
                <a:lnTo>
                  <a:pt x="16763" y="65531"/>
                </a:lnTo>
                <a:lnTo>
                  <a:pt x="32003" y="80772"/>
                </a:lnTo>
                <a:lnTo>
                  <a:pt x="32003" y="65531"/>
                </a:lnTo>
                <a:close/>
              </a:path>
              <a:path w="90170" h="97789">
                <a:moveTo>
                  <a:pt x="59436" y="65531"/>
                </a:moveTo>
                <a:lnTo>
                  <a:pt x="32003" y="65531"/>
                </a:lnTo>
                <a:lnTo>
                  <a:pt x="32003" y="80772"/>
                </a:lnTo>
                <a:lnTo>
                  <a:pt x="59436" y="80772"/>
                </a:lnTo>
                <a:lnTo>
                  <a:pt x="59436" y="65531"/>
                </a:lnTo>
                <a:close/>
              </a:path>
              <a:path w="90170" h="97789">
                <a:moveTo>
                  <a:pt x="59436" y="15239"/>
                </a:moveTo>
                <a:lnTo>
                  <a:pt x="59436" y="80772"/>
                </a:lnTo>
                <a:lnTo>
                  <a:pt x="74675" y="65531"/>
                </a:lnTo>
                <a:lnTo>
                  <a:pt x="89915" y="65531"/>
                </a:lnTo>
                <a:lnTo>
                  <a:pt x="89915" y="32003"/>
                </a:lnTo>
                <a:lnTo>
                  <a:pt x="74675" y="32003"/>
                </a:lnTo>
                <a:lnTo>
                  <a:pt x="59436" y="15239"/>
                </a:lnTo>
                <a:close/>
              </a:path>
              <a:path w="90170" h="97789">
                <a:moveTo>
                  <a:pt x="89915" y="65531"/>
                </a:moveTo>
                <a:lnTo>
                  <a:pt x="74675" y="65531"/>
                </a:lnTo>
                <a:lnTo>
                  <a:pt x="59436" y="80772"/>
                </a:lnTo>
                <a:lnTo>
                  <a:pt x="89915" y="80772"/>
                </a:lnTo>
                <a:lnTo>
                  <a:pt x="89915" y="65531"/>
                </a:lnTo>
                <a:close/>
              </a:path>
              <a:path w="90170" h="97789">
                <a:moveTo>
                  <a:pt x="32003" y="15239"/>
                </a:moveTo>
                <a:lnTo>
                  <a:pt x="16763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90170" h="97789">
                <a:moveTo>
                  <a:pt x="59436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59436" y="32003"/>
                </a:lnTo>
                <a:lnTo>
                  <a:pt x="59436" y="15239"/>
                </a:lnTo>
                <a:close/>
              </a:path>
              <a:path w="90170" h="97789">
                <a:moveTo>
                  <a:pt x="89915" y="15239"/>
                </a:moveTo>
                <a:lnTo>
                  <a:pt x="59436" y="15239"/>
                </a:lnTo>
                <a:lnTo>
                  <a:pt x="74675" y="32003"/>
                </a:lnTo>
                <a:lnTo>
                  <a:pt x="89915" y="32003"/>
                </a:lnTo>
                <a:lnTo>
                  <a:pt x="8991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238755" y="1732787"/>
            <a:ext cx="228600" cy="2407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193035" y="1684019"/>
            <a:ext cx="265430" cy="207645"/>
          </a:xfrm>
          <a:custGeom>
            <a:avLst/>
            <a:gdLst/>
            <a:ahLst/>
            <a:cxnLst/>
            <a:rect l="l" t="t" r="r" b="b"/>
            <a:pathLst>
              <a:path w="265430" h="207644">
                <a:moveTo>
                  <a:pt x="210312" y="201168"/>
                </a:moveTo>
                <a:lnTo>
                  <a:pt x="54863" y="201168"/>
                </a:lnTo>
                <a:lnTo>
                  <a:pt x="70103" y="205740"/>
                </a:lnTo>
                <a:lnTo>
                  <a:pt x="79247" y="207263"/>
                </a:lnTo>
                <a:lnTo>
                  <a:pt x="188975" y="207263"/>
                </a:lnTo>
                <a:lnTo>
                  <a:pt x="199644" y="205740"/>
                </a:lnTo>
                <a:lnTo>
                  <a:pt x="210312" y="201168"/>
                </a:lnTo>
                <a:close/>
              </a:path>
              <a:path w="265430" h="207644">
                <a:moveTo>
                  <a:pt x="225551" y="193548"/>
                </a:moveTo>
                <a:lnTo>
                  <a:pt x="39624" y="193548"/>
                </a:lnTo>
                <a:lnTo>
                  <a:pt x="50291" y="199644"/>
                </a:lnTo>
                <a:lnTo>
                  <a:pt x="51815" y="201168"/>
                </a:lnTo>
                <a:lnTo>
                  <a:pt x="213359" y="201168"/>
                </a:lnTo>
                <a:lnTo>
                  <a:pt x="214883" y="199644"/>
                </a:lnTo>
                <a:lnTo>
                  <a:pt x="225551" y="193548"/>
                </a:lnTo>
                <a:close/>
              </a:path>
              <a:path w="265430" h="207644">
                <a:moveTo>
                  <a:pt x="227075" y="13716"/>
                </a:moveTo>
                <a:lnTo>
                  <a:pt x="38100" y="13716"/>
                </a:lnTo>
                <a:lnTo>
                  <a:pt x="38100" y="15240"/>
                </a:lnTo>
                <a:lnTo>
                  <a:pt x="36575" y="15240"/>
                </a:lnTo>
                <a:lnTo>
                  <a:pt x="27431" y="22860"/>
                </a:lnTo>
                <a:lnTo>
                  <a:pt x="22859" y="27432"/>
                </a:lnTo>
                <a:lnTo>
                  <a:pt x="16763" y="35051"/>
                </a:lnTo>
                <a:lnTo>
                  <a:pt x="13715" y="38100"/>
                </a:lnTo>
                <a:lnTo>
                  <a:pt x="13715" y="39624"/>
                </a:lnTo>
                <a:lnTo>
                  <a:pt x="7619" y="50292"/>
                </a:lnTo>
                <a:lnTo>
                  <a:pt x="7619" y="51816"/>
                </a:lnTo>
                <a:lnTo>
                  <a:pt x="6095" y="53340"/>
                </a:lnTo>
                <a:lnTo>
                  <a:pt x="6095" y="54863"/>
                </a:lnTo>
                <a:lnTo>
                  <a:pt x="1524" y="70104"/>
                </a:lnTo>
                <a:lnTo>
                  <a:pt x="0" y="79248"/>
                </a:lnTo>
                <a:lnTo>
                  <a:pt x="0" y="131063"/>
                </a:lnTo>
                <a:lnTo>
                  <a:pt x="3047" y="140208"/>
                </a:lnTo>
                <a:lnTo>
                  <a:pt x="6095" y="152400"/>
                </a:lnTo>
                <a:lnTo>
                  <a:pt x="6095" y="153924"/>
                </a:lnTo>
                <a:lnTo>
                  <a:pt x="7619" y="155448"/>
                </a:lnTo>
                <a:lnTo>
                  <a:pt x="7619" y="156972"/>
                </a:lnTo>
                <a:lnTo>
                  <a:pt x="13715" y="167640"/>
                </a:lnTo>
                <a:lnTo>
                  <a:pt x="13715" y="169163"/>
                </a:lnTo>
                <a:lnTo>
                  <a:pt x="15239" y="170687"/>
                </a:lnTo>
                <a:lnTo>
                  <a:pt x="16763" y="170687"/>
                </a:lnTo>
                <a:lnTo>
                  <a:pt x="22859" y="179832"/>
                </a:lnTo>
                <a:lnTo>
                  <a:pt x="27431" y="184404"/>
                </a:lnTo>
                <a:lnTo>
                  <a:pt x="36575" y="190500"/>
                </a:lnTo>
                <a:lnTo>
                  <a:pt x="38100" y="192024"/>
                </a:lnTo>
                <a:lnTo>
                  <a:pt x="38100" y="193548"/>
                </a:lnTo>
                <a:lnTo>
                  <a:pt x="227075" y="193548"/>
                </a:lnTo>
                <a:lnTo>
                  <a:pt x="228600" y="192024"/>
                </a:lnTo>
                <a:lnTo>
                  <a:pt x="228600" y="190500"/>
                </a:lnTo>
                <a:lnTo>
                  <a:pt x="237744" y="184404"/>
                </a:lnTo>
                <a:lnTo>
                  <a:pt x="242315" y="179832"/>
                </a:lnTo>
                <a:lnTo>
                  <a:pt x="249936" y="170687"/>
                </a:lnTo>
                <a:lnTo>
                  <a:pt x="251459" y="169163"/>
                </a:lnTo>
                <a:lnTo>
                  <a:pt x="251459" y="167640"/>
                </a:lnTo>
                <a:lnTo>
                  <a:pt x="257556" y="156972"/>
                </a:lnTo>
                <a:lnTo>
                  <a:pt x="259080" y="155448"/>
                </a:lnTo>
                <a:lnTo>
                  <a:pt x="259080" y="153924"/>
                </a:lnTo>
                <a:lnTo>
                  <a:pt x="82295" y="153924"/>
                </a:lnTo>
                <a:lnTo>
                  <a:pt x="79247" y="152400"/>
                </a:lnTo>
                <a:lnTo>
                  <a:pt x="76200" y="152400"/>
                </a:lnTo>
                <a:lnTo>
                  <a:pt x="70865" y="149351"/>
                </a:lnTo>
                <a:lnTo>
                  <a:pt x="70103" y="149351"/>
                </a:lnTo>
                <a:lnTo>
                  <a:pt x="65531" y="146304"/>
                </a:lnTo>
                <a:lnTo>
                  <a:pt x="60959" y="141732"/>
                </a:lnTo>
                <a:lnTo>
                  <a:pt x="57912" y="137160"/>
                </a:lnTo>
                <a:lnTo>
                  <a:pt x="58347" y="137160"/>
                </a:lnTo>
                <a:lnTo>
                  <a:pt x="54863" y="131063"/>
                </a:lnTo>
                <a:lnTo>
                  <a:pt x="55952" y="131063"/>
                </a:lnTo>
                <a:lnTo>
                  <a:pt x="53339" y="124968"/>
                </a:lnTo>
                <a:lnTo>
                  <a:pt x="53339" y="85344"/>
                </a:lnTo>
                <a:lnTo>
                  <a:pt x="54863" y="80772"/>
                </a:lnTo>
                <a:lnTo>
                  <a:pt x="54863" y="77724"/>
                </a:lnTo>
                <a:lnTo>
                  <a:pt x="55473" y="76200"/>
                </a:lnTo>
                <a:lnTo>
                  <a:pt x="54863" y="76200"/>
                </a:lnTo>
                <a:lnTo>
                  <a:pt x="57912" y="70104"/>
                </a:lnTo>
                <a:lnTo>
                  <a:pt x="60959" y="65532"/>
                </a:lnTo>
                <a:lnTo>
                  <a:pt x="65531" y="60960"/>
                </a:lnTo>
                <a:lnTo>
                  <a:pt x="70103" y="57912"/>
                </a:lnTo>
                <a:lnTo>
                  <a:pt x="70866" y="57912"/>
                </a:lnTo>
                <a:lnTo>
                  <a:pt x="73533" y="56387"/>
                </a:lnTo>
                <a:lnTo>
                  <a:pt x="71627" y="56387"/>
                </a:lnTo>
                <a:lnTo>
                  <a:pt x="76200" y="54863"/>
                </a:lnTo>
                <a:lnTo>
                  <a:pt x="76962" y="54863"/>
                </a:lnTo>
                <a:lnTo>
                  <a:pt x="82295" y="53340"/>
                </a:lnTo>
                <a:lnTo>
                  <a:pt x="259080" y="53340"/>
                </a:lnTo>
                <a:lnTo>
                  <a:pt x="259080" y="51816"/>
                </a:lnTo>
                <a:lnTo>
                  <a:pt x="257556" y="50292"/>
                </a:lnTo>
                <a:lnTo>
                  <a:pt x="251459" y="39624"/>
                </a:lnTo>
                <a:lnTo>
                  <a:pt x="251459" y="38100"/>
                </a:lnTo>
                <a:lnTo>
                  <a:pt x="249936" y="36575"/>
                </a:lnTo>
                <a:lnTo>
                  <a:pt x="249936" y="35051"/>
                </a:lnTo>
                <a:lnTo>
                  <a:pt x="237744" y="22860"/>
                </a:lnTo>
                <a:lnTo>
                  <a:pt x="228600" y="15240"/>
                </a:lnTo>
                <a:lnTo>
                  <a:pt x="227075" y="13716"/>
                </a:lnTo>
                <a:close/>
              </a:path>
              <a:path w="265430" h="207644">
                <a:moveTo>
                  <a:pt x="193547" y="149351"/>
                </a:moveTo>
                <a:lnTo>
                  <a:pt x="182880" y="153924"/>
                </a:lnTo>
                <a:lnTo>
                  <a:pt x="259080" y="153924"/>
                </a:lnTo>
                <a:lnTo>
                  <a:pt x="259080" y="152400"/>
                </a:lnTo>
                <a:lnTo>
                  <a:pt x="188975" y="152400"/>
                </a:lnTo>
                <a:lnTo>
                  <a:pt x="193547" y="149351"/>
                </a:lnTo>
                <a:close/>
              </a:path>
              <a:path w="265430" h="207644">
                <a:moveTo>
                  <a:pt x="71627" y="149351"/>
                </a:moveTo>
                <a:lnTo>
                  <a:pt x="76200" y="152400"/>
                </a:lnTo>
                <a:lnTo>
                  <a:pt x="79247" y="152400"/>
                </a:lnTo>
                <a:lnTo>
                  <a:pt x="71627" y="149351"/>
                </a:lnTo>
                <a:close/>
              </a:path>
              <a:path w="265430" h="207644">
                <a:moveTo>
                  <a:pt x="196734" y="147966"/>
                </a:moveTo>
                <a:lnTo>
                  <a:pt x="188975" y="152400"/>
                </a:lnTo>
                <a:lnTo>
                  <a:pt x="259080" y="152400"/>
                </a:lnTo>
                <a:lnTo>
                  <a:pt x="259994" y="149351"/>
                </a:lnTo>
                <a:lnTo>
                  <a:pt x="195071" y="149351"/>
                </a:lnTo>
                <a:lnTo>
                  <a:pt x="196734" y="147966"/>
                </a:lnTo>
                <a:close/>
              </a:path>
              <a:path w="265430" h="207644">
                <a:moveTo>
                  <a:pt x="65531" y="146304"/>
                </a:moveTo>
                <a:lnTo>
                  <a:pt x="70103" y="149351"/>
                </a:lnTo>
                <a:lnTo>
                  <a:pt x="68441" y="147966"/>
                </a:lnTo>
                <a:lnTo>
                  <a:pt x="65531" y="146304"/>
                </a:lnTo>
                <a:close/>
              </a:path>
              <a:path w="265430" h="207644">
                <a:moveTo>
                  <a:pt x="68441" y="147966"/>
                </a:moveTo>
                <a:lnTo>
                  <a:pt x="70103" y="149351"/>
                </a:lnTo>
                <a:lnTo>
                  <a:pt x="70865" y="149351"/>
                </a:lnTo>
                <a:lnTo>
                  <a:pt x="68441" y="147966"/>
                </a:lnTo>
                <a:close/>
              </a:path>
              <a:path w="265430" h="207644">
                <a:moveTo>
                  <a:pt x="199644" y="146304"/>
                </a:moveTo>
                <a:lnTo>
                  <a:pt x="196734" y="147966"/>
                </a:lnTo>
                <a:lnTo>
                  <a:pt x="195071" y="149351"/>
                </a:lnTo>
                <a:lnTo>
                  <a:pt x="199644" y="146304"/>
                </a:lnTo>
                <a:close/>
              </a:path>
              <a:path w="265430" h="207644">
                <a:moveTo>
                  <a:pt x="263651" y="137160"/>
                </a:moveTo>
                <a:lnTo>
                  <a:pt x="207263" y="137160"/>
                </a:lnTo>
                <a:lnTo>
                  <a:pt x="204215" y="141732"/>
                </a:lnTo>
                <a:lnTo>
                  <a:pt x="199644" y="146304"/>
                </a:lnTo>
                <a:lnTo>
                  <a:pt x="195071" y="149351"/>
                </a:lnTo>
                <a:lnTo>
                  <a:pt x="259994" y="149351"/>
                </a:lnTo>
                <a:lnTo>
                  <a:pt x="263651" y="137160"/>
                </a:lnTo>
                <a:close/>
              </a:path>
              <a:path w="265430" h="207644">
                <a:moveTo>
                  <a:pt x="63453" y="143810"/>
                </a:moveTo>
                <a:lnTo>
                  <a:pt x="65531" y="146304"/>
                </a:lnTo>
                <a:lnTo>
                  <a:pt x="68441" y="147966"/>
                </a:lnTo>
                <a:lnTo>
                  <a:pt x="63453" y="143810"/>
                </a:lnTo>
                <a:close/>
              </a:path>
              <a:path w="265430" h="207644">
                <a:moveTo>
                  <a:pt x="201722" y="143810"/>
                </a:moveTo>
                <a:lnTo>
                  <a:pt x="196734" y="147966"/>
                </a:lnTo>
                <a:lnTo>
                  <a:pt x="199644" y="146304"/>
                </a:lnTo>
                <a:lnTo>
                  <a:pt x="201722" y="143810"/>
                </a:lnTo>
                <a:close/>
              </a:path>
              <a:path w="265430" h="207644">
                <a:moveTo>
                  <a:pt x="60959" y="141732"/>
                </a:moveTo>
                <a:lnTo>
                  <a:pt x="65531" y="146304"/>
                </a:lnTo>
                <a:lnTo>
                  <a:pt x="63453" y="143810"/>
                </a:lnTo>
                <a:lnTo>
                  <a:pt x="60959" y="141732"/>
                </a:lnTo>
                <a:close/>
              </a:path>
              <a:path w="265430" h="207644">
                <a:moveTo>
                  <a:pt x="204215" y="141732"/>
                </a:moveTo>
                <a:lnTo>
                  <a:pt x="201722" y="143810"/>
                </a:lnTo>
                <a:lnTo>
                  <a:pt x="199644" y="146304"/>
                </a:lnTo>
                <a:lnTo>
                  <a:pt x="204215" y="141732"/>
                </a:lnTo>
                <a:close/>
              </a:path>
              <a:path w="265430" h="207644">
                <a:moveTo>
                  <a:pt x="59297" y="138822"/>
                </a:moveTo>
                <a:lnTo>
                  <a:pt x="60959" y="141732"/>
                </a:lnTo>
                <a:lnTo>
                  <a:pt x="63453" y="143810"/>
                </a:lnTo>
                <a:lnTo>
                  <a:pt x="59297" y="138822"/>
                </a:lnTo>
                <a:close/>
              </a:path>
              <a:path w="265430" h="207644">
                <a:moveTo>
                  <a:pt x="205878" y="138822"/>
                </a:moveTo>
                <a:lnTo>
                  <a:pt x="201722" y="143810"/>
                </a:lnTo>
                <a:lnTo>
                  <a:pt x="204215" y="141732"/>
                </a:lnTo>
                <a:lnTo>
                  <a:pt x="205878" y="138822"/>
                </a:lnTo>
                <a:close/>
              </a:path>
              <a:path w="265430" h="207644">
                <a:moveTo>
                  <a:pt x="57912" y="137160"/>
                </a:moveTo>
                <a:lnTo>
                  <a:pt x="60959" y="141732"/>
                </a:lnTo>
                <a:lnTo>
                  <a:pt x="59297" y="138822"/>
                </a:lnTo>
                <a:lnTo>
                  <a:pt x="57912" y="137160"/>
                </a:lnTo>
                <a:close/>
              </a:path>
              <a:path w="265430" h="207644">
                <a:moveTo>
                  <a:pt x="207263" y="137160"/>
                </a:moveTo>
                <a:lnTo>
                  <a:pt x="205878" y="138822"/>
                </a:lnTo>
                <a:lnTo>
                  <a:pt x="204215" y="141732"/>
                </a:lnTo>
                <a:lnTo>
                  <a:pt x="207263" y="137160"/>
                </a:lnTo>
                <a:close/>
              </a:path>
              <a:path w="265430" h="207644">
                <a:moveTo>
                  <a:pt x="58347" y="137160"/>
                </a:moveTo>
                <a:lnTo>
                  <a:pt x="57912" y="137160"/>
                </a:lnTo>
                <a:lnTo>
                  <a:pt x="59297" y="138822"/>
                </a:lnTo>
                <a:lnTo>
                  <a:pt x="58347" y="137160"/>
                </a:lnTo>
                <a:close/>
              </a:path>
              <a:path w="265430" h="207644">
                <a:moveTo>
                  <a:pt x="209374" y="132705"/>
                </a:moveTo>
                <a:lnTo>
                  <a:pt x="205878" y="138822"/>
                </a:lnTo>
                <a:lnTo>
                  <a:pt x="207263" y="137160"/>
                </a:lnTo>
                <a:lnTo>
                  <a:pt x="263651" y="137160"/>
                </a:lnTo>
                <a:lnTo>
                  <a:pt x="263906" y="135636"/>
                </a:lnTo>
                <a:lnTo>
                  <a:pt x="208787" y="135636"/>
                </a:lnTo>
                <a:lnTo>
                  <a:pt x="209374" y="132705"/>
                </a:lnTo>
                <a:close/>
              </a:path>
              <a:path w="265430" h="207644">
                <a:moveTo>
                  <a:pt x="55952" y="131063"/>
                </a:moveTo>
                <a:lnTo>
                  <a:pt x="54863" y="131063"/>
                </a:lnTo>
                <a:lnTo>
                  <a:pt x="57912" y="135636"/>
                </a:lnTo>
                <a:lnTo>
                  <a:pt x="55952" y="131063"/>
                </a:lnTo>
                <a:close/>
              </a:path>
              <a:path w="265430" h="207644">
                <a:moveTo>
                  <a:pt x="210312" y="131063"/>
                </a:moveTo>
                <a:lnTo>
                  <a:pt x="209374" y="132705"/>
                </a:lnTo>
                <a:lnTo>
                  <a:pt x="208787" y="135636"/>
                </a:lnTo>
                <a:lnTo>
                  <a:pt x="210312" y="131063"/>
                </a:lnTo>
                <a:close/>
              </a:path>
              <a:path w="265430" h="207644">
                <a:moveTo>
                  <a:pt x="264668" y="131063"/>
                </a:moveTo>
                <a:lnTo>
                  <a:pt x="210312" y="131063"/>
                </a:lnTo>
                <a:lnTo>
                  <a:pt x="208787" y="135636"/>
                </a:lnTo>
                <a:lnTo>
                  <a:pt x="263906" y="135636"/>
                </a:lnTo>
                <a:lnTo>
                  <a:pt x="264668" y="131063"/>
                </a:lnTo>
                <a:close/>
              </a:path>
              <a:path w="265430" h="207644">
                <a:moveTo>
                  <a:pt x="260386" y="57912"/>
                </a:moveTo>
                <a:lnTo>
                  <a:pt x="195071" y="57912"/>
                </a:lnTo>
                <a:lnTo>
                  <a:pt x="199644" y="60960"/>
                </a:lnTo>
                <a:lnTo>
                  <a:pt x="204215" y="65532"/>
                </a:lnTo>
                <a:lnTo>
                  <a:pt x="207263" y="70104"/>
                </a:lnTo>
                <a:lnTo>
                  <a:pt x="208787" y="70104"/>
                </a:lnTo>
                <a:lnTo>
                  <a:pt x="211836" y="82296"/>
                </a:lnTo>
                <a:lnTo>
                  <a:pt x="211836" y="126492"/>
                </a:lnTo>
                <a:lnTo>
                  <a:pt x="210312" y="128016"/>
                </a:lnTo>
                <a:lnTo>
                  <a:pt x="209374" y="132705"/>
                </a:lnTo>
                <a:lnTo>
                  <a:pt x="210312" y="131063"/>
                </a:lnTo>
                <a:lnTo>
                  <a:pt x="264668" y="131063"/>
                </a:lnTo>
                <a:lnTo>
                  <a:pt x="265175" y="128016"/>
                </a:lnTo>
                <a:lnTo>
                  <a:pt x="265175" y="76200"/>
                </a:lnTo>
                <a:lnTo>
                  <a:pt x="263651" y="65532"/>
                </a:lnTo>
                <a:lnTo>
                  <a:pt x="260386" y="57912"/>
                </a:lnTo>
                <a:close/>
              </a:path>
              <a:path w="265430" h="207644">
                <a:moveTo>
                  <a:pt x="57912" y="70104"/>
                </a:moveTo>
                <a:lnTo>
                  <a:pt x="54863" y="76200"/>
                </a:lnTo>
                <a:lnTo>
                  <a:pt x="56896" y="72643"/>
                </a:lnTo>
                <a:lnTo>
                  <a:pt x="57912" y="70104"/>
                </a:lnTo>
                <a:close/>
              </a:path>
              <a:path w="265430" h="207644">
                <a:moveTo>
                  <a:pt x="56896" y="72643"/>
                </a:moveTo>
                <a:lnTo>
                  <a:pt x="54863" y="76200"/>
                </a:lnTo>
                <a:lnTo>
                  <a:pt x="55473" y="76200"/>
                </a:lnTo>
                <a:lnTo>
                  <a:pt x="56896" y="72643"/>
                </a:lnTo>
                <a:close/>
              </a:path>
              <a:path w="265430" h="207644">
                <a:moveTo>
                  <a:pt x="205878" y="68441"/>
                </a:moveTo>
                <a:lnTo>
                  <a:pt x="210312" y="76200"/>
                </a:lnTo>
                <a:lnTo>
                  <a:pt x="208787" y="70104"/>
                </a:lnTo>
                <a:lnTo>
                  <a:pt x="207263" y="70104"/>
                </a:lnTo>
                <a:lnTo>
                  <a:pt x="205878" y="68441"/>
                </a:lnTo>
                <a:close/>
              </a:path>
              <a:path w="265430" h="207644">
                <a:moveTo>
                  <a:pt x="59297" y="68441"/>
                </a:moveTo>
                <a:lnTo>
                  <a:pt x="57912" y="70104"/>
                </a:lnTo>
                <a:lnTo>
                  <a:pt x="56896" y="72643"/>
                </a:lnTo>
                <a:lnTo>
                  <a:pt x="59297" y="68441"/>
                </a:lnTo>
                <a:close/>
              </a:path>
              <a:path w="265430" h="207644">
                <a:moveTo>
                  <a:pt x="60959" y="65532"/>
                </a:moveTo>
                <a:lnTo>
                  <a:pt x="57912" y="70104"/>
                </a:lnTo>
                <a:lnTo>
                  <a:pt x="59297" y="68441"/>
                </a:lnTo>
                <a:lnTo>
                  <a:pt x="60959" y="65532"/>
                </a:lnTo>
                <a:close/>
              </a:path>
              <a:path w="265430" h="207644">
                <a:moveTo>
                  <a:pt x="204215" y="65532"/>
                </a:moveTo>
                <a:lnTo>
                  <a:pt x="205878" y="68441"/>
                </a:lnTo>
                <a:lnTo>
                  <a:pt x="207263" y="70104"/>
                </a:lnTo>
                <a:lnTo>
                  <a:pt x="204215" y="65532"/>
                </a:lnTo>
                <a:close/>
              </a:path>
              <a:path w="265430" h="207644">
                <a:moveTo>
                  <a:pt x="63453" y="63453"/>
                </a:moveTo>
                <a:lnTo>
                  <a:pt x="60959" y="65532"/>
                </a:lnTo>
                <a:lnTo>
                  <a:pt x="59297" y="68441"/>
                </a:lnTo>
                <a:lnTo>
                  <a:pt x="63453" y="63453"/>
                </a:lnTo>
                <a:close/>
              </a:path>
              <a:path w="265430" h="207644">
                <a:moveTo>
                  <a:pt x="201722" y="63453"/>
                </a:moveTo>
                <a:lnTo>
                  <a:pt x="205878" y="68441"/>
                </a:lnTo>
                <a:lnTo>
                  <a:pt x="204215" y="65532"/>
                </a:lnTo>
                <a:lnTo>
                  <a:pt x="201722" y="63453"/>
                </a:lnTo>
                <a:close/>
              </a:path>
              <a:path w="265430" h="207644">
                <a:moveTo>
                  <a:pt x="65531" y="60960"/>
                </a:moveTo>
                <a:lnTo>
                  <a:pt x="60959" y="65532"/>
                </a:lnTo>
                <a:lnTo>
                  <a:pt x="63453" y="63453"/>
                </a:lnTo>
                <a:lnTo>
                  <a:pt x="65531" y="60960"/>
                </a:lnTo>
                <a:close/>
              </a:path>
              <a:path w="265430" h="207644">
                <a:moveTo>
                  <a:pt x="199644" y="60960"/>
                </a:moveTo>
                <a:lnTo>
                  <a:pt x="201722" y="63453"/>
                </a:lnTo>
                <a:lnTo>
                  <a:pt x="204215" y="65532"/>
                </a:lnTo>
                <a:lnTo>
                  <a:pt x="199644" y="60960"/>
                </a:lnTo>
                <a:close/>
              </a:path>
              <a:path w="265430" h="207644">
                <a:moveTo>
                  <a:pt x="68441" y="59297"/>
                </a:moveTo>
                <a:lnTo>
                  <a:pt x="65531" y="60960"/>
                </a:lnTo>
                <a:lnTo>
                  <a:pt x="63453" y="63453"/>
                </a:lnTo>
                <a:lnTo>
                  <a:pt x="68441" y="59297"/>
                </a:lnTo>
                <a:close/>
              </a:path>
              <a:path w="265430" h="207644">
                <a:moveTo>
                  <a:pt x="196734" y="59297"/>
                </a:moveTo>
                <a:lnTo>
                  <a:pt x="201722" y="63453"/>
                </a:lnTo>
                <a:lnTo>
                  <a:pt x="199644" y="60960"/>
                </a:lnTo>
                <a:lnTo>
                  <a:pt x="196734" y="59297"/>
                </a:lnTo>
                <a:close/>
              </a:path>
              <a:path w="265430" h="207644">
                <a:moveTo>
                  <a:pt x="70103" y="57912"/>
                </a:moveTo>
                <a:lnTo>
                  <a:pt x="65531" y="60960"/>
                </a:lnTo>
                <a:lnTo>
                  <a:pt x="68441" y="59297"/>
                </a:lnTo>
                <a:lnTo>
                  <a:pt x="70103" y="57912"/>
                </a:lnTo>
                <a:close/>
              </a:path>
              <a:path w="265430" h="207644">
                <a:moveTo>
                  <a:pt x="195071" y="57912"/>
                </a:moveTo>
                <a:lnTo>
                  <a:pt x="196734" y="59297"/>
                </a:lnTo>
                <a:lnTo>
                  <a:pt x="199644" y="60960"/>
                </a:lnTo>
                <a:lnTo>
                  <a:pt x="195071" y="57912"/>
                </a:lnTo>
                <a:close/>
              </a:path>
              <a:path w="265430" h="207644">
                <a:moveTo>
                  <a:pt x="70866" y="57912"/>
                </a:moveTo>
                <a:lnTo>
                  <a:pt x="70103" y="57912"/>
                </a:lnTo>
                <a:lnTo>
                  <a:pt x="68441" y="59297"/>
                </a:lnTo>
                <a:lnTo>
                  <a:pt x="70866" y="57912"/>
                </a:lnTo>
                <a:close/>
              </a:path>
              <a:path w="265430" h="207644">
                <a:moveTo>
                  <a:pt x="190161" y="55541"/>
                </a:moveTo>
                <a:lnTo>
                  <a:pt x="196734" y="59297"/>
                </a:lnTo>
                <a:lnTo>
                  <a:pt x="195071" y="57912"/>
                </a:lnTo>
                <a:lnTo>
                  <a:pt x="260386" y="57912"/>
                </a:lnTo>
                <a:lnTo>
                  <a:pt x="259733" y="56387"/>
                </a:lnTo>
                <a:lnTo>
                  <a:pt x="193547" y="56387"/>
                </a:lnTo>
                <a:lnTo>
                  <a:pt x="190161" y="55541"/>
                </a:lnTo>
                <a:close/>
              </a:path>
              <a:path w="265430" h="207644">
                <a:moveTo>
                  <a:pt x="76200" y="54863"/>
                </a:moveTo>
                <a:lnTo>
                  <a:pt x="71627" y="56387"/>
                </a:lnTo>
                <a:lnTo>
                  <a:pt x="75437" y="55299"/>
                </a:lnTo>
                <a:lnTo>
                  <a:pt x="76200" y="54863"/>
                </a:lnTo>
                <a:close/>
              </a:path>
              <a:path w="265430" h="207644">
                <a:moveTo>
                  <a:pt x="75437" y="55299"/>
                </a:moveTo>
                <a:lnTo>
                  <a:pt x="71627" y="56387"/>
                </a:lnTo>
                <a:lnTo>
                  <a:pt x="73533" y="56387"/>
                </a:lnTo>
                <a:lnTo>
                  <a:pt x="75437" y="55299"/>
                </a:lnTo>
                <a:close/>
              </a:path>
              <a:path w="265430" h="207644">
                <a:moveTo>
                  <a:pt x="188975" y="54863"/>
                </a:moveTo>
                <a:lnTo>
                  <a:pt x="190161" y="55541"/>
                </a:lnTo>
                <a:lnTo>
                  <a:pt x="193547" y="56387"/>
                </a:lnTo>
                <a:lnTo>
                  <a:pt x="188975" y="54863"/>
                </a:lnTo>
                <a:close/>
              </a:path>
              <a:path w="265430" h="207644">
                <a:moveTo>
                  <a:pt x="259080" y="54863"/>
                </a:moveTo>
                <a:lnTo>
                  <a:pt x="188975" y="54863"/>
                </a:lnTo>
                <a:lnTo>
                  <a:pt x="193547" y="56387"/>
                </a:lnTo>
                <a:lnTo>
                  <a:pt x="259733" y="56387"/>
                </a:lnTo>
                <a:lnTo>
                  <a:pt x="259080" y="54863"/>
                </a:lnTo>
                <a:close/>
              </a:path>
              <a:path w="265430" h="207644">
                <a:moveTo>
                  <a:pt x="259080" y="53340"/>
                </a:moveTo>
                <a:lnTo>
                  <a:pt x="184403" y="53340"/>
                </a:lnTo>
                <a:lnTo>
                  <a:pt x="187451" y="54863"/>
                </a:lnTo>
                <a:lnTo>
                  <a:pt x="190161" y="55541"/>
                </a:lnTo>
                <a:lnTo>
                  <a:pt x="188975" y="54863"/>
                </a:lnTo>
                <a:lnTo>
                  <a:pt x="259080" y="54863"/>
                </a:lnTo>
                <a:lnTo>
                  <a:pt x="259080" y="53340"/>
                </a:lnTo>
                <a:close/>
              </a:path>
              <a:path w="265430" h="207644">
                <a:moveTo>
                  <a:pt x="76962" y="54863"/>
                </a:moveTo>
                <a:lnTo>
                  <a:pt x="76200" y="54863"/>
                </a:lnTo>
                <a:lnTo>
                  <a:pt x="75437" y="55299"/>
                </a:lnTo>
                <a:lnTo>
                  <a:pt x="76962" y="54863"/>
                </a:lnTo>
                <a:close/>
              </a:path>
              <a:path w="265430" h="207644">
                <a:moveTo>
                  <a:pt x="213359" y="6096"/>
                </a:moveTo>
                <a:lnTo>
                  <a:pt x="51815" y="6096"/>
                </a:lnTo>
                <a:lnTo>
                  <a:pt x="50291" y="7620"/>
                </a:lnTo>
                <a:lnTo>
                  <a:pt x="39624" y="13716"/>
                </a:lnTo>
                <a:lnTo>
                  <a:pt x="225551" y="13716"/>
                </a:lnTo>
                <a:lnTo>
                  <a:pt x="214883" y="7620"/>
                </a:lnTo>
                <a:lnTo>
                  <a:pt x="213359" y="6096"/>
                </a:lnTo>
                <a:close/>
              </a:path>
              <a:path w="265430" h="207644">
                <a:moveTo>
                  <a:pt x="185927" y="0"/>
                </a:moveTo>
                <a:lnTo>
                  <a:pt x="76200" y="0"/>
                </a:lnTo>
                <a:lnTo>
                  <a:pt x="67056" y="1524"/>
                </a:lnTo>
                <a:lnTo>
                  <a:pt x="54863" y="6096"/>
                </a:lnTo>
                <a:lnTo>
                  <a:pt x="210312" y="6096"/>
                </a:lnTo>
                <a:lnTo>
                  <a:pt x="195071" y="1524"/>
                </a:lnTo>
                <a:lnTo>
                  <a:pt x="185927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63139" y="1738883"/>
            <a:ext cx="164592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430779" y="1952243"/>
            <a:ext cx="40005" cy="64135"/>
          </a:xfrm>
          <a:custGeom>
            <a:avLst/>
            <a:gdLst/>
            <a:ahLst/>
            <a:cxnLst/>
            <a:rect l="l" t="t" r="r" b="b"/>
            <a:pathLst>
              <a:path w="40005" h="64135">
                <a:moveTo>
                  <a:pt x="19812" y="0"/>
                </a:moveTo>
                <a:lnTo>
                  <a:pt x="0" y="0"/>
                </a:lnTo>
                <a:lnTo>
                  <a:pt x="0" y="42672"/>
                </a:lnTo>
                <a:lnTo>
                  <a:pt x="19812" y="64008"/>
                </a:lnTo>
                <a:lnTo>
                  <a:pt x="39624" y="42672"/>
                </a:lnTo>
                <a:lnTo>
                  <a:pt x="39624" y="21336"/>
                </a:lnTo>
                <a:lnTo>
                  <a:pt x="19812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415539" y="1935479"/>
            <a:ext cx="70485" cy="97790"/>
          </a:xfrm>
          <a:custGeom>
            <a:avLst/>
            <a:gdLst/>
            <a:ahLst/>
            <a:cxnLst/>
            <a:rect l="l" t="t" r="r" b="b"/>
            <a:pathLst>
              <a:path w="70485" h="97789">
                <a:moveTo>
                  <a:pt x="39624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62484"/>
                </a:lnTo>
                <a:lnTo>
                  <a:pt x="1524" y="67056"/>
                </a:lnTo>
                <a:lnTo>
                  <a:pt x="4572" y="70103"/>
                </a:lnTo>
                <a:lnTo>
                  <a:pt x="22860" y="91439"/>
                </a:lnTo>
                <a:lnTo>
                  <a:pt x="25908" y="96012"/>
                </a:lnTo>
                <a:lnTo>
                  <a:pt x="30480" y="97536"/>
                </a:lnTo>
                <a:lnTo>
                  <a:pt x="39624" y="97536"/>
                </a:lnTo>
                <a:lnTo>
                  <a:pt x="44196" y="96012"/>
                </a:lnTo>
                <a:lnTo>
                  <a:pt x="47243" y="91439"/>
                </a:lnTo>
                <a:lnTo>
                  <a:pt x="65640" y="71627"/>
                </a:lnTo>
                <a:lnTo>
                  <a:pt x="22860" y="71627"/>
                </a:lnTo>
                <a:lnTo>
                  <a:pt x="33426" y="59436"/>
                </a:lnTo>
                <a:lnTo>
                  <a:pt x="32004" y="59436"/>
                </a:lnTo>
                <a:lnTo>
                  <a:pt x="27432" y="48768"/>
                </a:lnTo>
                <a:lnTo>
                  <a:pt x="32004" y="48768"/>
                </a:lnTo>
                <a:lnTo>
                  <a:pt x="32004" y="37279"/>
                </a:lnTo>
                <a:lnTo>
                  <a:pt x="27105" y="32003"/>
                </a:lnTo>
                <a:lnTo>
                  <a:pt x="15240" y="32003"/>
                </a:lnTo>
                <a:lnTo>
                  <a:pt x="32004" y="16763"/>
                </a:lnTo>
                <a:lnTo>
                  <a:pt x="57149" y="16763"/>
                </a:lnTo>
                <a:lnTo>
                  <a:pt x="47243" y="6096"/>
                </a:lnTo>
                <a:lnTo>
                  <a:pt x="44196" y="3048"/>
                </a:lnTo>
                <a:lnTo>
                  <a:pt x="39624" y="0"/>
                </a:lnTo>
                <a:close/>
              </a:path>
              <a:path w="70485" h="97789">
                <a:moveTo>
                  <a:pt x="35052" y="57560"/>
                </a:moveTo>
                <a:lnTo>
                  <a:pt x="22860" y="71627"/>
                </a:lnTo>
                <a:lnTo>
                  <a:pt x="47243" y="71627"/>
                </a:lnTo>
                <a:lnTo>
                  <a:pt x="35052" y="57560"/>
                </a:lnTo>
                <a:close/>
              </a:path>
              <a:path w="70485" h="97789">
                <a:moveTo>
                  <a:pt x="39624" y="52284"/>
                </a:moveTo>
                <a:lnTo>
                  <a:pt x="35052" y="57560"/>
                </a:lnTo>
                <a:lnTo>
                  <a:pt x="47243" y="71627"/>
                </a:lnTo>
                <a:lnTo>
                  <a:pt x="65640" y="71627"/>
                </a:lnTo>
                <a:lnTo>
                  <a:pt x="67056" y="70103"/>
                </a:lnTo>
                <a:lnTo>
                  <a:pt x="70104" y="67056"/>
                </a:lnTo>
                <a:lnTo>
                  <a:pt x="70104" y="59436"/>
                </a:lnTo>
                <a:lnTo>
                  <a:pt x="39624" y="59436"/>
                </a:lnTo>
                <a:lnTo>
                  <a:pt x="39624" y="52284"/>
                </a:lnTo>
                <a:close/>
              </a:path>
              <a:path w="70485" h="97789">
                <a:moveTo>
                  <a:pt x="27432" y="48768"/>
                </a:moveTo>
                <a:lnTo>
                  <a:pt x="32004" y="59436"/>
                </a:lnTo>
                <a:lnTo>
                  <a:pt x="32004" y="54043"/>
                </a:lnTo>
                <a:lnTo>
                  <a:pt x="27432" y="48768"/>
                </a:lnTo>
                <a:close/>
              </a:path>
              <a:path w="70485" h="97789">
                <a:moveTo>
                  <a:pt x="32004" y="54043"/>
                </a:moveTo>
                <a:lnTo>
                  <a:pt x="32004" y="59436"/>
                </a:lnTo>
                <a:lnTo>
                  <a:pt x="33426" y="59436"/>
                </a:lnTo>
                <a:lnTo>
                  <a:pt x="35052" y="57560"/>
                </a:lnTo>
                <a:lnTo>
                  <a:pt x="32004" y="54043"/>
                </a:lnTo>
                <a:close/>
              </a:path>
              <a:path w="70485" h="97789">
                <a:moveTo>
                  <a:pt x="42672" y="48768"/>
                </a:moveTo>
                <a:lnTo>
                  <a:pt x="39624" y="52284"/>
                </a:lnTo>
                <a:lnTo>
                  <a:pt x="39624" y="59436"/>
                </a:lnTo>
                <a:lnTo>
                  <a:pt x="42672" y="48768"/>
                </a:lnTo>
                <a:close/>
              </a:path>
              <a:path w="70485" h="97789">
                <a:moveTo>
                  <a:pt x="70104" y="38100"/>
                </a:moveTo>
                <a:lnTo>
                  <a:pt x="39624" y="38100"/>
                </a:lnTo>
                <a:lnTo>
                  <a:pt x="42672" y="48768"/>
                </a:lnTo>
                <a:lnTo>
                  <a:pt x="39624" y="59436"/>
                </a:lnTo>
                <a:lnTo>
                  <a:pt x="70104" y="59436"/>
                </a:lnTo>
                <a:lnTo>
                  <a:pt x="70104" y="38100"/>
                </a:lnTo>
                <a:close/>
              </a:path>
              <a:path w="70485" h="97789">
                <a:moveTo>
                  <a:pt x="32004" y="48768"/>
                </a:moveTo>
                <a:lnTo>
                  <a:pt x="27432" y="48768"/>
                </a:lnTo>
                <a:lnTo>
                  <a:pt x="32004" y="54043"/>
                </a:lnTo>
                <a:lnTo>
                  <a:pt x="32004" y="48768"/>
                </a:lnTo>
                <a:close/>
              </a:path>
              <a:path w="70485" h="97789">
                <a:moveTo>
                  <a:pt x="39624" y="45485"/>
                </a:moveTo>
                <a:lnTo>
                  <a:pt x="39624" y="52284"/>
                </a:lnTo>
                <a:lnTo>
                  <a:pt x="42672" y="48768"/>
                </a:lnTo>
                <a:lnTo>
                  <a:pt x="39624" y="45485"/>
                </a:lnTo>
                <a:close/>
              </a:path>
              <a:path w="70485" h="97789">
                <a:moveTo>
                  <a:pt x="39624" y="38100"/>
                </a:moveTo>
                <a:lnTo>
                  <a:pt x="39624" y="45485"/>
                </a:lnTo>
                <a:lnTo>
                  <a:pt x="42672" y="48768"/>
                </a:lnTo>
                <a:lnTo>
                  <a:pt x="39624" y="38100"/>
                </a:lnTo>
                <a:close/>
              </a:path>
              <a:path w="70485" h="97789">
                <a:moveTo>
                  <a:pt x="32004" y="30861"/>
                </a:moveTo>
                <a:lnTo>
                  <a:pt x="32004" y="37279"/>
                </a:lnTo>
                <a:lnTo>
                  <a:pt x="39624" y="45485"/>
                </a:lnTo>
                <a:lnTo>
                  <a:pt x="39624" y="38100"/>
                </a:lnTo>
                <a:lnTo>
                  <a:pt x="70104" y="38100"/>
                </a:lnTo>
                <a:lnTo>
                  <a:pt x="70104" y="32003"/>
                </a:lnTo>
                <a:lnTo>
                  <a:pt x="35052" y="32003"/>
                </a:lnTo>
                <a:lnTo>
                  <a:pt x="32004" y="30861"/>
                </a:lnTo>
                <a:close/>
              </a:path>
              <a:path w="70485" h="97789">
                <a:moveTo>
                  <a:pt x="22860" y="27432"/>
                </a:moveTo>
                <a:lnTo>
                  <a:pt x="32004" y="37279"/>
                </a:lnTo>
                <a:lnTo>
                  <a:pt x="32004" y="30861"/>
                </a:lnTo>
                <a:lnTo>
                  <a:pt x="22860" y="27432"/>
                </a:lnTo>
                <a:close/>
              </a:path>
              <a:path w="70485" h="97789">
                <a:moveTo>
                  <a:pt x="32004" y="16763"/>
                </a:moveTo>
                <a:lnTo>
                  <a:pt x="15240" y="32003"/>
                </a:lnTo>
                <a:lnTo>
                  <a:pt x="27105" y="32003"/>
                </a:lnTo>
                <a:lnTo>
                  <a:pt x="22860" y="27432"/>
                </a:lnTo>
                <a:lnTo>
                  <a:pt x="32004" y="27432"/>
                </a:lnTo>
                <a:lnTo>
                  <a:pt x="32004" y="16763"/>
                </a:lnTo>
                <a:close/>
              </a:path>
              <a:path w="70485" h="97789">
                <a:moveTo>
                  <a:pt x="57149" y="16763"/>
                </a:moveTo>
                <a:lnTo>
                  <a:pt x="32004" y="16763"/>
                </a:lnTo>
                <a:lnTo>
                  <a:pt x="32004" y="30861"/>
                </a:lnTo>
                <a:lnTo>
                  <a:pt x="35052" y="32003"/>
                </a:lnTo>
                <a:lnTo>
                  <a:pt x="70104" y="32003"/>
                </a:lnTo>
                <a:lnTo>
                  <a:pt x="70104" y="30480"/>
                </a:lnTo>
                <a:lnTo>
                  <a:pt x="67056" y="27432"/>
                </a:lnTo>
                <a:lnTo>
                  <a:pt x="57149" y="16763"/>
                </a:lnTo>
                <a:close/>
              </a:path>
              <a:path w="70485" h="97789">
                <a:moveTo>
                  <a:pt x="32004" y="27432"/>
                </a:moveTo>
                <a:lnTo>
                  <a:pt x="22860" y="27432"/>
                </a:lnTo>
                <a:lnTo>
                  <a:pt x="32004" y="30861"/>
                </a:lnTo>
                <a:lnTo>
                  <a:pt x="32004" y="27432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221992" y="1684019"/>
            <a:ext cx="513588" cy="3489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526792" y="1755647"/>
            <a:ext cx="97536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71927" y="1684019"/>
            <a:ext cx="513588" cy="3489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776727" y="1755647"/>
            <a:ext cx="94487" cy="6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19983" y="19629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2860" y="0"/>
                </a:moveTo>
                <a:lnTo>
                  <a:pt x="0" y="21336"/>
                </a:lnTo>
                <a:lnTo>
                  <a:pt x="1524" y="22859"/>
                </a:lnTo>
                <a:lnTo>
                  <a:pt x="24384" y="1524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58439" y="186385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42672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43200" y="1825751"/>
            <a:ext cx="165100" cy="74930"/>
          </a:xfrm>
          <a:custGeom>
            <a:avLst/>
            <a:gdLst/>
            <a:ahLst/>
            <a:cxnLst/>
            <a:rect l="l" t="t" r="r" b="b"/>
            <a:pathLst>
              <a:path w="165100" h="74930">
                <a:moveTo>
                  <a:pt x="164592" y="0"/>
                </a:moveTo>
                <a:lnTo>
                  <a:pt x="0" y="0"/>
                </a:lnTo>
                <a:lnTo>
                  <a:pt x="0" y="74675"/>
                </a:lnTo>
                <a:lnTo>
                  <a:pt x="164592" y="74675"/>
                </a:lnTo>
                <a:lnTo>
                  <a:pt x="164592" y="59436"/>
                </a:lnTo>
                <a:lnTo>
                  <a:pt x="32004" y="59436"/>
                </a:lnTo>
                <a:lnTo>
                  <a:pt x="15239" y="44196"/>
                </a:lnTo>
                <a:lnTo>
                  <a:pt x="32004" y="44196"/>
                </a:lnTo>
                <a:lnTo>
                  <a:pt x="32004" y="32003"/>
                </a:lnTo>
                <a:lnTo>
                  <a:pt x="15239" y="32003"/>
                </a:lnTo>
                <a:lnTo>
                  <a:pt x="32004" y="16763"/>
                </a:lnTo>
                <a:lnTo>
                  <a:pt x="164592" y="16763"/>
                </a:lnTo>
                <a:lnTo>
                  <a:pt x="164592" y="0"/>
                </a:lnTo>
                <a:close/>
              </a:path>
              <a:path w="165100" h="74930">
                <a:moveTo>
                  <a:pt x="32004" y="44196"/>
                </a:moveTo>
                <a:lnTo>
                  <a:pt x="15239" y="44196"/>
                </a:lnTo>
                <a:lnTo>
                  <a:pt x="32004" y="59436"/>
                </a:lnTo>
                <a:lnTo>
                  <a:pt x="32004" y="44196"/>
                </a:lnTo>
                <a:close/>
              </a:path>
              <a:path w="165100" h="74930">
                <a:moveTo>
                  <a:pt x="132587" y="44196"/>
                </a:moveTo>
                <a:lnTo>
                  <a:pt x="32004" y="44196"/>
                </a:lnTo>
                <a:lnTo>
                  <a:pt x="32004" y="59436"/>
                </a:lnTo>
                <a:lnTo>
                  <a:pt x="132587" y="59436"/>
                </a:lnTo>
                <a:lnTo>
                  <a:pt x="132587" y="44196"/>
                </a:lnTo>
                <a:close/>
              </a:path>
              <a:path w="165100" h="74930">
                <a:moveTo>
                  <a:pt x="132587" y="16763"/>
                </a:moveTo>
                <a:lnTo>
                  <a:pt x="132587" y="59436"/>
                </a:lnTo>
                <a:lnTo>
                  <a:pt x="149351" y="44196"/>
                </a:lnTo>
                <a:lnTo>
                  <a:pt x="164592" y="44196"/>
                </a:lnTo>
                <a:lnTo>
                  <a:pt x="164592" y="32003"/>
                </a:lnTo>
                <a:lnTo>
                  <a:pt x="149351" y="32003"/>
                </a:lnTo>
                <a:lnTo>
                  <a:pt x="132587" y="16763"/>
                </a:lnTo>
                <a:close/>
              </a:path>
              <a:path w="165100" h="74930">
                <a:moveTo>
                  <a:pt x="164592" y="44196"/>
                </a:moveTo>
                <a:lnTo>
                  <a:pt x="149351" y="44196"/>
                </a:lnTo>
                <a:lnTo>
                  <a:pt x="132587" y="59436"/>
                </a:lnTo>
                <a:lnTo>
                  <a:pt x="164592" y="59436"/>
                </a:lnTo>
                <a:lnTo>
                  <a:pt x="164592" y="44196"/>
                </a:lnTo>
                <a:close/>
              </a:path>
              <a:path w="165100" h="74930">
                <a:moveTo>
                  <a:pt x="32004" y="16763"/>
                </a:moveTo>
                <a:lnTo>
                  <a:pt x="15239" y="32003"/>
                </a:lnTo>
                <a:lnTo>
                  <a:pt x="32004" y="32003"/>
                </a:lnTo>
                <a:lnTo>
                  <a:pt x="32004" y="16763"/>
                </a:lnTo>
                <a:close/>
              </a:path>
              <a:path w="165100" h="74930">
                <a:moveTo>
                  <a:pt x="132587" y="16763"/>
                </a:moveTo>
                <a:lnTo>
                  <a:pt x="32004" y="16763"/>
                </a:lnTo>
                <a:lnTo>
                  <a:pt x="32004" y="32003"/>
                </a:lnTo>
                <a:lnTo>
                  <a:pt x="132587" y="32003"/>
                </a:lnTo>
                <a:lnTo>
                  <a:pt x="132587" y="16763"/>
                </a:lnTo>
                <a:close/>
              </a:path>
              <a:path w="165100" h="74930">
                <a:moveTo>
                  <a:pt x="164592" y="16763"/>
                </a:moveTo>
                <a:lnTo>
                  <a:pt x="132587" y="16763"/>
                </a:lnTo>
                <a:lnTo>
                  <a:pt x="149351" y="32003"/>
                </a:lnTo>
                <a:lnTo>
                  <a:pt x="164592" y="32003"/>
                </a:lnTo>
                <a:lnTo>
                  <a:pt x="164592" y="16763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21864" y="1869947"/>
            <a:ext cx="205740" cy="76200"/>
          </a:xfrm>
          <a:custGeom>
            <a:avLst/>
            <a:gdLst/>
            <a:ahLst/>
            <a:cxnLst/>
            <a:rect l="l" t="t" r="r" b="b"/>
            <a:pathLst>
              <a:path w="205739" h="76200">
                <a:moveTo>
                  <a:pt x="198119" y="0"/>
                </a:moveTo>
                <a:lnTo>
                  <a:pt x="30480" y="0"/>
                </a:lnTo>
                <a:lnTo>
                  <a:pt x="24384" y="3047"/>
                </a:lnTo>
                <a:lnTo>
                  <a:pt x="22860" y="9143"/>
                </a:lnTo>
                <a:lnTo>
                  <a:pt x="3048" y="53339"/>
                </a:lnTo>
                <a:lnTo>
                  <a:pt x="0" y="57912"/>
                </a:lnTo>
                <a:lnTo>
                  <a:pt x="1524" y="64007"/>
                </a:lnTo>
                <a:lnTo>
                  <a:pt x="7619" y="73151"/>
                </a:lnTo>
                <a:lnTo>
                  <a:pt x="12192" y="76200"/>
                </a:lnTo>
                <a:lnTo>
                  <a:pt x="198119" y="76200"/>
                </a:lnTo>
                <a:lnTo>
                  <a:pt x="205740" y="68579"/>
                </a:lnTo>
                <a:lnTo>
                  <a:pt x="205740" y="65531"/>
                </a:lnTo>
                <a:lnTo>
                  <a:pt x="32004" y="65531"/>
                </a:lnTo>
                <a:lnTo>
                  <a:pt x="16763" y="44195"/>
                </a:lnTo>
                <a:lnTo>
                  <a:pt x="41568" y="44195"/>
                </a:lnTo>
                <a:lnTo>
                  <a:pt x="47716" y="30479"/>
                </a:lnTo>
                <a:lnTo>
                  <a:pt x="36575" y="30479"/>
                </a:lnTo>
                <a:lnTo>
                  <a:pt x="51816" y="21335"/>
                </a:lnTo>
                <a:lnTo>
                  <a:pt x="173736" y="21335"/>
                </a:lnTo>
                <a:lnTo>
                  <a:pt x="173736" y="15239"/>
                </a:lnTo>
                <a:lnTo>
                  <a:pt x="205740" y="15239"/>
                </a:lnTo>
                <a:lnTo>
                  <a:pt x="205740" y="6095"/>
                </a:lnTo>
                <a:lnTo>
                  <a:pt x="198119" y="0"/>
                </a:lnTo>
                <a:close/>
              </a:path>
              <a:path w="205739" h="76200">
                <a:moveTo>
                  <a:pt x="41568" y="44195"/>
                </a:moveTo>
                <a:lnTo>
                  <a:pt x="16763" y="44195"/>
                </a:lnTo>
                <a:lnTo>
                  <a:pt x="32004" y="65531"/>
                </a:lnTo>
                <a:lnTo>
                  <a:pt x="41568" y="44195"/>
                </a:lnTo>
                <a:close/>
              </a:path>
              <a:path w="205739" h="76200">
                <a:moveTo>
                  <a:pt x="173736" y="44195"/>
                </a:moveTo>
                <a:lnTo>
                  <a:pt x="41568" y="44195"/>
                </a:lnTo>
                <a:lnTo>
                  <a:pt x="32004" y="65531"/>
                </a:lnTo>
                <a:lnTo>
                  <a:pt x="205740" y="65531"/>
                </a:lnTo>
                <a:lnTo>
                  <a:pt x="205740" y="59435"/>
                </a:lnTo>
                <a:lnTo>
                  <a:pt x="173736" y="59435"/>
                </a:lnTo>
                <a:lnTo>
                  <a:pt x="173736" y="44195"/>
                </a:lnTo>
                <a:close/>
              </a:path>
              <a:path w="205739" h="76200">
                <a:moveTo>
                  <a:pt x="173736" y="15239"/>
                </a:moveTo>
                <a:lnTo>
                  <a:pt x="173736" y="59435"/>
                </a:lnTo>
                <a:lnTo>
                  <a:pt x="190500" y="44195"/>
                </a:lnTo>
                <a:lnTo>
                  <a:pt x="205740" y="44195"/>
                </a:lnTo>
                <a:lnTo>
                  <a:pt x="205740" y="30479"/>
                </a:lnTo>
                <a:lnTo>
                  <a:pt x="190500" y="30479"/>
                </a:lnTo>
                <a:lnTo>
                  <a:pt x="173736" y="15239"/>
                </a:lnTo>
                <a:close/>
              </a:path>
              <a:path w="205739" h="76200">
                <a:moveTo>
                  <a:pt x="205740" y="44195"/>
                </a:moveTo>
                <a:lnTo>
                  <a:pt x="190500" y="44195"/>
                </a:lnTo>
                <a:lnTo>
                  <a:pt x="173736" y="59435"/>
                </a:lnTo>
                <a:lnTo>
                  <a:pt x="205740" y="59435"/>
                </a:lnTo>
                <a:lnTo>
                  <a:pt x="205740" y="44195"/>
                </a:lnTo>
                <a:close/>
              </a:path>
              <a:path w="205739" h="76200">
                <a:moveTo>
                  <a:pt x="51816" y="21335"/>
                </a:moveTo>
                <a:lnTo>
                  <a:pt x="36575" y="30479"/>
                </a:lnTo>
                <a:lnTo>
                  <a:pt x="47716" y="30479"/>
                </a:lnTo>
                <a:lnTo>
                  <a:pt x="51816" y="21335"/>
                </a:lnTo>
                <a:close/>
              </a:path>
              <a:path w="205739" h="76200">
                <a:moveTo>
                  <a:pt x="173736" y="21335"/>
                </a:moveTo>
                <a:lnTo>
                  <a:pt x="51816" y="21335"/>
                </a:lnTo>
                <a:lnTo>
                  <a:pt x="47716" y="30479"/>
                </a:lnTo>
                <a:lnTo>
                  <a:pt x="173736" y="30479"/>
                </a:lnTo>
                <a:lnTo>
                  <a:pt x="173736" y="21335"/>
                </a:lnTo>
                <a:close/>
              </a:path>
              <a:path w="205739" h="76200">
                <a:moveTo>
                  <a:pt x="205740" y="15239"/>
                </a:moveTo>
                <a:lnTo>
                  <a:pt x="173736" y="15239"/>
                </a:lnTo>
                <a:lnTo>
                  <a:pt x="190500" y="30479"/>
                </a:lnTo>
                <a:lnTo>
                  <a:pt x="205740" y="30479"/>
                </a:lnTo>
                <a:lnTo>
                  <a:pt x="205740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756916" y="1891283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89" h="33655">
                <a:moveTo>
                  <a:pt x="3047" y="0"/>
                </a:moveTo>
                <a:lnTo>
                  <a:pt x="0" y="32004"/>
                </a:lnTo>
                <a:lnTo>
                  <a:pt x="18287" y="33528"/>
                </a:lnTo>
                <a:lnTo>
                  <a:pt x="21335" y="1524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776727" y="188594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758439" y="190804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796539" y="1891283"/>
            <a:ext cx="76200" cy="33655"/>
          </a:xfrm>
          <a:custGeom>
            <a:avLst/>
            <a:gdLst/>
            <a:ahLst/>
            <a:cxnLst/>
            <a:rect l="l" t="t" r="r" b="b"/>
            <a:pathLst>
              <a:path w="76200" h="33655">
                <a:moveTo>
                  <a:pt x="0" y="0"/>
                </a:moveTo>
                <a:lnTo>
                  <a:pt x="0" y="32004"/>
                </a:lnTo>
                <a:lnTo>
                  <a:pt x="76200" y="33528"/>
                </a:lnTo>
                <a:lnTo>
                  <a:pt x="76200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54451" y="1891283"/>
            <a:ext cx="58419" cy="32384"/>
          </a:xfrm>
          <a:custGeom>
            <a:avLst/>
            <a:gdLst/>
            <a:ahLst/>
            <a:cxnLst/>
            <a:rect l="l" t="t" r="r" b="b"/>
            <a:pathLst>
              <a:path w="58419" h="32385">
                <a:moveTo>
                  <a:pt x="0" y="0"/>
                </a:moveTo>
                <a:lnTo>
                  <a:pt x="57912" y="0"/>
                </a:lnTo>
                <a:lnTo>
                  <a:pt x="57912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816351" y="1732787"/>
            <a:ext cx="38100" cy="66040"/>
          </a:xfrm>
          <a:custGeom>
            <a:avLst/>
            <a:gdLst/>
            <a:ahLst/>
            <a:cxnLst/>
            <a:rect l="l" t="t" r="r" b="b"/>
            <a:pathLst>
              <a:path w="38100" h="66039">
                <a:moveTo>
                  <a:pt x="0" y="65532"/>
                </a:moveTo>
                <a:lnTo>
                  <a:pt x="38100" y="65532"/>
                </a:lnTo>
                <a:lnTo>
                  <a:pt x="38100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799588" y="1717547"/>
            <a:ext cx="88900" cy="119380"/>
          </a:xfrm>
          <a:custGeom>
            <a:avLst/>
            <a:gdLst/>
            <a:ahLst/>
            <a:cxnLst/>
            <a:rect l="l" t="t" r="r" b="b"/>
            <a:pathLst>
              <a:path w="88900" h="119380">
                <a:moveTo>
                  <a:pt x="88392" y="0"/>
                </a:moveTo>
                <a:lnTo>
                  <a:pt x="0" y="0"/>
                </a:lnTo>
                <a:lnTo>
                  <a:pt x="0" y="118871"/>
                </a:lnTo>
                <a:lnTo>
                  <a:pt x="88392" y="118871"/>
                </a:lnTo>
                <a:lnTo>
                  <a:pt x="88392" y="102107"/>
                </a:lnTo>
                <a:lnTo>
                  <a:pt x="32004" y="102107"/>
                </a:lnTo>
                <a:lnTo>
                  <a:pt x="16763" y="86867"/>
                </a:lnTo>
                <a:lnTo>
                  <a:pt x="32004" y="86867"/>
                </a:lnTo>
                <a:lnTo>
                  <a:pt x="32004" y="30479"/>
                </a:lnTo>
                <a:lnTo>
                  <a:pt x="16763" y="30479"/>
                </a:lnTo>
                <a:lnTo>
                  <a:pt x="32004" y="15239"/>
                </a:lnTo>
                <a:lnTo>
                  <a:pt x="88392" y="15239"/>
                </a:lnTo>
                <a:lnTo>
                  <a:pt x="88392" y="0"/>
                </a:lnTo>
                <a:close/>
              </a:path>
              <a:path w="88900" h="119380">
                <a:moveTo>
                  <a:pt x="32004" y="86867"/>
                </a:moveTo>
                <a:lnTo>
                  <a:pt x="16763" y="86867"/>
                </a:lnTo>
                <a:lnTo>
                  <a:pt x="32004" y="102107"/>
                </a:lnTo>
                <a:lnTo>
                  <a:pt x="32004" y="86867"/>
                </a:lnTo>
                <a:close/>
              </a:path>
              <a:path w="88900" h="119380">
                <a:moveTo>
                  <a:pt x="57912" y="86867"/>
                </a:moveTo>
                <a:lnTo>
                  <a:pt x="32004" y="86867"/>
                </a:lnTo>
                <a:lnTo>
                  <a:pt x="32004" y="102107"/>
                </a:lnTo>
                <a:lnTo>
                  <a:pt x="57912" y="102107"/>
                </a:lnTo>
                <a:lnTo>
                  <a:pt x="57912" y="86867"/>
                </a:lnTo>
                <a:close/>
              </a:path>
              <a:path w="88900" h="119380">
                <a:moveTo>
                  <a:pt x="57912" y="15239"/>
                </a:moveTo>
                <a:lnTo>
                  <a:pt x="57912" y="102107"/>
                </a:lnTo>
                <a:lnTo>
                  <a:pt x="73151" y="86867"/>
                </a:lnTo>
                <a:lnTo>
                  <a:pt x="88392" y="86867"/>
                </a:lnTo>
                <a:lnTo>
                  <a:pt x="88392" y="30479"/>
                </a:lnTo>
                <a:lnTo>
                  <a:pt x="73151" y="30479"/>
                </a:lnTo>
                <a:lnTo>
                  <a:pt x="57912" y="15239"/>
                </a:lnTo>
                <a:close/>
              </a:path>
              <a:path w="88900" h="119380">
                <a:moveTo>
                  <a:pt x="88392" y="86867"/>
                </a:moveTo>
                <a:lnTo>
                  <a:pt x="73151" y="86867"/>
                </a:lnTo>
                <a:lnTo>
                  <a:pt x="57912" y="102107"/>
                </a:lnTo>
                <a:lnTo>
                  <a:pt x="88392" y="102107"/>
                </a:lnTo>
                <a:lnTo>
                  <a:pt x="88392" y="86867"/>
                </a:lnTo>
                <a:close/>
              </a:path>
              <a:path w="88900" h="119380">
                <a:moveTo>
                  <a:pt x="32004" y="15239"/>
                </a:moveTo>
                <a:lnTo>
                  <a:pt x="16763" y="30479"/>
                </a:lnTo>
                <a:lnTo>
                  <a:pt x="32004" y="30479"/>
                </a:lnTo>
                <a:lnTo>
                  <a:pt x="32004" y="15239"/>
                </a:lnTo>
                <a:close/>
              </a:path>
              <a:path w="88900" h="119380">
                <a:moveTo>
                  <a:pt x="57912" y="15239"/>
                </a:moveTo>
                <a:lnTo>
                  <a:pt x="32004" y="15239"/>
                </a:lnTo>
                <a:lnTo>
                  <a:pt x="32004" y="30479"/>
                </a:lnTo>
                <a:lnTo>
                  <a:pt x="57912" y="30479"/>
                </a:lnTo>
                <a:lnTo>
                  <a:pt x="57912" y="15239"/>
                </a:lnTo>
                <a:close/>
              </a:path>
              <a:path w="88900" h="119380">
                <a:moveTo>
                  <a:pt x="88392" y="15239"/>
                </a:moveTo>
                <a:lnTo>
                  <a:pt x="57912" y="15239"/>
                </a:lnTo>
                <a:lnTo>
                  <a:pt x="73151" y="30479"/>
                </a:lnTo>
                <a:lnTo>
                  <a:pt x="88392" y="30479"/>
                </a:lnTo>
                <a:lnTo>
                  <a:pt x="8839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200655" y="3287267"/>
            <a:ext cx="173736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154935" y="3240023"/>
            <a:ext cx="265430" cy="187960"/>
          </a:xfrm>
          <a:custGeom>
            <a:avLst/>
            <a:gdLst/>
            <a:ahLst/>
            <a:cxnLst/>
            <a:rect l="l" t="t" r="r" b="b"/>
            <a:pathLst>
              <a:path w="265430" h="187960">
                <a:moveTo>
                  <a:pt x="175259" y="0"/>
                </a:moveTo>
                <a:lnTo>
                  <a:pt x="86868" y="0"/>
                </a:lnTo>
                <a:lnTo>
                  <a:pt x="77724" y="1524"/>
                </a:lnTo>
                <a:lnTo>
                  <a:pt x="67056" y="4571"/>
                </a:lnTo>
                <a:lnTo>
                  <a:pt x="57912" y="7619"/>
                </a:lnTo>
                <a:lnTo>
                  <a:pt x="50291" y="12191"/>
                </a:lnTo>
                <a:lnTo>
                  <a:pt x="44195" y="15239"/>
                </a:lnTo>
                <a:lnTo>
                  <a:pt x="42671" y="15239"/>
                </a:lnTo>
                <a:lnTo>
                  <a:pt x="42671" y="16763"/>
                </a:lnTo>
                <a:lnTo>
                  <a:pt x="41147" y="18287"/>
                </a:lnTo>
                <a:lnTo>
                  <a:pt x="30480" y="25907"/>
                </a:lnTo>
                <a:lnTo>
                  <a:pt x="28956" y="27431"/>
                </a:lnTo>
                <a:lnTo>
                  <a:pt x="28956" y="28955"/>
                </a:lnTo>
                <a:lnTo>
                  <a:pt x="18287" y="39624"/>
                </a:lnTo>
                <a:lnTo>
                  <a:pt x="18287" y="41147"/>
                </a:lnTo>
                <a:lnTo>
                  <a:pt x="16763" y="42671"/>
                </a:lnTo>
                <a:lnTo>
                  <a:pt x="16763" y="44195"/>
                </a:lnTo>
                <a:lnTo>
                  <a:pt x="7619" y="59436"/>
                </a:lnTo>
                <a:lnTo>
                  <a:pt x="4571" y="68579"/>
                </a:lnTo>
                <a:lnTo>
                  <a:pt x="1524" y="79247"/>
                </a:lnTo>
                <a:lnTo>
                  <a:pt x="1524" y="88391"/>
                </a:lnTo>
                <a:lnTo>
                  <a:pt x="0" y="97536"/>
                </a:lnTo>
                <a:lnTo>
                  <a:pt x="0" y="131063"/>
                </a:lnTo>
                <a:lnTo>
                  <a:pt x="1524" y="141731"/>
                </a:lnTo>
                <a:lnTo>
                  <a:pt x="4571" y="160019"/>
                </a:lnTo>
                <a:lnTo>
                  <a:pt x="9143" y="169163"/>
                </a:lnTo>
                <a:lnTo>
                  <a:pt x="12191" y="178307"/>
                </a:lnTo>
                <a:lnTo>
                  <a:pt x="18287" y="187451"/>
                </a:lnTo>
                <a:lnTo>
                  <a:pt x="245744" y="187451"/>
                </a:lnTo>
                <a:lnTo>
                  <a:pt x="248412" y="184403"/>
                </a:lnTo>
                <a:lnTo>
                  <a:pt x="252983" y="175259"/>
                </a:lnTo>
                <a:lnTo>
                  <a:pt x="253898" y="173736"/>
                </a:lnTo>
                <a:lnTo>
                  <a:pt x="92963" y="173736"/>
                </a:lnTo>
                <a:lnTo>
                  <a:pt x="88391" y="172212"/>
                </a:lnTo>
                <a:lnTo>
                  <a:pt x="83819" y="172212"/>
                </a:lnTo>
                <a:lnTo>
                  <a:pt x="79247" y="170687"/>
                </a:lnTo>
                <a:lnTo>
                  <a:pt x="76200" y="167639"/>
                </a:lnTo>
                <a:lnTo>
                  <a:pt x="73151" y="166115"/>
                </a:lnTo>
                <a:lnTo>
                  <a:pt x="69342" y="163067"/>
                </a:lnTo>
                <a:lnTo>
                  <a:pt x="68580" y="163067"/>
                </a:lnTo>
                <a:lnTo>
                  <a:pt x="65531" y="160019"/>
                </a:lnTo>
                <a:lnTo>
                  <a:pt x="66402" y="160019"/>
                </a:lnTo>
                <a:lnTo>
                  <a:pt x="60959" y="152400"/>
                </a:lnTo>
                <a:lnTo>
                  <a:pt x="59436" y="149351"/>
                </a:lnTo>
                <a:lnTo>
                  <a:pt x="56387" y="146303"/>
                </a:lnTo>
                <a:lnTo>
                  <a:pt x="56387" y="141731"/>
                </a:lnTo>
                <a:lnTo>
                  <a:pt x="54863" y="137159"/>
                </a:lnTo>
                <a:lnTo>
                  <a:pt x="54863" y="86867"/>
                </a:lnTo>
                <a:lnTo>
                  <a:pt x="56387" y="82295"/>
                </a:lnTo>
                <a:lnTo>
                  <a:pt x="57912" y="79247"/>
                </a:lnTo>
                <a:lnTo>
                  <a:pt x="59436" y="74675"/>
                </a:lnTo>
                <a:lnTo>
                  <a:pt x="62483" y="71627"/>
                </a:lnTo>
                <a:lnTo>
                  <a:pt x="63137" y="71627"/>
                </a:lnTo>
                <a:lnTo>
                  <a:pt x="66402" y="67055"/>
                </a:lnTo>
                <a:lnTo>
                  <a:pt x="65531" y="67055"/>
                </a:lnTo>
                <a:lnTo>
                  <a:pt x="68580" y="64007"/>
                </a:lnTo>
                <a:lnTo>
                  <a:pt x="69799" y="64007"/>
                </a:lnTo>
                <a:lnTo>
                  <a:pt x="74066" y="60959"/>
                </a:lnTo>
                <a:lnTo>
                  <a:pt x="73151" y="60959"/>
                </a:lnTo>
                <a:lnTo>
                  <a:pt x="77724" y="57912"/>
                </a:lnTo>
                <a:lnTo>
                  <a:pt x="86868" y="54863"/>
                </a:lnTo>
                <a:lnTo>
                  <a:pt x="89915" y="53339"/>
                </a:lnTo>
                <a:lnTo>
                  <a:pt x="253745" y="53339"/>
                </a:lnTo>
                <a:lnTo>
                  <a:pt x="246887" y="39624"/>
                </a:lnTo>
                <a:lnTo>
                  <a:pt x="234695" y="27431"/>
                </a:lnTo>
                <a:lnTo>
                  <a:pt x="234695" y="25907"/>
                </a:lnTo>
                <a:lnTo>
                  <a:pt x="224027" y="18287"/>
                </a:lnTo>
                <a:lnTo>
                  <a:pt x="220980" y="15239"/>
                </a:lnTo>
                <a:lnTo>
                  <a:pt x="211836" y="10667"/>
                </a:lnTo>
                <a:lnTo>
                  <a:pt x="204215" y="6095"/>
                </a:lnTo>
                <a:lnTo>
                  <a:pt x="195071" y="3047"/>
                </a:lnTo>
                <a:lnTo>
                  <a:pt x="185927" y="1524"/>
                </a:lnTo>
                <a:lnTo>
                  <a:pt x="175259" y="0"/>
                </a:lnTo>
                <a:close/>
              </a:path>
              <a:path w="265430" h="187960">
                <a:moveTo>
                  <a:pt x="198221" y="161036"/>
                </a:moveTo>
                <a:lnTo>
                  <a:pt x="188975" y="167639"/>
                </a:lnTo>
                <a:lnTo>
                  <a:pt x="182880" y="170687"/>
                </a:lnTo>
                <a:lnTo>
                  <a:pt x="178307" y="172212"/>
                </a:lnTo>
                <a:lnTo>
                  <a:pt x="175259" y="173736"/>
                </a:lnTo>
                <a:lnTo>
                  <a:pt x="253898" y="173736"/>
                </a:lnTo>
                <a:lnTo>
                  <a:pt x="257556" y="167639"/>
                </a:lnTo>
                <a:lnTo>
                  <a:pt x="259079" y="163067"/>
                </a:lnTo>
                <a:lnTo>
                  <a:pt x="196595" y="163067"/>
                </a:lnTo>
                <a:lnTo>
                  <a:pt x="198221" y="161036"/>
                </a:lnTo>
                <a:close/>
              </a:path>
              <a:path w="265430" h="187960">
                <a:moveTo>
                  <a:pt x="65531" y="160019"/>
                </a:moveTo>
                <a:lnTo>
                  <a:pt x="68580" y="163067"/>
                </a:lnTo>
                <a:lnTo>
                  <a:pt x="67563" y="161645"/>
                </a:lnTo>
                <a:lnTo>
                  <a:pt x="65531" y="160019"/>
                </a:lnTo>
                <a:close/>
              </a:path>
              <a:path w="265430" h="187960">
                <a:moveTo>
                  <a:pt x="67563" y="161645"/>
                </a:moveTo>
                <a:lnTo>
                  <a:pt x="68580" y="163067"/>
                </a:lnTo>
                <a:lnTo>
                  <a:pt x="69342" y="163067"/>
                </a:lnTo>
                <a:lnTo>
                  <a:pt x="67563" y="161645"/>
                </a:lnTo>
                <a:close/>
              </a:path>
              <a:path w="265430" h="187960">
                <a:moveTo>
                  <a:pt x="199644" y="160019"/>
                </a:moveTo>
                <a:lnTo>
                  <a:pt x="198221" y="161036"/>
                </a:lnTo>
                <a:lnTo>
                  <a:pt x="196595" y="163067"/>
                </a:lnTo>
                <a:lnTo>
                  <a:pt x="199644" y="160019"/>
                </a:lnTo>
                <a:close/>
              </a:path>
              <a:path w="265430" h="187960">
                <a:moveTo>
                  <a:pt x="260095" y="160019"/>
                </a:moveTo>
                <a:lnTo>
                  <a:pt x="199644" y="160019"/>
                </a:lnTo>
                <a:lnTo>
                  <a:pt x="196595" y="163067"/>
                </a:lnTo>
                <a:lnTo>
                  <a:pt x="259079" y="163067"/>
                </a:lnTo>
                <a:lnTo>
                  <a:pt x="260095" y="160019"/>
                </a:lnTo>
                <a:close/>
              </a:path>
              <a:path w="265430" h="187960">
                <a:moveTo>
                  <a:pt x="66402" y="160019"/>
                </a:moveTo>
                <a:lnTo>
                  <a:pt x="65531" y="160019"/>
                </a:lnTo>
                <a:lnTo>
                  <a:pt x="67563" y="161645"/>
                </a:lnTo>
                <a:lnTo>
                  <a:pt x="66402" y="160019"/>
                </a:lnTo>
                <a:close/>
              </a:path>
              <a:path w="265430" h="187960">
                <a:moveTo>
                  <a:pt x="197866" y="65786"/>
                </a:moveTo>
                <a:lnTo>
                  <a:pt x="204215" y="74675"/>
                </a:lnTo>
                <a:lnTo>
                  <a:pt x="207263" y="80771"/>
                </a:lnTo>
                <a:lnTo>
                  <a:pt x="210312" y="89915"/>
                </a:lnTo>
                <a:lnTo>
                  <a:pt x="210312" y="135636"/>
                </a:lnTo>
                <a:lnTo>
                  <a:pt x="208787" y="140207"/>
                </a:lnTo>
                <a:lnTo>
                  <a:pt x="208787" y="144779"/>
                </a:lnTo>
                <a:lnTo>
                  <a:pt x="207263" y="147827"/>
                </a:lnTo>
                <a:lnTo>
                  <a:pt x="204215" y="152400"/>
                </a:lnTo>
                <a:lnTo>
                  <a:pt x="202691" y="155447"/>
                </a:lnTo>
                <a:lnTo>
                  <a:pt x="198221" y="161036"/>
                </a:lnTo>
                <a:lnTo>
                  <a:pt x="199644" y="160019"/>
                </a:lnTo>
                <a:lnTo>
                  <a:pt x="260095" y="160019"/>
                </a:lnTo>
                <a:lnTo>
                  <a:pt x="260603" y="158495"/>
                </a:lnTo>
                <a:lnTo>
                  <a:pt x="262127" y="147827"/>
                </a:lnTo>
                <a:lnTo>
                  <a:pt x="265175" y="129539"/>
                </a:lnTo>
                <a:lnTo>
                  <a:pt x="265175" y="96012"/>
                </a:lnTo>
                <a:lnTo>
                  <a:pt x="263651" y="85343"/>
                </a:lnTo>
                <a:lnTo>
                  <a:pt x="262127" y="76200"/>
                </a:lnTo>
                <a:lnTo>
                  <a:pt x="259079" y="67055"/>
                </a:lnTo>
                <a:lnTo>
                  <a:pt x="199644" y="67055"/>
                </a:lnTo>
                <a:lnTo>
                  <a:pt x="197866" y="65786"/>
                </a:lnTo>
                <a:close/>
              </a:path>
              <a:path w="265430" h="187960">
                <a:moveTo>
                  <a:pt x="63137" y="71627"/>
                </a:moveTo>
                <a:lnTo>
                  <a:pt x="62483" y="71627"/>
                </a:lnTo>
                <a:lnTo>
                  <a:pt x="60959" y="74675"/>
                </a:lnTo>
                <a:lnTo>
                  <a:pt x="63137" y="71627"/>
                </a:lnTo>
                <a:close/>
              </a:path>
              <a:path w="265430" h="187960">
                <a:moveTo>
                  <a:pt x="68580" y="64007"/>
                </a:moveTo>
                <a:lnTo>
                  <a:pt x="65531" y="67055"/>
                </a:lnTo>
                <a:lnTo>
                  <a:pt x="67309" y="65786"/>
                </a:lnTo>
                <a:lnTo>
                  <a:pt x="68580" y="64007"/>
                </a:lnTo>
                <a:close/>
              </a:path>
              <a:path w="265430" h="187960">
                <a:moveTo>
                  <a:pt x="67309" y="65786"/>
                </a:moveTo>
                <a:lnTo>
                  <a:pt x="65531" y="67055"/>
                </a:lnTo>
                <a:lnTo>
                  <a:pt x="66402" y="67055"/>
                </a:lnTo>
                <a:lnTo>
                  <a:pt x="67309" y="65786"/>
                </a:lnTo>
                <a:close/>
              </a:path>
              <a:path w="265430" h="187960">
                <a:moveTo>
                  <a:pt x="196595" y="64007"/>
                </a:moveTo>
                <a:lnTo>
                  <a:pt x="197866" y="65786"/>
                </a:lnTo>
                <a:lnTo>
                  <a:pt x="199644" y="67055"/>
                </a:lnTo>
                <a:lnTo>
                  <a:pt x="196595" y="64007"/>
                </a:lnTo>
                <a:close/>
              </a:path>
              <a:path w="265430" h="187960">
                <a:moveTo>
                  <a:pt x="258063" y="64007"/>
                </a:moveTo>
                <a:lnTo>
                  <a:pt x="196595" y="64007"/>
                </a:lnTo>
                <a:lnTo>
                  <a:pt x="199644" y="67055"/>
                </a:lnTo>
                <a:lnTo>
                  <a:pt x="259079" y="67055"/>
                </a:lnTo>
                <a:lnTo>
                  <a:pt x="258063" y="64007"/>
                </a:lnTo>
                <a:close/>
              </a:path>
              <a:path w="265430" h="187960">
                <a:moveTo>
                  <a:pt x="69799" y="64007"/>
                </a:moveTo>
                <a:lnTo>
                  <a:pt x="68580" y="64007"/>
                </a:lnTo>
                <a:lnTo>
                  <a:pt x="67309" y="65786"/>
                </a:lnTo>
                <a:lnTo>
                  <a:pt x="69799" y="64007"/>
                </a:lnTo>
                <a:close/>
              </a:path>
              <a:path w="265430" h="187960">
                <a:moveTo>
                  <a:pt x="188975" y="59436"/>
                </a:moveTo>
                <a:lnTo>
                  <a:pt x="197866" y="65786"/>
                </a:lnTo>
                <a:lnTo>
                  <a:pt x="196595" y="64007"/>
                </a:lnTo>
                <a:lnTo>
                  <a:pt x="258063" y="64007"/>
                </a:lnTo>
                <a:lnTo>
                  <a:pt x="257047" y="60959"/>
                </a:lnTo>
                <a:lnTo>
                  <a:pt x="192024" y="60959"/>
                </a:lnTo>
                <a:lnTo>
                  <a:pt x="188975" y="59436"/>
                </a:lnTo>
                <a:close/>
              </a:path>
              <a:path w="265430" h="187960">
                <a:moveTo>
                  <a:pt x="76200" y="59436"/>
                </a:moveTo>
                <a:lnTo>
                  <a:pt x="73151" y="60959"/>
                </a:lnTo>
                <a:lnTo>
                  <a:pt x="74066" y="60959"/>
                </a:lnTo>
                <a:lnTo>
                  <a:pt x="76200" y="59436"/>
                </a:lnTo>
                <a:close/>
              </a:path>
              <a:path w="265430" h="187960">
                <a:moveTo>
                  <a:pt x="253745" y="53339"/>
                </a:moveTo>
                <a:lnTo>
                  <a:pt x="172212" y="53339"/>
                </a:lnTo>
                <a:lnTo>
                  <a:pt x="176783" y="54863"/>
                </a:lnTo>
                <a:lnTo>
                  <a:pt x="181356" y="54863"/>
                </a:lnTo>
                <a:lnTo>
                  <a:pt x="184403" y="56387"/>
                </a:lnTo>
                <a:lnTo>
                  <a:pt x="188975" y="59436"/>
                </a:lnTo>
                <a:lnTo>
                  <a:pt x="192024" y="60959"/>
                </a:lnTo>
                <a:lnTo>
                  <a:pt x="257047" y="60959"/>
                </a:lnTo>
                <a:lnTo>
                  <a:pt x="256031" y="57912"/>
                </a:lnTo>
                <a:lnTo>
                  <a:pt x="253745" y="533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238755" y="336422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223516" y="3316223"/>
            <a:ext cx="166370" cy="111760"/>
          </a:xfrm>
          <a:custGeom>
            <a:avLst/>
            <a:gdLst/>
            <a:ahLst/>
            <a:cxnLst/>
            <a:rect l="l" t="t" r="r" b="b"/>
            <a:pathLst>
              <a:path w="166369" h="111760">
                <a:moveTo>
                  <a:pt x="166115" y="0"/>
                </a:moveTo>
                <a:lnTo>
                  <a:pt x="0" y="0"/>
                </a:lnTo>
                <a:lnTo>
                  <a:pt x="0" y="111251"/>
                </a:lnTo>
                <a:lnTo>
                  <a:pt x="166115" y="111251"/>
                </a:lnTo>
                <a:lnTo>
                  <a:pt x="166115" y="102107"/>
                </a:lnTo>
                <a:lnTo>
                  <a:pt x="32003" y="102107"/>
                </a:lnTo>
                <a:lnTo>
                  <a:pt x="15239" y="86867"/>
                </a:lnTo>
                <a:lnTo>
                  <a:pt x="32003" y="86867"/>
                </a:lnTo>
                <a:lnTo>
                  <a:pt x="32003" y="30479"/>
                </a:lnTo>
                <a:lnTo>
                  <a:pt x="15239" y="30479"/>
                </a:lnTo>
                <a:lnTo>
                  <a:pt x="32003" y="15239"/>
                </a:lnTo>
                <a:lnTo>
                  <a:pt x="166115" y="15239"/>
                </a:lnTo>
                <a:lnTo>
                  <a:pt x="166115" y="0"/>
                </a:lnTo>
                <a:close/>
              </a:path>
              <a:path w="166369" h="111760">
                <a:moveTo>
                  <a:pt x="32003" y="86867"/>
                </a:moveTo>
                <a:lnTo>
                  <a:pt x="15239" y="86867"/>
                </a:lnTo>
                <a:lnTo>
                  <a:pt x="32003" y="102107"/>
                </a:lnTo>
                <a:lnTo>
                  <a:pt x="32003" y="86867"/>
                </a:lnTo>
                <a:close/>
              </a:path>
              <a:path w="166369" h="111760">
                <a:moveTo>
                  <a:pt x="135635" y="86867"/>
                </a:moveTo>
                <a:lnTo>
                  <a:pt x="32003" y="86867"/>
                </a:lnTo>
                <a:lnTo>
                  <a:pt x="32003" y="102107"/>
                </a:lnTo>
                <a:lnTo>
                  <a:pt x="135635" y="102107"/>
                </a:lnTo>
                <a:lnTo>
                  <a:pt x="135635" y="86867"/>
                </a:lnTo>
                <a:close/>
              </a:path>
              <a:path w="166369" h="111760">
                <a:moveTo>
                  <a:pt x="135635" y="15239"/>
                </a:moveTo>
                <a:lnTo>
                  <a:pt x="135635" y="102107"/>
                </a:lnTo>
                <a:lnTo>
                  <a:pt x="150875" y="86867"/>
                </a:lnTo>
                <a:lnTo>
                  <a:pt x="166115" y="86867"/>
                </a:lnTo>
                <a:lnTo>
                  <a:pt x="166115" y="30479"/>
                </a:lnTo>
                <a:lnTo>
                  <a:pt x="150875" y="30479"/>
                </a:lnTo>
                <a:lnTo>
                  <a:pt x="135635" y="15239"/>
                </a:lnTo>
                <a:close/>
              </a:path>
              <a:path w="166369" h="111760">
                <a:moveTo>
                  <a:pt x="166115" y="86867"/>
                </a:moveTo>
                <a:lnTo>
                  <a:pt x="150875" y="86867"/>
                </a:lnTo>
                <a:lnTo>
                  <a:pt x="135635" y="102107"/>
                </a:lnTo>
                <a:lnTo>
                  <a:pt x="166115" y="102107"/>
                </a:lnTo>
                <a:lnTo>
                  <a:pt x="166115" y="86867"/>
                </a:lnTo>
                <a:close/>
              </a:path>
              <a:path w="166369" h="111760">
                <a:moveTo>
                  <a:pt x="32003" y="15239"/>
                </a:moveTo>
                <a:lnTo>
                  <a:pt x="15239" y="30479"/>
                </a:lnTo>
                <a:lnTo>
                  <a:pt x="32003" y="30479"/>
                </a:lnTo>
                <a:lnTo>
                  <a:pt x="32003" y="15239"/>
                </a:lnTo>
                <a:close/>
              </a:path>
              <a:path w="166369" h="111760">
                <a:moveTo>
                  <a:pt x="135635" y="15239"/>
                </a:moveTo>
                <a:lnTo>
                  <a:pt x="32003" y="15239"/>
                </a:lnTo>
                <a:lnTo>
                  <a:pt x="32003" y="30479"/>
                </a:lnTo>
                <a:lnTo>
                  <a:pt x="135635" y="30479"/>
                </a:lnTo>
                <a:lnTo>
                  <a:pt x="135635" y="15239"/>
                </a:lnTo>
                <a:close/>
              </a:path>
              <a:path w="166369" h="111760">
                <a:moveTo>
                  <a:pt x="166115" y="15239"/>
                </a:moveTo>
                <a:lnTo>
                  <a:pt x="135635" y="15239"/>
                </a:lnTo>
                <a:lnTo>
                  <a:pt x="150875" y="30479"/>
                </a:lnTo>
                <a:lnTo>
                  <a:pt x="166115" y="30479"/>
                </a:lnTo>
                <a:lnTo>
                  <a:pt x="166115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237232" y="3331463"/>
            <a:ext cx="97536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220467" y="342290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9144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203704" y="3403091"/>
            <a:ext cx="167640" cy="24765"/>
          </a:xfrm>
          <a:custGeom>
            <a:avLst/>
            <a:gdLst/>
            <a:ahLst/>
            <a:cxnLst/>
            <a:rect l="l" t="t" r="r" b="b"/>
            <a:pathLst>
              <a:path w="167639" h="24764">
                <a:moveTo>
                  <a:pt x="167639" y="0"/>
                </a:moveTo>
                <a:lnTo>
                  <a:pt x="0" y="0"/>
                </a:lnTo>
                <a:lnTo>
                  <a:pt x="0" y="24384"/>
                </a:lnTo>
                <a:lnTo>
                  <a:pt x="19534" y="24384"/>
                </a:lnTo>
                <a:lnTo>
                  <a:pt x="16763" y="21336"/>
                </a:lnTo>
                <a:lnTo>
                  <a:pt x="26462" y="21336"/>
                </a:lnTo>
                <a:lnTo>
                  <a:pt x="32003" y="15239"/>
                </a:lnTo>
                <a:lnTo>
                  <a:pt x="167639" y="15239"/>
                </a:lnTo>
                <a:lnTo>
                  <a:pt x="167639" y="0"/>
                </a:lnTo>
                <a:close/>
              </a:path>
              <a:path w="167639" h="24764">
                <a:moveTo>
                  <a:pt x="26462" y="21336"/>
                </a:moveTo>
                <a:lnTo>
                  <a:pt x="16763" y="21336"/>
                </a:lnTo>
                <a:lnTo>
                  <a:pt x="19534" y="24384"/>
                </a:lnTo>
                <a:lnTo>
                  <a:pt x="23691" y="24384"/>
                </a:lnTo>
                <a:lnTo>
                  <a:pt x="26462" y="21336"/>
                </a:lnTo>
                <a:close/>
              </a:path>
              <a:path w="167639" h="24764">
                <a:moveTo>
                  <a:pt x="32003" y="15239"/>
                </a:moveTo>
                <a:lnTo>
                  <a:pt x="23691" y="24384"/>
                </a:lnTo>
                <a:lnTo>
                  <a:pt x="32003" y="24384"/>
                </a:lnTo>
                <a:lnTo>
                  <a:pt x="32003" y="15239"/>
                </a:lnTo>
                <a:close/>
              </a:path>
              <a:path w="167639" h="24764">
                <a:moveTo>
                  <a:pt x="135635" y="15239"/>
                </a:moveTo>
                <a:lnTo>
                  <a:pt x="32003" y="15239"/>
                </a:lnTo>
                <a:lnTo>
                  <a:pt x="32003" y="24384"/>
                </a:lnTo>
                <a:lnTo>
                  <a:pt x="135635" y="24384"/>
                </a:lnTo>
                <a:lnTo>
                  <a:pt x="135635" y="15239"/>
                </a:lnTo>
                <a:close/>
              </a:path>
              <a:path w="167639" h="24764">
                <a:moveTo>
                  <a:pt x="141177" y="21336"/>
                </a:moveTo>
                <a:lnTo>
                  <a:pt x="135635" y="21336"/>
                </a:lnTo>
                <a:lnTo>
                  <a:pt x="135635" y="24384"/>
                </a:lnTo>
                <a:lnTo>
                  <a:pt x="143948" y="24384"/>
                </a:lnTo>
                <a:lnTo>
                  <a:pt x="141177" y="21336"/>
                </a:lnTo>
                <a:close/>
              </a:path>
              <a:path w="167639" h="24764">
                <a:moveTo>
                  <a:pt x="167639" y="15239"/>
                </a:moveTo>
                <a:lnTo>
                  <a:pt x="135635" y="15239"/>
                </a:lnTo>
                <a:lnTo>
                  <a:pt x="143948" y="24384"/>
                </a:lnTo>
                <a:lnTo>
                  <a:pt x="148105" y="24384"/>
                </a:lnTo>
                <a:lnTo>
                  <a:pt x="150875" y="21336"/>
                </a:lnTo>
                <a:lnTo>
                  <a:pt x="167639" y="21336"/>
                </a:lnTo>
                <a:lnTo>
                  <a:pt x="167639" y="15239"/>
                </a:lnTo>
                <a:close/>
              </a:path>
              <a:path w="167639" h="24764">
                <a:moveTo>
                  <a:pt x="167639" y="21336"/>
                </a:moveTo>
                <a:lnTo>
                  <a:pt x="150875" y="21336"/>
                </a:lnTo>
                <a:lnTo>
                  <a:pt x="148105" y="24384"/>
                </a:lnTo>
                <a:lnTo>
                  <a:pt x="167639" y="24384"/>
                </a:lnTo>
                <a:lnTo>
                  <a:pt x="167639" y="21336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278379" y="3308603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20">
                <a:moveTo>
                  <a:pt x="0" y="45720"/>
                </a:moveTo>
                <a:lnTo>
                  <a:pt x="38100" y="45720"/>
                </a:lnTo>
                <a:lnTo>
                  <a:pt x="381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263139" y="3293363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392" y="0"/>
                </a:moveTo>
                <a:lnTo>
                  <a:pt x="0" y="0"/>
                </a:lnTo>
                <a:lnTo>
                  <a:pt x="0" y="99060"/>
                </a:lnTo>
                <a:lnTo>
                  <a:pt x="88392" y="99060"/>
                </a:lnTo>
                <a:lnTo>
                  <a:pt x="88392" y="82296"/>
                </a:lnTo>
                <a:lnTo>
                  <a:pt x="30480" y="82296"/>
                </a:lnTo>
                <a:lnTo>
                  <a:pt x="15240" y="67055"/>
                </a:lnTo>
                <a:lnTo>
                  <a:pt x="30480" y="67055"/>
                </a:lnTo>
                <a:lnTo>
                  <a:pt x="30480" y="32003"/>
                </a:lnTo>
                <a:lnTo>
                  <a:pt x="15240" y="32003"/>
                </a:lnTo>
                <a:lnTo>
                  <a:pt x="30480" y="15239"/>
                </a:lnTo>
                <a:lnTo>
                  <a:pt x="88392" y="15239"/>
                </a:lnTo>
                <a:lnTo>
                  <a:pt x="88392" y="0"/>
                </a:lnTo>
                <a:close/>
              </a:path>
              <a:path w="88900" h="99060">
                <a:moveTo>
                  <a:pt x="30480" y="67055"/>
                </a:moveTo>
                <a:lnTo>
                  <a:pt x="15240" y="67055"/>
                </a:lnTo>
                <a:lnTo>
                  <a:pt x="30480" y="82296"/>
                </a:lnTo>
                <a:lnTo>
                  <a:pt x="30480" y="67055"/>
                </a:lnTo>
                <a:close/>
              </a:path>
              <a:path w="88900" h="99060">
                <a:moveTo>
                  <a:pt x="56387" y="67055"/>
                </a:moveTo>
                <a:lnTo>
                  <a:pt x="30480" y="67055"/>
                </a:lnTo>
                <a:lnTo>
                  <a:pt x="30480" y="82296"/>
                </a:lnTo>
                <a:lnTo>
                  <a:pt x="56387" y="82296"/>
                </a:lnTo>
                <a:lnTo>
                  <a:pt x="56387" y="67055"/>
                </a:lnTo>
                <a:close/>
              </a:path>
              <a:path w="88900" h="99060">
                <a:moveTo>
                  <a:pt x="56387" y="15239"/>
                </a:moveTo>
                <a:lnTo>
                  <a:pt x="56387" y="82296"/>
                </a:lnTo>
                <a:lnTo>
                  <a:pt x="71628" y="67055"/>
                </a:lnTo>
                <a:lnTo>
                  <a:pt x="88392" y="67055"/>
                </a:lnTo>
                <a:lnTo>
                  <a:pt x="88392" y="32003"/>
                </a:lnTo>
                <a:lnTo>
                  <a:pt x="71628" y="32003"/>
                </a:lnTo>
                <a:lnTo>
                  <a:pt x="56387" y="15239"/>
                </a:lnTo>
                <a:close/>
              </a:path>
              <a:path w="88900" h="99060">
                <a:moveTo>
                  <a:pt x="88392" y="67055"/>
                </a:moveTo>
                <a:lnTo>
                  <a:pt x="71628" y="67055"/>
                </a:lnTo>
                <a:lnTo>
                  <a:pt x="56387" y="82296"/>
                </a:lnTo>
                <a:lnTo>
                  <a:pt x="88392" y="82296"/>
                </a:lnTo>
                <a:lnTo>
                  <a:pt x="88392" y="67055"/>
                </a:lnTo>
                <a:close/>
              </a:path>
              <a:path w="88900" h="99060">
                <a:moveTo>
                  <a:pt x="30480" y="15239"/>
                </a:moveTo>
                <a:lnTo>
                  <a:pt x="15240" y="32003"/>
                </a:lnTo>
                <a:lnTo>
                  <a:pt x="30480" y="32003"/>
                </a:lnTo>
                <a:lnTo>
                  <a:pt x="30480" y="15239"/>
                </a:lnTo>
                <a:close/>
              </a:path>
              <a:path w="88900" h="99060">
                <a:moveTo>
                  <a:pt x="56387" y="15239"/>
                </a:moveTo>
                <a:lnTo>
                  <a:pt x="30480" y="15239"/>
                </a:lnTo>
                <a:lnTo>
                  <a:pt x="30480" y="32003"/>
                </a:lnTo>
                <a:lnTo>
                  <a:pt x="56387" y="32003"/>
                </a:lnTo>
                <a:lnTo>
                  <a:pt x="56387" y="15239"/>
                </a:lnTo>
                <a:close/>
              </a:path>
              <a:path w="88900" h="99060">
                <a:moveTo>
                  <a:pt x="88392" y="15239"/>
                </a:moveTo>
                <a:lnTo>
                  <a:pt x="56387" y="15239"/>
                </a:lnTo>
                <a:lnTo>
                  <a:pt x="71628" y="32003"/>
                </a:lnTo>
                <a:lnTo>
                  <a:pt x="88392" y="32003"/>
                </a:lnTo>
                <a:lnTo>
                  <a:pt x="8839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450592" y="3287267"/>
            <a:ext cx="173735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404872" y="3240023"/>
            <a:ext cx="265430" cy="187960"/>
          </a:xfrm>
          <a:custGeom>
            <a:avLst/>
            <a:gdLst/>
            <a:ahLst/>
            <a:cxnLst/>
            <a:rect l="l" t="t" r="r" b="b"/>
            <a:pathLst>
              <a:path w="265430" h="187960">
                <a:moveTo>
                  <a:pt x="222503" y="15239"/>
                </a:moveTo>
                <a:lnTo>
                  <a:pt x="42671" y="15239"/>
                </a:lnTo>
                <a:lnTo>
                  <a:pt x="41147" y="16763"/>
                </a:lnTo>
                <a:lnTo>
                  <a:pt x="41147" y="18287"/>
                </a:lnTo>
                <a:lnTo>
                  <a:pt x="30479" y="25907"/>
                </a:lnTo>
                <a:lnTo>
                  <a:pt x="25907" y="30479"/>
                </a:lnTo>
                <a:lnTo>
                  <a:pt x="15239" y="42671"/>
                </a:lnTo>
                <a:lnTo>
                  <a:pt x="10667" y="51815"/>
                </a:lnTo>
                <a:lnTo>
                  <a:pt x="7619" y="59436"/>
                </a:lnTo>
                <a:lnTo>
                  <a:pt x="3047" y="68579"/>
                </a:lnTo>
                <a:lnTo>
                  <a:pt x="1523" y="79247"/>
                </a:lnTo>
                <a:lnTo>
                  <a:pt x="0" y="88391"/>
                </a:lnTo>
                <a:lnTo>
                  <a:pt x="0" y="141731"/>
                </a:lnTo>
                <a:lnTo>
                  <a:pt x="1523" y="150875"/>
                </a:lnTo>
                <a:lnTo>
                  <a:pt x="7619" y="169163"/>
                </a:lnTo>
                <a:lnTo>
                  <a:pt x="12191" y="178307"/>
                </a:lnTo>
                <a:lnTo>
                  <a:pt x="18287" y="187451"/>
                </a:lnTo>
                <a:lnTo>
                  <a:pt x="245744" y="187451"/>
                </a:lnTo>
                <a:lnTo>
                  <a:pt x="248411" y="184403"/>
                </a:lnTo>
                <a:lnTo>
                  <a:pt x="254507" y="175259"/>
                </a:lnTo>
                <a:lnTo>
                  <a:pt x="255117" y="173736"/>
                </a:lnTo>
                <a:lnTo>
                  <a:pt x="91439" y="173736"/>
                </a:lnTo>
                <a:lnTo>
                  <a:pt x="86867" y="172212"/>
                </a:lnTo>
                <a:lnTo>
                  <a:pt x="82295" y="172212"/>
                </a:lnTo>
                <a:lnTo>
                  <a:pt x="79247" y="170687"/>
                </a:lnTo>
                <a:lnTo>
                  <a:pt x="76200" y="167639"/>
                </a:lnTo>
                <a:lnTo>
                  <a:pt x="71627" y="166115"/>
                </a:lnTo>
                <a:lnTo>
                  <a:pt x="64007" y="160019"/>
                </a:lnTo>
                <a:lnTo>
                  <a:pt x="65967" y="160019"/>
                </a:lnTo>
                <a:lnTo>
                  <a:pt x="59435" y="152400"/>
                </a:lnTo>
                <a:lnTo>
                  <a:pt x="56387" y="146303"/>
                </a:lnTo>
                <a:lnTo>
                  <a:pt x="54863" y="141731"/>
                </a:lnTo>
                <a:lnTo>
                  <a:pt x="54863" y="137159"/>
                </a:lnTo>
                <a:lnTo>
                  <a:pt x="53339" y="134112"/>
                </a:lnTo>
                <a:lnTo>
                  <a:pt x="53339" y="91439"/>
                </a:lnTo>
                <a:lnTo>
                  <a:pt x="56387" y="82295"/>
                </a:lnTo>
                <a:lnTo>
                  <a:pt x="57911" y="79247"/>
                </a:lnTo>
                <a:lnTo>
                  <a:pt x="59435" y="74675"/>
                </a:lnTo>
                <a:lnTo>
                  <a:pt x="62483" y="71627"/>
                </a:lnTo>
                <a:lnTo>
                  <a:pt x="66141" y="67055"/>
                </a:lnTo>
                <a:lnTo>
                  <a:pt x="64007" y="67055"/>
                </a:lnTo>
                <a:lnTo>
                  <a:pt x="72542" y="60959"/>
                </a:lnTo>
                <a:lnTo>
                  <a:pt x="71627" y="60959"/>
                </a:lnTo>
                <a:lnTo>
                  <a:pt x="77723" y="57912"/>
                </a:lnTo>
                <a:lnTo>
                  <a:pt x="82295" y="56387"/>
                </a:lnTo>
                <a:lnTo>
                  <a:pt x="85343" y="54863"/>
                </a:lnTo>
                <a:lnTo>
                  <a:pt x="89915" y="53339"/>
                </a:lnTo>
                <a:lnTo>
                  <a:pt x="255269" y="53339"/>
                </a:lnTo>
                <a:lnTo>
                  <a:pt x="252983" y="48767"/>
                </a:lnTo>
                <a:lnTo>
                  <a:pt x="246887" y="39624"/>
                </a:lnTo>
                <a:lnTo>
                  <a:pt x="237744" y="30479"/>
                </a:lnTo>
                <a:lnTo>
                  <a:pt x="237744" y="28955"/>
                </a:lnTo>
                <a:lnTo>
                  <a:pt x="234695" y="25907"/>
                </a:lnTo>
                <a:lnTo>
                  <a:pt x="224027" y="18287"/>
                </a:lnTo>
                <a:lnTo>
                  <a:pt x="224027" y="16763"/>
                </a:lnTo>
                <a:lnTo>
                  <a:pt x="222503" y="15239"/>
                </a:lnTo>
                <a:close/>
              </a:path>
              <a:path w="265430" h="187960">
                <a:moveTo>
                  <a:pt x="260095" y="160019"/>
                </a:moveTo>
                <a:lnTo>
                  <a:pt x="201167" y="160019"/>
                </a:lnTo>
                <a:lnTo>
                  <a:pt x="190500" y="167639"/>
                </a:lnTo>
                <a:lnTo>
                  <a:pt x="187451" y="169163"/>
                </a:lnTo>
                <a:lnTo>
                  <a:pt x="182879" y="170687"/>
                </a:lnTo>
                <a:lnTo>
                  <a:pt x="179831" y="172212"/>
                </a:lnTo>
                <a:lnTo>
                  <a:pt x="175259" y="173736"/>
                </a:lnTo>
                <a:lnTo>
                  <a:pt x="255117" y="173736"/>
                </a:lnTo>
                <a:lnTo>
                  <a:pt x="257555" y="167639"/>
                </a:lnTo>
                <a:lnTo>
                  <a:pt x="260095" y="160019"/>
                </a:lnTo>
                <a:close/>
              </a:path>
              <a:path w="265430" h="187960">
                <a:moveTo>
                  <a:pt x="65967" y="160019"/>
                </a:moveTo>
                <a:lnTo>
                  <a:pt x="64007" y="160019"/>
                </a:lnTo>
                <a:lnTo>
                  <a:pt x="68579" y="163067"/>
                </a:lnTo>
                <a:lnTo>
                  <a:pt x="65967" y="160019"/>
                </a:lnTo>
                <a:close/>
              </a:path>
              <a:path w="265430" h="187960">
                <a:moveTo>
                  <a:pt x="198119" y="65785"/>
                </a:moveTo>
                <a:lnTo>
                  <a:pt x="205739" y="74675"/>
                </a:lnTo>
                <a:lnTo>
                  <a:pt x="208787" y="80771"/>
                </a:lnTo>
                <a:lnTo>
                  <a:pt x="210311" y="85343"/>
                </a:lnTo>
                <a:lnTo>
                  <a:pt x="210311" y="89915"/>
                </a:lnTo>
                <a:lnTo>
                  <a:pt x="211835" y="92963"/>
                </a:lnTo>
                <a:lnTo>
                  <a:pt x="211835" y="129539"/>
                </a:lnTo>
                <a:lnTo>
                  <a:pt x="210311" y="135636"/>
                </a:lnTo>
                <a:lnTo>
                  <a:pt x="210311" y="140207"/>
                </a:lnTo>
                <a:lnTo>
                  <a:pt x="208787" y="144779"/>
                </a:lnTo>
                <a:lnTo>
                  <a:pt x="207263" y="147827"/>
                </a:lnTo>
                <a:lnTo>
                  <a:pt x="205739" y="152400"/>
                </a:lnTo>
                <a:lnTo>
                  <a:pt x="202691" y="155447"/>
                </a:lnTo>
                <a:lnTo>
                  <a:pt x="196595" y="163067"/>
                </a:lnTo>
                <a:lnTo>
                  <a:pt x="201167" y="160019"/>
                </a:lnTo>
                <a:lnTo>
                  <a:pt x="260095" y="160019"/>
                </a:lnTo>
                <a:lnTo>
                  <a:pt x="260603" y="158495"/>
                </a:lnTo>
                <a:lnTo>
                  <a:pt x="263651" y="147827"/>
                </a:lnTo>
                <a:lnTo>
                  <a:pt x="265175" y="138683"/>
                </a:lnTo>
                <a:lnTo>
                  <a:pt x="265175" y="85343"/>
                </a:lnTo>
                <a:lnTo>
                  <a:pt x="263651" y="76200"/>
                </a:lnTo>
                <a:lnTo>
                  <a:pt x="260603" y="67055"/>
                </a:lnTo>
                <a:lnTo>
                  <a:pt x="199644" y="67055"/>
                </a:lnTo>
                <a:lnTo>
                  <a:pt x="198119" y="65785"/>
                </a:lnTo>
                <a:close/>
              </a:path>
              <a:path w="265430" h="187960">
                <a:moveTo>
                  <a:pt x="68579" y="64007"/>
                </a:moveTo>
                <a:lnTo>
                  <a:pt x="64007" y="67055"/>
                </a:lnTo>
                <a:lnTo>
                  <a:pt x="66141" y="67055"/>
                </a:lnTo>
                <a:lnTo>
                  <a:pt x="68579" y="64007"/>
                </a:lnTo>
                <a:close/>
              </a:path>
              <a:path w="265430" h="187960">
                <a:moveTo>
                  <a:pt x="196595" y="64007"/>
                </a:moveTo>
                <a:lnTo>
                  <a:pt x="198119" y="65785"/>
                </a:lnTo>
                <a:lnTo>
                  <a:pt x="199644" y="67055"/>
                </a:lnTo>
                <a:lnTo>
                  <a:pt x="196595" y="64007"/>
                </a:lnTo>
                <a:close/>
              </a:path>
              <a:path w="265430" h="187960">
                <a:moveTo>
                  <a:pt x="259587" y="64007"/>
                </a:moveTo>
                <a:lnTo>
                  <a:pt x="196595" y="64007"/>
                </a:lnTo>
                <a:lnTo>
                  <a:pt x="199644" y="67055"/>
                </a:lnTo>
                <a:lnTo>
                  <a:pt x="260603" y="67055"/>
                </a:lnTo>
                <a:lnTo>
                  <a:pt x="259587" y="64007"/>
                </a:lnTo>
                <a:close/>
              </a:path>
              <a:path w="265430" h="187960">
                <a:moveTo>
                  <a:pt x="191515" y="60282"/>
                </a:moveTo>
                <a:lnTo>
                  <a:pt x="198119" y="65785"/>
                </a:lnTo>
                <a:lnTo>
                  <a:pt x="196595" y="64007"/>
                </a:lnTo>
                <a:lnTo>
                  <a:pt x="259587" y="64007"/>
                </a:lnTo>
                <a:lnTo>
                  <a:pt x="258571" y="60959"/>
                </a:lnTo>
                <a:lnTo>
                  <a:pt x="193547" y="60959"/>
                </a:lnTo>
                <a:lnTo>
                  <a:pt x="191515" y="60282"/>
                </a:lnTo>
                <a:close/>
              </a:path>
              <a:path w="265430" h="187960">
                <a:moveTo>
                  <a:pt x="74675" y="59436"/>
                </a:moveTo>
                <a:lnTo>
                  <a:pt x="71627" y="60959"/>
                </a:lnTo>
                <a:lnTo>
                  <a:pt x="72542" y="60959"/>
                </a:lnTo>
                <a:lnTo>
                  <a:pt x="74675" y="59436"/>
                </a:lnTo>
                <a:close/>
              </a:path>
              <a:path w="265430" h="187960">
                <a:moveTo>
                  <a:pt x="190500" y="59436"/>
                </a:moveTo>
                <a:lnTo>
                  <a:pt x="191515" y="60282"/>
                </a:lnTo>
                <a:lnTo>
                  <a:pt x="193547" y="60959"/>
                </a:lnTo>
                <a:lnTo>
                  <a:pt x="190500" y="59436"/>
                </a:lnTo>
                <a:close/>
              </a:path>
              <a:path w="265430" h="187960">
                <a:moveTo>
                  <a:pt x="258063" y="59436"/>
                </a:moveTo>
                <a:lnTo>
                  <a:pt x="190500" y="59436"/>
                </a:lnTo>
                <a:lnTo>
                  <a:pt x="193547" y="60959"/>
                </a:lnTo>
                <a:lnTo>
                  <a:pt x="258571" y="60959"/>
                </a:lnTo>
                <a:lnTo>
                  <a:pt x="258063" y="59436"/>
                </a:lnTo>
                <a:close/>
              </a:path>
              <a:path w="265430" h="187960">
                <a:moveTo>
                  <a:pt x="255269" y="53339"/>
                </a:moveTo>
                <a:lnTo>
                  <a:pt x="173735" y="53339"/>
                </a:lnTo>
                <a:lnTo>
                  <a:pt x="178307" y="54863"/>
                </a:lnTo>
                <a:lnTo>
                  <a:pt x="181355" y="54863"/>
                </a:lnTo>
                <a:lnTo>
                  <a:pt x="185927" y="56387"/>
                </a:lnTo>
                <a:lnTo>
                  <a:pt x="188975" y="59436"/>
                </a:lnTo>
                <a:lnTo>
                  <a:pt x="191515" y="60282"/>
                </a:lnTo>
                <a:lnTo>
                  <a:pt x="190500" y="59436"/>
                </a:lnTo>
                <a:lnTo>
                  <a:pt x="258063" y="59436"/>
                </a:lnTo>
                <a:lnTo>
                  <a:pt x="257555" y="57912"/>
                </a:lnTo>
                <a:lnTo>
                  <a:pt x="255269" y="53339"/>
                </a:lnTo>
                <a:close/>
              </a:path>
              <a:path w="265430" h="187960">
                <a:moveTo>
                  <a:pt x="176783" y="0"/>
                </a:moveTo>
                <a:lnTo>
                  <a:pt x="85343" y="0"/>
                </a:lnTo>
                <a:lnTo>
                  <a:pt x="76200" y="1524"/>
                </a:lnTo>
                <a:lnTo>
                  <a:pt x="57911" y="7619"/>
                </a:lnTo>
                <a:lnTo>
                  <a:pt x="50291" y="12191"/>
                </a:lnTo>
                <a:lnTo>
                  <a:pt x="44195" y="15239"/>
                </a:lnTo>
                <a:lnTo>
                  <a:pt x="220979" y="15239"/>
                </a:lnTo>
                <a:lnTo>
                  <a:pt x="213359" y="10667"/>
                </a:lnTo>
                <a:lnTo>
                  <a:pt x="204215" y="6095"/>
                </a:lnTo>
                <a:lnTo>
                  <a:pt x="195071" y="3047"/>
                </a:lnTo>
                <a:lnTo>
                  <a:pt x="176783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488692" y="336422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473451" y="3316223"/>
            <a:ext cx="166370" cy="111760"/>
          </a:xfrm>
          <a:custGeom>
            <a:avLst/>
            <a:gdLst/>
            <a:ahLst/>
            <a:cxnLst/>
            <a:rect l="l" t="t" r="r" b="b"/>
            <a:pathLst>
              <a:path w="166369" h="111760">
                <a:moveTo>
                  <a:pt x="166116" y="0"/>
                </a:moveTo>
                <a:lnTo>
                  <a:pt x="0" y="0"/>
                </a:lnTo>
                <a:lnTo>
                  <a:pt x="0" y="111251"/>
                </a:lnTo>
                <a:lnTo>
                  <a:pt x="166116" y="111251"/>
                </a:lnTo>
                <a:lnTo>
                  <a:pt x="166116" y="102107"/>
                </a:lnTo>
                <a:lnTo>
                  <a:pt x="30480" y="102107"/>
                </a:lnTo>
                <a:lnTo>
                  <a:pt x="15240" y="86867"/>
                </a:lnTo>
                <a:lnTo>
                  <a:pt x="30480" y="86867"/>
                </a:lnTo>
                <a:lnTo>
                  <a:pt x="30480" y="30479"/>
                </a:lnTo>
                <a:lnTo>
                  <a:pt x="15240" y="30479"/>
                </a:lnTo>
                <a:lnTo>
                  <a:pt x="30480" y="15239"/>
                </a:lnTo>
                <a:lnTo>
                  <a:pt x="166116" y="15239"/>
                </a:lnTo>
                <a:lnTo>
                  <a:pt x="166116" y="0"/>
                </a:lnTo>
                <a:close/>
              </a:path>
              <a:path w="166369" h="111760">
                <a:moveTo>
                  <a:pt x="30480" y="86867"/>
                </a:moveTo>
                <a:lnTo>
                  <a:pt x="15240" y="86867"/>
                </a:lnTo>
                <a:lnTo>
                  <a:pt x="30480" y="102107"/>
                </a:lnTo>
                <a:lnTo>
                  <a:pt x="30480" y="86867"/>
                </a:lnTo>
                <a:close/>
              </a:path>
              <a:path w="166369" h="111760">
                <a:moveTo>
                  <a:pt x="134112" y="86867"/>
                </a:moveTo>
                <a:lnTo>
                  <a:pt x="30480" y="86867"/>
                </a:lnTo>
                <a:lnTo>
                  <a:pt x="30480" y="102107"/>
                </a:lnTo>
                <a:lnTo>
                  <a:pt x="134112" y="102107"/>
                </a:lnTo>
                <a:lnTo>
                  <a:pt x="134112" y="86867"/>
                </a:lnTo>
                <a:close/>
              </a:path>
              <a:path w="166369" h="111760">
                <a:moveTo>
                  <a:pt x="134112" y="15239"/>
                </a:moveTo>
                <a:lnTo>
                  <a:pt x="134112" y="102107"/>
                </a:lnTo>
                <a:lnTo>
                  <a:pt x="150875" y="86867"/>
                </a:lnTo>
                <a:lnTo>
                  <a:pt x="166116" y="86867"/>
                </a:lnTo>
                <a:lnTo>
                  <a:pt x="166116" y="30479"/>
                </a:lnTo>
                <a:lnTo>
                  <a:pt x="150875" y="30479"/>
                </a:lnTo>
                <a:lnTo>
                  <a:pt x="134112" y="15239"/>
                </a:lnTo>
                <a:close/>
              </a:path>
              <a:path w="166369" h="111760">
                <a:moveTo>
                  <a:pt x="166116" y="86867"/>
                </a:moveTo>
                <a:lnTo>
                  <a:pt x="150875" y="86867"/>
                </a:lnTo>
                <a:lnTo>
                  <a:pt x="134112" y="102107"/>
                </a:lnTo>
                <a:lnTo>
                  <a:pt x="166116" y="102107"/>
                </a:lnTo>
                <a:lnTo>
                  <a:pt x="166116" y="86867"/>
                </a:lnTo>
                <a:close/>
              </a:path>
              <a:path w="166369" h="111760">
                <a:moveTo>
                  <a:pt x="30480" y="15239"/>
                </a:moveTo>
                <a:lnTo>
                  <a:pt x="15240" y="30479"/>
                </a:lnTo>
                <a:lnTo>
                  <a:pt x="30480" y="30479"/>
                </a:lnTo>
                <a:lnTo>
                  <a:pt x="30480" y="15239"/>
                </a:lnTo>
                <a:close/>
              </a:path>
              <a:path w="166369" h="111760">
                <a:moveTo>
                  <a:pt x="134112" y="15239"/>
                </a:moveTo>
                <a:lnTo>
                  <a:pt x="30480" y="15239"/>
                </a:lnTo>
                <a:lnTo>
                  <a:pt x="30480" y="30479"/>
                </a:lnTo>
                <a:lnTo>
                  <a:pt x="134112" y="30479"/>
                </a:lnTo>
                <a:lnTo>
                  <a:pt x="134112" y="15239"/>
                </a:lnTo>
                <a:close/>
              </a:path>
              <a:path w="166369" h="111760">
                <a:moveTo>
                  <a:pt x="166116" y="15239"/>
                </a:moveTo>
                <a:lnTo>
                  <a:pt x="134112" y="15239"/>
                </a:lnTo>
                <a:lnTo>
                  <a:pt x="150875" y="30479"/>
                </a:lnTo>
                <a:lnTo>
                  <a:pt x="166116" y="30479"/>
                </a:lnTo>
                <a:lnTo>
                  <a:pt x="166116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487167" y="3331463"/>
            <a:ext cx="97536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470404" y="342290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9144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455164" y="3403091"/>
            <a:ext cx="165100" cy="24765"/>
          </a:xfrm>
          <a:custGeom>
            <a:avLst/>
            <a:gdLst/>
            <a:ahLst/>
            <a:cxnLst/>
            <a:rect l="l" t="t" r="r" b="b"/>
            <a:pathLst>
              <a:path w="165100" h="24764">
                <a:moveTo>
                  <a:pt x="164592" y="0"/>
                </a:moveTo>
                <a:lnTo>
                  <a:pt x="0" y="0"/>
                </a:lnTo>
                <a:lnTo>
                  <a:pt x="0" y="24384"/>
                </a:lnTo>
                <a:lnTo>
                  <a:pt x="18010" y="24384"/>
                </a:lnTo>
                <a:lnTo>
                  <a:pt x="15240" y="21336"/>
                </a:lnTo>
                <a:lnTo>
                  <a:pt x="24938" y="21336"/>
                </a:lnTo>
                <a:lnTo>
                  <a:pt x="30480" y="15239"/>
                </a:lnTo>
                <a:lnTo>
                  <a:pt x="164592" y="15239"/>
                </a:lnTo>
                <a:lnTo>
                  <a:pt x="164592" y="0"/>
                </a:lnTo>
                <a:close/>
              </a:path>
              <a:path w="165100" h="24764">
                <a:moveTo>
                  <a:pt x="24938" y="21336"/>
                </a:moveTo>
                <a:lnTo>
                  <a:pt x="15240" y="21336"/>
                </a:lnTo>
                <a:lnTo>
                  <a:pt x="18010" y="24384"/>
                </a:lnTo>
                <a:lnTo>
                  <a:pt x="22167" y="24384"/>
                </a:lnTo>
                <a:lnTo>
                  <a:pt x="24938" y="21336"/>
                </a:lnTo>
                <a:close/>
              </a:path>
              <a:path w="165100" h="24764">
                <a:moveTo>
                  <a:pt x="30480" y="15239"/>
                </a:moveTo>
                <a:lnTo>
                  <a:pt x="22167" y="24384"/>
                </a:lnTo>
                <a:lnTo>
                  <a:pt x="30480" y="24384"/>
                </a:lnTo>
                <a:lnTo>
                  <a:pt x="30480" y="15239"/>
                </a:lnTo>
                <a:close/>
              </a:path>
              <a:path w="165100" h="24764">
                <a:moveTo>
                  <a:pt x="132587" y="15239"/>
                </a:moveTo>
                <a:lnTo>
                  <a:pt x="30480" y="15239"/>
                </a:lnTo>
                <a:lnTo>
                  <a:pt x="30480" y="24384"/>
                </a:lnTo>
                <a:lnTo>
                  <a:pt x="132587" y="24384"/>
                </a:lnTo>
                <a:lnTo>
                  <a:pt x="132587" y="15239"/>
                </a:lnTo>
                <a:close/>
              </a:path>
              <a:path w="165100" h="24764">
                <a:moveTo>
                  <a:pt x="138684" y="21336"/>
                </a:moveTo>
                <a:lnTo>
                  <a:pt x="132587" y="21336"/>
                </a:lnTo>
                <a:lnTo>
                  <a:pt x="132587" y="24384"/>
                </a:lnTo>
                <a:lnTo>
                  <a:pt x="141732" y="24384"/>
                </a:lnTo>
                <a:lnTo>
                  <a:pt x="138684" y="21336"/>
                </a:lnTo>
                <a:close/>
              </a:path>
              <a:path w="165100" h="24764">
                <a:moveTo>
                  <a:pt x="164592" y="15239"/>
                </a:moveTo>
                <a:lnTo>
                  <a:pt x="132587" y="15239"/>
                </a:lnTo>
                <a:lnTo>
                  <a:pt x="141732" y="24384"/>
                </a:lnTo>
                <a:lnTo>
                  <a:pt x="146304" y="24384"/>
                </a:lnTo>
                <a:lnTo>
                  <a:pt x="149352" y="21336"/>
                </a:lnTo>
                <a:lnTo>
                  <a:pt x="164592" y="21336"/>
                </a:lnTo>
                <a:lnTo>
                  <a:pt x="164592" y="15239"/>
                </a:lnTo>
                <a:close/>
              </a:path>
              <a:path w="165100" h="24764">
                <a:moveTo>
                  <a:pt x="164592" y="21336"/>
                </a:moveTo>
                <a:lnTo>
                  <a:pt x="149352" y="21336"/>
                </a:lnTo>
                <a:lnTo>
                  <a:pt x="146304" y="24384"/>
                </a:lnTo>
                <a:lnTo>
                  <a:pt x="164592" y="24384"/>
                </a:lnTo>
                <a:lnTo>
                  <a:pt x="164592" y="21336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28316" y="3308603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20">
                <a:moveTo>
                  <a:pt x="0" y="45720"/>
                </a:moveTo>
                <a:lnTo>
                  <a:pt x="38100" y="45720"/>
                </a:lnTo>
                <a:lnTo>
                  <a:pt x="381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11551" y="3293363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392" y="0"/>
                </a:moveTo>
                <a:lnTo>
                  <a:pt x="0" y="0"/>
                </a:lnTo>
                <a:lnTo>
                  <a:pt x="0" y="99060"/>
                </a:lnTo>
                <a:lnTo>
                  <a:pt x="88392" y="99060"/>
                </a:lnTo>
                <a:lnTo>
                  <a:pt x="88392" y="82296"/>
                </a:lnTo>
                <a:lnTo>
                  <a:pt x="32004" y="82296"/>
                </a:lnTo>
                <a:lnTo>
                  <a:pt x="16764" y="67055"/>
                </a:lnTo>
                <a:lnTo>
                  <a:pt x="32004" y="67055"/>
                </a:lnTo>
                <a:lnTo>
                  <a:pt x="32004" y="32003"/>
                </a:lnTo>
                <a:lnTo>
                  <a:pt x="16764" y="32003"/>
                </a:lnTo>
                <a:lnTo>
                  <a:pt x="32004" y="15239"/>
                </a:lnTo>
                <a:lnTo>
                  <a:pt x="88392" y="15239"/>
                </a:lnTo>
                <a:lnTo>
                  <a:pt x="88392" y="0"/>
                </a:lnTo>
                <a:close/>
              </a:path>
              <a:path w="88900" h="99060">
                <a:moveTo>
                  <a:pt x="32004" y="67055"/>
                </a:moveTo>
                <a:lnTo>
                  <a:pt x="16764" y="67055"/>
                </a:lnTo>
                <a:lnTo>
                  <a:pt x="32004" y="82296"/>
                </a:lnTo>
                <a:lnTo>
                  <a:pt x="32004" y="67055"/>
                </a:lnTo>
                <a:close/>
              </a:path>
              <a:path w="88900" h="99060">
                <a:moveTo>
                  <a:pt x="57912" y="67055"/>
                </a:moveTo>
                <a:lnTo>
                  <a:pt x="32004" y="67055"/>
                </a:lnTo>
                <a:lnTo>
                  <a:pt x="32004" y="82296"/>
                </a:lnTo>
                <a:lnTo>
                  <a:pt x="57912" y="82296"/>
                </a:lnTo>
                <a:lnTo>
                  <a:pt x="57912" y="67055"/>
                </a:lnTo>
                <a:close/>
              </a:path>
              <a:path w="88900" h="99060">
                <a:moveTo>
                  <a:pt x="57912" y="15239"/>
                </a:moveTo>
                <a:lnTo>
                  <a:pt x="57912" y="82296"/>
                </a:lnTo>
                <a:lnTo>
                  <a:pt x="73152" y="67055"/>
                </a:lnTo>
                <a:lnTo>
                  <a:pt x="88392" y="67055"/>
                </a:lnTo>
                <a:lnTo>
                  <a:pt x="88392" y="32003"/>
                </a:lnTo>
                <a:lnTo>
                  <a:pt x="73152" y="32003"/>
                </a:lnTo>
                <a:lnTo>
                  <a:pt x="57912" y="15239"/>
                </a:lnTo>
                <a:close/>
              </a:path>
              <a:path w="88900" h="99060">
                <a:moveTo>
                  <a:pt x="88392" y="67055"/>
                </a:moveTo>
                <a:lnTo>
                  <a:pt x="73152" y="67055"/>
                </a:lnTo>
                <a:lnTo>
                  <a:pt x="57912" y="82296"/>
                </a:lnTo>
                <a:lnTo>
                  <a:pt x="88392" y="82296"/>
                </a:lnTo>
                <a:lnTo>
                  <a:pt x="88392" y="67055"/>
                </a:lnTo>
                <a:close/>
              </a:path>
              <a:path w="88900" h="99060">
                <a:moveTo>
                  <a:pt x="32004" y="15239"/>
                </a:moveTo>
                <a:lnTo>
                  <a:pt x="16764" y="32003"/>
                </a:lnTo>
                <a:lnTo>
                  <a:pt x="32004" y="32003"/>
                </a:lnTo>
                <a:lnTo>
                  <a:pt x="32004" y="15239"/>
                </a:lnTo>
                <a:close/>
              </a:path>
              <a:path w="88900" h="99060">
                <a:moveTo>
                  <a:pt x="57912" y="15239"/>
                </a:moveTo>
                <a:lnTo>
                  <a:pt x="32004" y="15239"/>
                </a:lnTo>
                <a:lnTo>
                  <a:pt x="32004" y="32003"/>
                </a:lnTo>
                <a:lnTo>
                  <a:pt x="57912" y="32003"/>
                </a:lnTo>
                <a:lnTo>
                  <a:pt x="57912" y="15239"/>
                </a:lnTo>
                <a:close/>
              </a:path>
              <a:path w="88900" h="99060">
                <a:moveTo>
                  <a:pt x="88392" y="15239"/>
                </a:moveTo>
                <a:lnTo>
                  <a:pt x="57912" y="15239"/>
                </a:lnTo>
                <a:lnTo>
                  <a:pt x="73152" y="32003"/>
                </a:lnTo>
                <a:lnTo>
                  <a:pt x="88392" y="32003"/>
                </a:lnTo>
                <a:lnTo>
                  <a:pt x="8839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00527" y="3287267"/>
            <a:ext cx="172212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53283" y="3240023"/>
            <a:ext cx="266700" cy="187960"/>
          </a:xfrm>
          <a:custGeom>
            <a:avLst/>
            <a:gdLst/>
            <a:ahLst/>
            <a:cxnLst/>
            <a:rect l="l" t="t" r="r" b="b"/>
            <a:pathLst>
              <a:path w="266700" h="187960">
                <a:moveTo>
                  <a:pt x="176784" y="0"/>
                </a:moveTo>
                <a:lnTo>
                  <a:pt x="86868" y="0"/>
                </a:lnTo>
                <a:lnTo>
                  <a:pt x="77724" y="1524"/>
                </a:lnTo>
                <a:lnTo>
                  <a:pt x="67056" y="4571"/>
                </a:lnTo>
                <a:lnTo>
                  <a:pt x="59436" y="7619"/>
                </a:lnTo>
                <a:lnTo>
                  <a:pt x="44196" y="15239"/>
                </a:lnTo>
                <a:lnTo>
                  <a:pt x="41148" y="18287"/>
                </a:lnTo>
                <a:lnTo>
                  <a:pt x="30480" y="25907"/>
                </a:lnTo>
                <a:lnTo>
                  <a:pt x="28956" y="27431"/>
                </a:lnTo>
                <a:lnTo>
                  <a:pt x="28956" y="28955"/>
                </a:lnTo>
                <a:lnTo>
                  <a:pt x="18288" y="39624"/>
                </a:lnTo>
                <a:lnTo>
                  <a:pt x="18288" y="41147"/>
                </a:lnTo>
                <a:lnTo>
                  <a:pt x="16764" y="42671"/>
                </a:lnTo>
                <a:lnTo>
                  <a:pt x="16764" y="44195"/>
                </a:lnTo>
                <a:lnTo>
                  <a:pt x="7620" y="59436"/>
                </a:lnTo>
                <a:lnTo>
                  <a:pt x="4572" y="68579"/>
                </a:lnTo>
                <a:lnTo>
                  <a:pt x="1524" y="79247"/>
                </a:lnTo>
                <a:lnTo>
                  <a:pt x="1524" y="88391"/>
                </a:lnTo>
                <a:lnTo>
                  <a:pt x="0" y="97536"/>
                </a:lnTo>
                <a:lnTo>
                  <a:pt x="0" y="131063"/>
                </a:lnTo>
                <a:lnTo>
                  <a:pt x="1524" y="141731"/>
                </a:lnTo>
                <a:lnTo>
                  <a:pt x="4572" y="160019"/>
                </a:lnTo>
                <a:lnTo>
                  <a:pt x="18288" y="187451"/>
                </a:lnTo>
                <a:lnTo>
                  <a:pt x="247269" y="187451"/>
                </a:lnTo>
                <a:lnTo>
                  <a:pt x="249936" y="184403"/>
                </a:lnTo>
                <a:lnTo>
                  <a:pt x="254508" y="175259"/>
                </a:lnTo>
                <a:lnTo>
                  <a:pt x="255422" y="173736"/>
                </a:lnTo>
                <a:lnTo>
                  <a:pt x="92964" y="173736"/>
                </a:lnTo>
                <a:lnTo>
                  <a:pt x="88392" y="172212"/>
                </a:lnTo>
                <a:lnTo>
                  <a:pt x="83820" y="172212"/>
                </a:lnTo>
                <a:lnTo>
                  <a:pt x="79248" y="170687"/>
                </a:lnTo>
                <a:lnTo>
                  <a:pt x="76200" y="167639"/>
                </a:lnTo>
                <a:lnTo>
                  <a:pt x="73152" y="166115"/>
                </a:lnTo>
                <a:lnTo>
                  <a:pt x="69342" y="163067"/>
                </a:lnTo>
                <a:lnTo>
                  <a:pt x="68580" y="163067"/>
                </a:lnTo>
                <a:lnTo>
                  <a:pt x="65532" y="160019"/>
                </a:lnTo>
                <a:lnTo>
                  <a:pt x="66402" y="160019"/>
                </a:lnTo>
                <a:lnTo>
                  <a:pt x="60960" y="152400"/>
                </a:lnTo>
                <a:lnTo>
                  <a:pt x="57912" y="146303"/>
                </a:lnTo>
                <a:lnTo>
                  <a:pt x="54864" y="137159"/>
                </a:lnTo>
                <a:lnTo>
                  <a:pt x="54864" y="86867"/>
                </a:lnTo>
                <a:lnTo>
                  <a:pt x="56388" y="82295"/>
                </a:lnTo>
                <a:lnTo>
                  <a:pt x="57912" y="79247"/>
                </a:lnTo>
                <a:lnTo>
                  <a:pt x="60959" y="74676"/>
                </a:lnTo>
                <a:lnTo>
                  <a:pt x="62484" y="71627"/>
                </a:lnTo>
                <a:lnTo>
                  <a:pt x="63137" y="71627"/>
                </a:lnTo>
                <a:lnTo>
                  <a:pt x="66402" y="67055"/>
                </a:lnTo>
                <a:lnTo>
                  <a:pt x="65532" y="67055"/>
                </a:lnTo>
                <a:lnTo>
                  <a:pt x="68580" y="64007"/>
                </a:lnTo>
                <a:lnTo>
                  <a:pt x="69799" y="64007"/>
                </a:lnTo>
                <a:lnTo>
                  <a:pt x="74066" y="60959"/>
                </a:lnTo>
                <a:lnTo>
                  <a:pt x="73152" y="60959"/>
                </a:lnTo>
                <a:lnTo>
                  <a:pt x="77724" y="57912"/>
                </a:lnTo>
                <a:lnTo>
                  <a:pt x="86868" y="54863"/>
                </a:lnTo>
                <a:lnTo>
                  <a:pt x="89916" y="53339"/>
                </a:lnTo>
                <a:lnTo>
                  <a:pt x="255269" y="53339"/>
                </a:lnTo>
                <a:lnTo>
                  <a:pt x="252984" y="48767"/>
                </a:lnTo>
                <a:lnTo>
                  <a:pt x="249936" y="44195"/>
                </a:lnTo>
                <a:lnTo>
                  <a:pt x="249936" y="42671"/>
                </a:lnTo>
                <a:lnTo>
                  <a:pt x="248412" y="41147"/>
                </a:lnTo>
                <a:lnTo>
                  <a:pt x="248412" y="39624"/>
                </a:lnTo>
                <a:lnTo>
                  <a:pt x="236220" y="27431"/>
                </a:lnTo>
                <a:lnTo>
                  <a:pt x="236220" y="25907"/>
                </a:lnTo>
                <a:lnTo>
                  <a:pt x="225552" y="18287"/>
                </a:lnTo>
                <a:lnTo>
                  <a:pt x="222504" y="15239"/>
                </a:lnTo>
                <a:lnTo>
                  <a:pt x="213360" y="10667"/>
                </a:lnTo>
                <a:lnTo>
                  <a:pt x="205740" y="6095"/>
                </a:lnTo>
                <a:lnTo>
                  <a:pt x="196596" y="3047"/>
                </a:lnTo>
                <a:lnTo>
                  <a:pt x="187452" y="1524"/>
                </a:lnTo>
                <a:lnTo>
                  <a:pt x="176784" y="0"/>
                </a:lnTo>
                <a:close/>
              </a:path>
              <a:path w="266700" h="187960">
                <a:moveTo>
                  <a:pt x="199745" y="161035"/>
                </a:moveTo>
                <a:lnTo>
                  <a:pt x="190500" y="167639"/>
                </a:lnTo>
                <a:lnTo>
                  <a:pt x="184404" y="170687"/>
                </a:lnTo>
                <a:lnTo>
                  <a:pt x="179832" y="172212"/>
                </a:lnTo>
                <a:lnTo>
                  <a:pt x="176784" y="173736"/>
                </a:lnTo>
                <a:lnTo>
                  <a:pt x="255422" y="173736"/>
                </a:lnTo>
                <a:lnTo>
                  <a:pt x="259080" y="167639"/>
                </a:lnTo>
                <a:lnTo>
                  <a:pt x="260604" y="163067"/>
                </a:lnTo>
                <a:lnTo>
                  <a:pt x="198120" y="163067"/>
                </a:lnTo>
                <a:lnTo>
                  <a:pt x="199745" y="161035"/>
                </a:lnTo>
                <a:close/>
              </a:path>
              <a:path w="266700" h="187960">
                <a:moveTo>
                  <a:pt x="65532" y="160019"/>
                </a:moveTo>
                <a:lnTo>
                  <a:pt x="68580" y="163067"/>
                </a:lnTo>
                <a:lnTo>
                  <a:pt x="67563" y="161645"/>
                </a:lnTo>
                <a:lnTo>
                  <a:pt x="65532" y="160019"/>
                </a:lnTo>
                <a:close/>
              </a:path>
              <a:path w="266700" h="187960">
                <a:moveTo>
                  <a:pt x="67563" y="161645"/>
                </a:moveTo>
                <a:lnTo>
                  <a:pt x="68580" y="163067"/>
                </a:lnTo>
                <a:lnTo>
                  <a:pt x="69342" y="163067"/>
                </a:lnTo>
                <a:lnTo>
                  <a:pt x="67563" y="161645"/>
                </a:lnTo>
                <a:close/>
              </a:path>
              <a:path w="266700" h="187960">
                <a:moveTo>
                  <a:pt x="201168" y="160019"/>
                </a:moveTo>
                <a:lnTo>
                  <a:pt x="199745" y="161035"/>
                </a:lnTo>
                <a:lnTo>
                  <a:pt x="198120" y="163067"/>
                </a:lnTo>
                <a:lnTo>
                  <a:pt x="201168" y="160019"/>
                </a:lnTo>
                <a:close/>
              </a:path>
              <a:path w="266700" h="187960">
                <a:moveTo>
                  <a:pt x="261620" y="160019"/>
                </a:moveTo>
                <a:lnTo>
                  <a:pt x="201168" y="160019"/>
                </a:lnTo>
                <a:lnTo>
                  <a:pt x="198120" y="163067"/>
                </a:lnTo>
                <a:lnTo>
                  <a:pt x="260604" y="163067"/>
                </a:lnTo>
                <a:lnTo>
                  <a:pt x="261620" y="160019"/>
                </a:lnTo>
                <a:close/>
              </a:path>
              <a:path w="266700" h="187960">
                <a:moveTo>
                  <a:pt x="66402" y="160019"/>
                </a:moveTo>
                <a:lnTo>
                  <a:pt x="65532" y="160019"/>
                </a:lnTo>
                <a:lnTo>
                  <a:pt x="67563" y="161645"/>
                </a:lnTo>
                <a:lnTo>
                  <a:pt x="66402" y="160019"/>
                </a:lnTo>
                <a:close/>
              </a:path>
              <a:path w="266700" h="187960">
                <a:moveTo>
                  <a:pt x="262128" y="71627"/>
                </a:moveTo>
                <a:lnTo>
                  <a:pt x="204216" y="71627"/>
                </a:lnTo>
                <a:lnTo>
                  <a:pt x="208788" y="80771"/>
                </a:lnTo>
                <a:lnTo>
                  <a:pt x="211836" y="89915"/>
                </a:lnTo>
                <a:lnTo>
                  <a:pt x="211836" y="135636"/>
                </a:lnTo>
                <a:lnTo>
                  <a:pt x="210312" y="140207"/>
                </a:lnTo>
                <a:lnTo>
                  <a:pt x="210312" y="144779"/>
                </a:lnTo>
                <a:lnTo>
                  <a:pt x="208788" y="147827"/>
                </a:lnTo>
                <a:lnTo>
                  <a:pt x="205740" y="152400"/>
                </a:lnTo>
                <a:lnTo>
                  <a:pt x="204216" y="155447"/>
                </a:lnTo>
                <a:lnTo>
                  <a:pt x="199745" y="161035"/>
                </a:lnTo>
                <a:lnTo>
                  <a:pt x="201168" y="160019"/>
                </a:lnTo>
                <a:lnTo>
                  <a:pt x="261620" y="160019"/>
                </a:lnTo>
                <a:lnTo>
                  <a:pt x="262128" y="158495"/>
                </a:lnTo>
                <a:lnTo>
                  <a:pt x="263652" y="147827"/>
                </a:lnTo>
                <a:lnTo>
                  <a:pt x="266700" y="129539"/>
                </a:lnTo>
                <a:lnTo>
                  <a:pt x="266700" y="96012"/>
                </a:lnTo>
                <a:lnTo>
                  <a:pt x="265176" y="85343"/>
                </a:lnTo>
                <a:lnTo>
                  <a:pt x="263652" y="76200"/>
                </a:lnTo>
                <a:lnTo>
                  <a:pt x="262128" y="71627"/>
                </a:lnTo>
                <a:close/>
              </a:path>
              <a:path w="266700" h="187960">
                <a:moveTo>
                  <a:pt x="63137" y="71627"/>
                </a:moveTo>
                <a:lnTo>
                  <a:pt x="62484" y="71627"/>
                </a:lnTo>
                <a:lnTo>
                  <a:pt x="60959" y="74676"/>
                </a:lnTo>
                <a:lnTo>
                  <a:pt x="63137" y="71627"/>
                </a:lnTo>
                <a:close/>
              </a:path>
              <a:path w="266700" h="187960">
                <a:moveTo>
                  <a:pt x="199390" y="65786"/>
                </a:moveTo>
                <a:lnTo>
                  <a:pt x="205740" y="74676"/>
                </a:lnTo>
                <a:lnTo>
                  <a:pt x="204216" y="71627"/>
                </a:lnTo>
                <a:lnTo>
                  <a:pt x="262128" y="71627"/>
                </a:lnTo>
                <a:lnTo>
                  <a:pt x="260604" y="67055"/>
                </a:lnTo>
                <a:lnTo>
                  <a:pt x="201168" y="67055"/>
                </a:lnTo>
                <a:lnTo>
                  <a:pt x="199390" y="65786"/>
                </a:lnTo>
                <a:close/>
              </a:path>
              <a:path w="266700" h="187960">
                <a:moveTo>
                  <a:pt x="68580" y="64007"/>
                </a:moveTo>
                <a:lnTo>
                  <a:pt x="65532" y="67055"/>
                </a:lnTo>
                <a:lnTo>
                  <a:pt x="67309" y="65786"/>
                </a:lnTo>
                <a:lnTo>
                  <a:pt x="68580" y="64007"/>
                </a:lnTo>
                <a:close/>
              </a:path>
              <a:path w="266700" h="187960">
                <a:moveTo>
                  <a:pt x="67309" y="65786"/>
                </a:moveTo>
                <a:lnTo>
                  <a:pt x="65532" y="67055"/>
                </a:lnTo>
                <a:lnTo>
                  <a:pt x="66402" y="67055"/>
                </a:lnTo>
                <a:lnTo>
                  <a:pt x="67309" y="65786"/>
                </a:lnTo>
                <a:close/>
              </a:path>
              <a:path w="266700" h="187960">
                <a:moveTo>
                  <a:pt x="198120" y="64007"/>
                </a:moveTo>
                <a:lnTo>
                  <a:pt x="199390" y="65786"/>
                </a:lnTo>
                <a:lnTo>
                  <a:pt x="201168" y="67055"/>
                </a:lnTo>
                <a:lnTo>
                  <a:pt x="198120" y="64007"/>
                </a:lnTo>
                <a:close/>
              </a:path>
              <a:path w="266700" h="187960">
                <a:moveTo>
                  <a:pt x="259587" y="64007"/>
                </a:moveTo>
                <a:lnTo>
                  <a:pt x="198120" y="64007"/>
                </a:lnTo>
                <a:lnTo>
                  <a:pt x="201168" y="67055"/>
                </a:lnTo>
                <a:lnTo>
                  <a:pt x="260604" y="67055"/>
                </a:lnTo>
                <a:lnTo>
                  <a:pt x="259587" y="64007"/>
                </a:lnTo>
                <a:close/>
              </a:path>
              <a:path w="266700" h="187960">
                <a:moveTo>
                  <a:pt x="69799" y="64007"/>
                </a:moveTo>
                <a:lnTo>
                  <a:pt x="68580" y="64007"/>
                </a:lnTo>
                <a:lnTo>
                  <a:pt x="67309" y="65786"/>
                </a:lnTo>
                <a:lnTo>
                  <a:pt x="69799" y="64007"/>
                </a:lnTo>
                <a:close/>
              </a:path>
              <a:path w="266700" h="187960">
                <a:moveTo>
                  <a:pt x="190500" y="59436"/>
                </a:moveTo>
                <a:lnTo>
                  <a:pt x="199390" y="65786"/>
                </a:lnTo>
                <a:lnTo>
                  <a:pt x="198120" y="64007"/>
                </a:lnTo>
                <a:lnTo>
                  <a:pt x="259587" y="64007"/>
                </a:lnTo>
                <a:lnTo>
                  <a:pt x="258571" y="60959"/>
                </a:lnTo>
                <a:lnTo>
                  <a:pt x="193548" y="60959"/>
                </a:lnTo>
                <a:lnTo>
                  <a:pt x="190500" y="59436"/>
                </a:lnTo>
                <a:close/>
              </a:path>
              <a:path w="266700" h="187960">
                <a:moveTo>
                  <a:pt x="76200" y="59436"/>
                </a:moveTo>
                <a:lnTo>
                  <a:pt x="73152" y="60959"/>
                </a:lnTo>
                <a:lnTo>
                  <a:pt x="74066" y="60959"/>
                </a:lnTo>
                <a:lnTo>
                  <a:pt x="76200" y="59436"/>
                </a:lnTo>
                <a:close/>
              </a:path>
              <a:path w="266700" h="187960">
                <a:moveTo>
                  <a:pt x="255269" y="53339"/>
                </a:moveTo>
                <a:lnTo>
                  <a:pt x="173736" y="53339"/>
                </a:lnTo>
                <a:lnTo>
                  <a:pt x="178308" y="54863"/>
                </a:lnTo>
                <a:lnTo>
                  <a:pt x="182880" y="54863"/>
                </a:lnTo>
                <a:lnTo>
                  <a:pt x="185928" y="56387"/>
                </a:lnTo>
                <a:lnTo>
                  <a:pt x="190500" y="59436"/>
                </a:lnTo>
                <a:lnTo>
                  <a:pt x="193548" y="60959"/>
                </a:lnTo>
                <a:lnTo>
                  <a:pt x="258571" y="60959"/>
                </a:lnTo>
                <a:lnTo>
                  <a:pt x="257556" y="57912"/>
                </a:lnTo>
                <a:lnTo>
                  <a:pt x="255269" y="533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738627" y="336422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723388" y="3316223"/>
            <a:ext cx="165100" cy="111760"/>
          </a:xfrm>
          <a:custGeom>
            <a:avLst/>
            <a:gdLst/>
            <a:ahLst/>
            <a:cxnLst/>
            <a:rect l="l" t="t" r="r" b="b"/>
            <a:pathLst>
              <a:path w="165100" h="111760">
                <a:moveTo>
                  <a:pt x="164592" y="0"/>
                </a:moveTo>
                <a:lnTo>
                  <a:pt x="0" y="0"/>
                </a:lnTo>
                <a:lnTo>
                  <a:pt x="0" y="111251"/>
                </a:lnTo>
                <a:lnTo>
                  <a:pt x="164592" y="111251"/>
                </a:lnTo>
                <a:lnTo>
                  <a:pt x="164592" y="102107"/>
                </a:lnTo>
                <a:lnTo>
                  <a:pt x="32004" y="102107"/>
                </a:lnTo>
                <a:lnTo>
                  <a:pt x="15239" y="86867"/>
                </a:lnTo>
                <a:lnTo>
                  <a:pt x="32004" y="86867"/>
                </a:lnTo>
                <a:lnTo>
                  <a:pt x="32004" y="30479"/>
                </a:lnTo>
                <a:lnTo>
                  <a:pt x="15239" y="30479"/>
                </a:lnTo>
                <a:lnTo>
                  <a:pt x="32004" y="15239"/>
                </a:lnTo>
                <a:lnTo>
                  <a:pt x="164592" y="15239"/>
                </a:lnTo>
                <a:lnTo>
                  <a:pt x="164592" y="0"/>
                </a:lnTo>
                <a:close/>
              </a:path>
              <a:path w="165100" h="111760">
                <a:moveTo>
                  <a:pt x="32004" y="86867"/>
                </a:moveTo>
                <a:lnTo>
                  <a:pt x="15239" y="86867"/>
                </a:lnTo>
                <a:lnTo>
                  <a:pt x="32004" y="102107"/>
                </a:lnTo>
                <a:lnTo>
                  <a:pt x="32004" y="86867"/>
                </a:lnTo>
                <a:close/>
              </a:path>
              <a:path w="165100" h="111760">
                <a:moveTo>
                  <a:pt x="134112" y="86867"/>
                </a:moveTo>
                <a:lnTo>
                  <a:pt x="32004" y="86867"/>
                </a:lnTo>
                <a:lnTo>
                  <a:pt x="32004" y="102107"/>
                </a:lnTo>
                <a:lnTo>
                  <a:pt x="134112" y="102107"/>
                </a:lnTo>
                <a:lnTo>
                  <a:pt x="134112" y="86867"/>
                </a:lnTo>
                <a:close/>
              </a:path>
              <a:path w="165100" h="111760">
                <a:moveTo>
                  <a:pt x="134112" y="15239"/>
                </a:moveTo>
                <a:lnTo>
                  <a:pt x="134112" y="102107"/>
                </a:lnTo>
                <a:lnTo>
                  <a:pt x="149351" y="86867"/>
                </a:lnTo>
                <a:lnTo>
                  <a:pt x="164592" y="86867"/>
                </a:lnTo>
                <a:lnTo>
                  <a:pt x="164592" y="30479"/>
                </a:lnTo>
                <a:lnTo>
                  <a:pt x="149351" y="30479"/>
                </a:lnTo>
                <a:lnTo>
                  <a:pt x="134112" y="15239"/>
                </a:lnTo>
                <a:close/>
              </a:path>
              <a:path w="165100" h="111760">
                <a:moveTo>
                  <a:pt x="164592" y="86867"/>
                </a:moveTo>
                <a:lnTo>
                  <a:pt x="149351" y="86867"/>
                </a:lnTo>
                <a:lnTo>
                  <a:pt x="134112" y="102107"/>
                </a:lnTo>
                <a:lnTo>
                  <a:pt x="164592" y="102107"/>
                </a:lnTo>
                <a:lnTo>
                  <a:pt x="164592" y="86867"/>
                </a:lnTo>
                <a:close/>
              </a:path>
              <a:path w="165100" h="111760">
                <a:moveTo>
                  <a:pt x="32004" y="15239"/>
                </a:moveTo>
                <a:lnTo>
                  <a:pt x="15239" y="30479"/>
                </a:lnTo>
                <a:lnTo>
                  <a:pt x="32004" y="30479"/>
                </a:lnTo>
                <a:lnTo>
                  <a:pt x="32004" y="15239"/>
                </a:lnTo>
                <a:close/>
              </a:path>
              <a:path w="165100" h="111760">
                <a:moveTo>
                  <a:pt x="134112" y="15239"/>
                </a:moveTo>
                <a:lnTo>
                  <a:pt x="32004" y="15239"/>
                </a:lnTo>
                <a:lnTo>
                  <a:pt x="32004" y="30479"/>
                </a:lnTo>
                <a:lnTo>
                  <a:pt x="134112" y="30479"/>
                </a:lnTo>
                <a:lnTo>
                  <a:pt x="134112" y="15239"/>
                </a:lnTo>
                <a:close/>
              </a:path>
              <a:path w="165100" h="111760">
                <a:moveTo>
                  <a:pt x="164592" y="15239"/>
                </a:moveTo>
                <a:lnTo>
                  <a:pt x="134112" y="15239"/>
                </a:lnTo>
                <a:lnTo>
                  <a:pt x="149351" y="30479"/>
                </a:lnTo>
                <a:lnTo>
                  <a:pt x="164592" y="30479"/>
                </a:lnTo>
                <a:lnTo>
                  <a:pt x="164592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737104" y="3331463"/>
            <a:ext cx="97536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720339" y="342290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9144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703576" y="3403091"/>
            <a:ext cx="167640" cy="24765"/>
          </a:xfrm>
          <a:custGeom>
            <a:avLst/>
            <a:gdLst/>
            <a:ahLst/>
            <a:cxnLst/>
            <a:rect l="l" t="t" r="r" b="b"/>
            <a:pathLst>
              <a:path w="167639" h="24764">
                <a:moveTo>
                  <a:pt x="167640" y="0"/>
                </a:moveTo>
                <a:lnTo>
                  <a:pt x="0" y="0"/>
                </a:lnTo>
                <a:lnTo>
                  <a:pt x="0" y="24384"/>
                </a:lnTo>
                <a:lnTo>
                  <a:pt x="19534" y="24384"/>
                </a:lnTo>
                <a:lnTo>
                  <a:pt x="16763" y="21336"/>
                </a:lnTo>
                <a:lnTo>
                  <a:pt x="26462" y="21336"/>
                </a:lnTo>
                <a:lnTo>
                  <a:pt x="32004" y="15239"/>
                </a:lnTo>
                <a:lnTo>
                  <a:pt x="167640" y="15239"/>
                </a:lnTo>
                <a:lnTo>
                  <a:pt x="167640" y="0"/>
                </a:lnTo>
                <a:close/>
              </a:path>
              <a:path w="167639" h="24764">
                <a:moveTo>
                  <a:pt x="26462" y="21336"/>
                </a:moveTo>
                <a:lnTo>
                  <a:pt x="16763" y="21336"/>
                </a:lnTo>
                <a:lnTo>
                  <a:pt x="19534" y="24384"/>
                </a:lnTo>
                <a:lnTo>
                  <a:pt x="23691" y="24384"/>
                </a:lnTo>
                <a:lnTo>
                  <a:pt x="26462" y="21336"/>
                </a:lnTo>
                <a:close/>
              </a:path>
              <a:path w="167639" h="24764">
                <a:moveTo>
                  <a:pt x="32004" y="15239"/>
                </a:moveTo>
                <a:lnTo>
                  <a:pt x="23691" y="24384"/>
                </a:lnTo>
                <a:lnTo>
                  <a:pt x="32004" y="24384"/>
                </a:lnTo>
                <a:lnTo>
                  <a:pt x="32004" y="15239"/>
                </a:lnTo>
                <a:close/>
              </a:path>
              <a:path w="167639" h="24764">
                <a:moveTo>
                  <a:pt x="135636" y="15239"/>
                </a:moveTo>
                <a:lnTo>
                  <a:pt x="32004" y="15239"/>
                </a:lnTo>
                <a:lnTo>
                  <a:pt x="32004" y="24384"/>
                </a:lnTo>
                <a:lnTo>
                  <a:pt x="135636" y="24384"/>
                </a:lnTo>
                <a:lnTo>
                  <a:pt x="135636" y="15239"/>
                </a:lnTo>
                <a:close/>
              </a:path>
              <a:path w="167639" h="24764">
                <a:moveTo>
                  <a:pt x="141177" y="21336"/>
                </a:moveTo>
                <a:lnTo>
                  <a:pt x="135636" y="21336"/>
                </a:lnTo>
                <a:lnTo>
                  <a:pt x="135636" y="24384"/>
                </a:lnTo>
                <a:lnTo>
                  <a:pt x="143948" y="24384"/>
                </a:lnTo>
                <a:lnTo>
                  <a:pt x="141177" y="21336"/>
                </a:lnTo>
                <a:close/>
              </a:path>
              <a:path w="167639" h="24764">
                <a:moveTo>
                  <a:pt x="167640" y="15239"/>
                </a:moveTo>
                <a:lnTo>
                  <a:pt x="135636" y="15239"/>
                </a:lnTo>
                <a:lnTo>
                  <a:pt x="143948" y="24384"/>
                </a:lnTo>
                <a:lnTo>
                  <a:pt x="148105" y="24384"/>
                </a:lnTo>
                <a:lnTo>
                  <a:pt x="150875" y="21336"/>
                </a:lnTo>
                <a:lnTo>
                  <a:pt x="167640" y="21336"/>
                </a:lnTo>
                <a:lnTo>
                  <a:pt x="167640" y="15239"/>
                </a:lnTo>
                <a:close/>
              </a:path>
              <a:path w="167639" h="24764">
                <a:moveTo>
                  <a:pt x="167640" y="21336"/>
                </a:moveTo>
                <a:lnTo>
                  <a:pt x="150875" y="21336"/>
                </a:lnTo>
                <a:lnTo>
                  <a:pt x="148105" y="24384"/>
                </a:lnTo>
                <a:lnTo>
                  <a:pt x="167640" y="24384"/>
                </a:lnTo>
                <a:lnTo>
                  <a:pt x="167640" y="21336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776727" y="3308603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5" h="45720">
                <a:moveTo>
                  <a:pt x="0" y="45720"/>
                </a:moveTo>
                <a:lnTo>
                  <a:pt x="39624" y="45720"/>
                </a:lnTo>
                <a:lnTo>
                  <a:pt x="39624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61488" y="3293363"/>
            <a:ext cx="90170" cy="99060"/>
          </a:xfrm>
          <a:custGeom>
            <a:avLst/>
            <a:gdLst/>
            <a:ahLst/>
            <a:cxnLst/>
            <a:rect l="l" t="t" r="r" b="b"/>
            <a:pathLst>
              <a:path w="90169" h="99060">
                <a:moveTo>
                  <a:pt x="89916" y="0"/>
                </a:moveTo>
                <a:lnTo>
                  <a:pt x="0" y="0"/>
                </a:lnTo>
                <a:lnTo>
                  <a:pt x="0" y="99060"/>
                </a:lnTo>
                <a:lnTo>
                  <a:pt x="89916" y="99060"/>
                </a:lnTo>
                <a:lnTo>
                  <a:pt x="89916" y="82296"/>
                </a:lnTo>
                <a:lnTo>
                  <a:pt x="30480" y="82296"/>
                </a:lnTo>
                <a:lnTo>
                  <a:pt x="15239" y="67055"/>
                </a:lnTo>
                <a:lnTo>
                  <a:pt x="30480" y="67055"/>
                </a:lnTo>
                <a:lnTo>
                  <a:pt x="30480" y="32003"/>
                </a:lnTo>
                <a:lnTo>
                  <a:pt x="15239" y="32003"/>
                </a:lnTo>
                <a:lnTo>
                  <a:pt x="30480" y="15239"/>
                </a:lnTo>
                <a:lnTo>
                  <a:pt x="89916" y="15239"/>
                </a:lnTo>
                <a:lnTo>
                  <a:pt x="89916" y="0"/>
                </a:lnTo>
                <a:close/>
              </a:path>
              <a:path w="90169" h="99060">
                <a:moveTo>
                  <a:pt x="30480" y="67055"/>
                </a:moveTo>
                <a:lnTo>
                  <a:pt x="15239" y="67055"/>
                </a:lnTo>
                <a:lnTo>
                  <a:pt x="30480" y="82296"/>
                </a:lnTo>
                <a:lnTo>
                  <a:pt x="30480" y="67055"/>
                </a:lnTo>
                <a:close/>
              </a:path>
              <a:path w="90169" h="99060">
                <a:moveTo>
                  <a:pt x="57912" y="67055"/>
                </a:moveTo>
                <a:lnTo>
                  <a:pt x="30480" y="67055"/>
                </a:lnTo>
                <a:lnTo>
                  <a:pt x="30480" y="82296"/>
                </a:lnTo>
                <a:lnTo>
                  <a:pt x="57912" y="82296"/>
                </a:lnTo>
                <a:lnTo>
                  <a:pt x="57912" y="67055"/>
                </a:lnTo>
                <a:close/>
              </a:path>
              <a:path w="90169" h="99060">
                <a:moveTo>
                  <a:pt x="57912" y="15239"/>
                </a:moveTo>
                <a:lnTo>
                  <a:pt x="57912" y="82296"/>
                </a:lnTo>
                <a:lnTo>
                  <a:pt x="73151" y="67055"/>
                </a:lnTo>
                <a:lnTo>
                  <a:pt x="89916" y="67055"/>
                </a:lnTo>
                <a:lnTo>
                  <a:pt x="89916" y="32003"/>
                </a:lnTo>
                <a:lnTo>
                  <a:pt x="73151" y="32003"/>
                </a:lnTo>
                <a:lnTo>
                  <a:pt x="57912" y="15239"/>
                </a:lnTo>
                <a:close/>
              </a:path>
              <a:path w="90169" h="99060">
                <a:moveTo>
                  <a:pt x="89916" y="67055"/>
                </a:moveTo>
                <a:lnTo>
                  <a:pt x="73151" y="67055"/>
                </a:lnTo>
                <a:lnTo>
                  <a:pt x="57912" y="82296"/>
                </a:lnTo>
                <a:lnTo>
                  <a:pt x="89916" y="82296"/>
                </a:lnTo>
                <a:lnTo>
                  <a:pt x="89916" y="67055"/>
                </a:lnTo>
                <a:close/>
              </a:path>
              <a:path w="90169" h="99060">
                <a:moveTo>
                  <a:pt x="30480" y="15239"/>
                </a:moveTo>
                <a:lnTo>
                  <a:pt x="15239" y="32003"/>
                </a:lnTo>
                <a:lnTo>
                  <a:pt x="30480" y="32003"/>
                </a:lnTo>
                <a:lnTo>
                  <a:pt x="30480" y="15239"/>
                </a:lnTo>
                <a:close/>
              </a:path>
              <a:path w="90169" h="99060">
                <a:moveTo>
                  <a:pt x="57912" y="15239"/>
                </a:moveTo>
                <a:lnTo>
                  <a:pt x="30480" y="15239"/>
                </a:lnTo>
                <a:lnTo>
                  <a:pt x="30480" y="32003"/>
                </a:lnTo>
                <a:lnTo>
                  <a:pt x="57912" y="32003"/>
                </a:lnTo>
                <a:lnTo>
                  <a:pt x="57912" y="15239"/>
                </a:lnTo>
                <a:close/>
              </a:path>
              <a:path w="90169" h="99060">
                <a:moveTo>
                  <a:pt x="89916" y="15239"/>
                </a:moveTo>
                <a:lnTo>
                  <a:pt x="57912" y="15239"/>
                </a:lnTo>
                <a:lnTo>
                  <a:pt x="73151" y="32003"/>
                </a:lnTo>
                <a:lnTo>
                  <a:pt x="89916" y="32003"/>
                </a:lnTo>
                <a:lnTo>
                  <a:pt x="8991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46647" y="1556003"/>
            <a:ext cx="227075" cy="242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00928" y="1508759"/>
            <a:ext cx="265430" cy="207645"/>
          </a:xfrm>
          <a:custGeom>
            <a:avLst/>
            <a:gdLst/>
            <a:ahLst/>
            <a:cxnLst/>
            <a:rect l="l" t="t" r="r" b="b"/>
            <a:pathLst>
              <a:path w="265429" h="207644">
                <a:moveTo>
                  <a:pt x="211836" y="199643"/>
                </a:moveTo>
                <a:lnTo>
                  <a:pt x="53339" y="199643"/>
                </a:lnTo>
                <a:lnTo>
                  <a:pt x="54863" y="201167"/>
                </a:lnTo>
                <a:lnTo>
                  <a:pt x="70104" y="205739"/>
                </a:lnTo>
                <a:lnTo>
                  <a:pt x="79248" y="205739"/>
                </a:lnTo>
                <a:lnTo>
                  <a:pt x="85344" y="207263"/>
                </a:lnTo>
                <a:lnTo>
                  <a:pt x="179832" y="207263"/>
                </a:lnTo>
                <a:lnTo>
                  <a:pt x="198120" y="204215"/>
                </a:lnTo>
                <a:lnTo>
                  <a:pt x="210312" y="201167"/>
                </a:lnTo>
                <a:lnTo>
                  <a:pt x="211836" y="199643"/>
                </a:lnTo>
                <a:close/>
              </a:path>
              <a:path w="265429" h="207644">
                <a:moveTo>
                  <a:pt x="225551" y="192023"/>
                </a:moveTo>
                <a:lnTo>
                  <a:pt x="38100" y="192023"/>
                </a:lnTo>
                <a:lnTo>
                  <a:pt x="39624" y="193547"/>
                </a:lnTo>
                <a:lnTo>
                  <a:pt x="50292" y="198119"/>
                </a:lnTo>
                <a:lnTo>
                  <a:pt x="51816" y="199643"/>
                </a:lnTo>
                <a:lnTo>
                  <a:pt x="213360" y="199643"/>
                </a:lnTo>
                <a:lnTo>
                  <a:pt x="214884" y="198119"/>
                </a:lnTo>
                <a:lnTo>
                  <a:pt x="224027" y="193547"/>
                </a:lnTo>
                <a:lnTo>
                  <a:pt x="225551" y="192023"/>
                </a:lnTo>
                <a:close/>
              </a:path>
              <a:path w="265429" h="207644">
                <a:moveTo>
                  <a:pt x="239268" y="181355"/>
                </a:moveTo>
                <a:lnTo>
                  <a:pt x="25908" y="181355"/>
                </a:lnTo>
                <a:lnTo>
                  <a:pt x="36575" y="192023"/>
                </a:lnTo>
                <a:lnTo>
                  <a:pt x="227075" y="192023"/>
                </a:lnTo>
                <a:lnTo>
                  <a:pt x="228600" y="190500"/>
                </a:lnTo>
                <a:lnTo>
                  <a:pt x="237744" y="182879"/>
                </a:lnTo>
                <a:lnTo>
                  <a:pt x="239268" y="181355"/>
                </a:lnTo>
                <a:close/>
              </a:path>
              <a:path w="265429" h="207644">
                <a:moveTo>
                  <a:pt x="239268" y="24383"/>
                </a:moveTo>
                <a:lnTo>
                  <a:pt x="25908" y="24383"/>
                </a:lnTo>
                <a:lnTo>
                  <a:pt x="22860" y="27431"/>
                </a:lnTo>
                <a:lnTo>
                  <a:pt x="15239" y="36575"/>
                </a:lnTo>
                <a:lnTo>
                  <a:pt x="15239" y="38100"/>
                </a:lnTo>
                <a:lnTo>
                  <a:pt x="12192" y="41147"/>
                </a:lnTo>
                <a:lnTo>
                  <a:pt x="7620" y="50291"/>
                </a:lnTo>
                <a:lnTo>
                  <a:pt x="6096" y="51815"/>
                </a:lnTo>
                <a:lnTo>
                  <a:pt x="6096" y="53339"/>
                </a:lnTo>
                <a:lnTo>
                  <a:pt x="4572" y="56387"/>
                </a:lnTo>
                <a:lnTo>
                  <a:pt x="1524" y="70103"/>
                </a:lnTo>
                <a:lnTo>
                  <a:pt x="0" y="79247"/>
                </a:lnTo>
                <a:lnTo>
                  <a:pt x="0" y="131063"/>
                </a:lnTo>
                <a:lnTo>
                  <a:pt x="1524" y="140207"/>
                </a:lnTo>
                <a:lnTo>
                  <a:pt x="4572" y="150875"/>
                </a:lnTo>
                <a:lnTo>
                  <a:pt x="6096" y="152400"/>
                </a:lnTo>
                <a:lnTo>
                  <a:pt x="6096" y="153923"/>
                </a:lnTo>
                <a:lnTo>
                  <a:pt x="7620" y="155447"/>
                </a:lnTo>
                <a:lnTo>
                  <a:pt x="12192" y="166115"/>
                </a:lnTo>
                <a:lnTo>
                  <a:pt x="15239" y="169163"/>
                </a:lnTo>
                <a:lnTo>
                  <a:pt x="15239" y="170687"/>
                </a:lnTo>
                <a:lnTo>
                  <a:pt x="22860" y="179831"/>
                </a:lnTo>
                <a:lnTo>
                  <a:pt x="24384" y="181355"/>
                </a:lnTo>
                <a:lnTo>
                  <a:pt x="240792" y="181355"/>
                </a:lnTo>
                <a:lnTo>
                  <a:pt x="240792" y="179831"/>
                </a:lnTo>
                <a:lnTo>
                  <a:pt x="248412" y="170687"/>
                </a:lnTo>
                <a:lnTo>
                  <a:pt x="251460" y="167639"/>
                </a:lnTo>
                <a:lnTo>
                  <a:pt x="251460" y="166115"/>
                </a:lnTo>
                <a:lnTo>
                  <a:pt x="257556" y="155447"/>
                </a:lnTo>
                <a:lnTo>
                  <a:pt x="257556" y="153923"/>
                </a:lnTo>
                <a:lnTo>
                  <a:pt x="259080" y="152400"/>
                </a:lnTo>
                <a:lnTo>
                  <a:pt x="77724" y="152400"/>
                </a:lnTo>
                <a:lnTo>
                  <a:pt x="70104" y="149351"/>
                </a:lnTo>
                <a:lnTo>
                  <a:pt x="72644" y="149351"/>
                </a:lnTo>
                <a:lnTo>
                  <a:pt x="65532" y="146303"/>
                </a:lnTo>
                <a:lnTo>
                  <a:pt x="67818" y="146303"/>
                </a:lnTo>
                <a:lnTo>
                  <a:pt x="65532" y="144779"/>
                </a:lnTo>
                <a:lnTo>
                  <a:pt x="64008" y="144779"/>
                </a:lnTo>
                <a:lnTo>
                  <a:pt x="60960" y="141731"/>
                </a:lnTo>
                <a:lnTo>
                  <a:pt x="61975" y="141731"/>
                </a:lnTo>
                <a:lnTo>
                  <a:pt x="57912" y="135635"/>
                </a:lnTo>
                <a:lnTo>
                  <a:pt x="56387" y="135635"/>
                </a:lnTo>
                <a:lnTo>
                  <a:pt x="53339" y="123443"/>
                </a:lnTo>
                <a:lnTo>
                  <a:pt x="53339" y="82295"/>
                </a:lnTo>
                <a:lnTo>
                  <a:pt x="54863" y="79247"/>
                </a:lnTo>
                <a:lnTo>
                  <a:pt x="55473" y="76200"/>
                </a:lnTo>
                <a:lnTo>
                  <a:pt x="54863" y="76200"/>
                </a:lnTo>
                <a:lnTo>
                  <a:pt x="56387" y="71628"/>
                </a:lnTo>
                <a:lnTo>
                  <a:pt x="57911" y="71628"/>
                </a:lnTo>
                <a:lnTo>
                  <a:pt x="58927" y="70103"/>
                </a:lnTo>
                <a:lnTo>
                  <a:pt x="57912" y="70103"/>
                </a:lnTo>
                <a:lnTo>
                  <a:pt x="64008" y="60959"/>
                </a:lnTo>
                <a:lnTo>
                  <a:pt x="65532" y="60959"/>
                </a:lnTo>
                <a:lnTo>
                  <a:pt x="70104" y="57911"/>
                </a:lnTo>
                <a:lnTo>
                  <a:pt x="76200" y="54863"/>
                </a:lnTo>
                <a:lnTo>
                  <a:pt x="259080" y="54863"/>
                </a:lnTo>
                <a:lnTo>
                  <a:pt x="259080" y="53339"/>
                </a:lnTo>
                <a:lnTo>
                  <a:pt x="257556" y="51815"/>
                </a:lnTo>
                <a:lnTo>
                  <a:pt x="257556" y="50291"/>
                </a:lnTo>
                <a:lnTo>
                  <a:pt x="251460" y="41147"/>
                </a:lnTo>
                <a:lnTo>
                  <a:pt x="251460" y="39623"/>
                </a:lnTo>
                <a:lnTo>
                  <a:pt x="248412" y="36575"/>
                </a:lnTo>
                <a:lnTo>
                  <a:pt x="240792" y="27431"/>
                </a:lnTo>
                <a:lnTo>
                  <a:pt x="240792" y="25907"/>
                </a:lnTo>
                <a:lnTo>
                  <a:pt x="239268" y="24383"/>
                </a:lnTo>
                <a:close/>
              </a:path>
              <a:path w="265429" h="207644">
                <a:moveTo>
                  <a:pt x="189991" y="150368"/>
                </a:moveTo>
                <a:lnTo>
                  <a:pt x="182880" y="152400"/>
                </a:lnTo>
                <a:lnTo>
                  <a:pt x="259080" y="152400"/>
                </a:lnTo>
                <a:lnTo>
                  <a:pt x="259080" y="150875"/>
                </a:lnTo>
                <a:lnTo>
                  <a:pt x="188975" y="150875"/>
                </a:lnTo>
                <a:lnTo>
                  <a:pt x="189991" y="150368"/>
                </a:lnTo>
                <a:close/>
              </a:path>
              <a:path w="265429" h="207644">
                <a:moveTo>
                  <a:pt x="72644" y="149351"/>
                </a:moveTo>
                <a:lnTo>
                  <a:pt x="70104" y="149351"/>
                </a:lnTo>
                <a:lnTo>
                  <a:pt x="76200" y="150875"/>
                </a:lnTo>
                <a:lnTo>
                  <a:pt x="72644" y="149351"/>
                </a:lnTo>
                <a:close/>
              </a:path>
              <a:path w="265429" h="207644">
                <a:moveTo>
                  <a:pt x="193548" y="149351"/>
                </a:moveTo>
                <a:lnTo>
                  <a:pt x="189991" y="150368"/>
                </a:lnTo>
                <a:lnTo>
                  <a:pt x="188975" y="150875"/>
                </a:lnTo>
                <a:lnTo>
                  <a:pt x="193548" y="149351"/>
                </a:lnTo>
                <a:close/>
              </a:path>
              <a:path w="265429" h="207644">
                <a:moveTo>
                  <a:pt x="259537" y="149351"/>
                </a:moveTo>
                <a:lnTo>
                  <a:pt x="193548" y="149351"/>
                </a:lnTo>
                <a:lnTo>
                  <a:pt x="188975" y="150875"/>
                </a:lnTo>
                <a:lnTo>
                  <a:pt x="259080" y="150875"/>
                </a:lnTo>
                <a:lnTo>
                  <a:pt x="259537" y="149351"/>
                </a:lnTo>
                <a:close/>
              </a:path>
              <a:path w="265429" h="207644">
                <a:moveTo>
                  <a:pt x="260451" y="146303"/>
                </a:moveTo>
                <a:lnTo>
                  <a:pt x="198120" y="146303"/>
                </a:lnTo>
                <a:lnTo>
                  <a:pt x="189991" y="150368"/>
                </a:lnTo>
                <a:lnTo>
                  <a:pt x="193548" y="149351"/>
                </a:lnTo>
                <a:lnTo>
                  <a:pt x="259537" y="149351"/>
                </a:lnTo>
                <a:lnTo>
                  <a:pt x="260451" y="146303"/>
                </a:lnTo>
                <a:close/>
              </a:path>
              <a:path w="265429" h="207644">
                <a:moveTo>
                  <a:pt x="67818" y="146303"/>
                </a:moveTo>
                <a:lnTo>
                  <a:pt x="65532" y="146303"/>
                </a:lnTo>
                <a:lnTo>
                  <a:pt x="70104" y="147827"/>
                </a:lnTo>
                <a:lnTo>
                  <a:pt x="67818" y="146303"/>
                </a:lnTo>
                <a:close/>
              </a:path>
              <a:path w="265429" h="207644">
                <a:moveTo>
                  <a:pt x="261823" y="141731"/>
                </a:moveTo>
                <a:lnTo>
                  <a:pt x="204216" y="141731"/>
                </a:lnTo>
                <a:lnTo>
                  <a:pt x="195072" y="147827"/>
                </a:lnTo>
                <a:lnTo>
                  <a:pt x="198120" y="146303"/>
                </a:lnTo>
                <a:lnTo>
                  <a:pt x="260451" y="146303"/>
                </a:lnTo>
                <a:lnTo>
                  <a:pt x="261823" y="141731"/>
                </a:lnTo>
                <a:close/>
              </a:path>
              <a:path w="265429" h="207644">
                <a:moveTo>
                  <a:pt x="60960" y="141731"/>
                </a:moveTo>
                <a:lnTo>
                  <a:pt x="64008" y="144779"/>
                </a:lnTo>
                <a:lnTo>
                  <a:pt x="62788" y="142951"/>
                </a:lnTo>
                <a:lnTo>
                  <a:pt x="60960" y="141731"/>
                </a:lnTo>
                <a:close/>
              </a:path>
              <a:path w="265429" h="207644">
                <a:moveTo>
                  <a:pt x="62788" y="142951"/>
                </a:moveTo>
                <a:lnTo>
                  <a:pt x="64008" y="144779"/>
                </a:lnTo>
                <a:lnTo>
                  <a:pt x="65532" y="144779"/>
                </a:lnTo>
                <a:lnTo>
                  <a:pt x="62788" y="142951"/>
                </a:lnTo>
                <a:close/>
              </a:path>
              <a:path w="265429" h="207644">
                <a:moveTo>
                  <a:pt x="205878" y="137298"/>
                </a:moveTo>
                <a:lnTo>
                  <a:pt x="199644" y="144779"/>
                </a:lnTo>
                <a:lnTo>
                  <a:pt x="204216" y="141731"/>
                </a:lnTo>
                <a:lnTo>
                  <a:pt x="261823" y="141731"/>
                </a:lnTo>
                <a:lnTo>
                  <a:pt x="262280" y="140207"/>
                </a:lnTo>
                <a:lnTo>
                  <a:pt x="204216" y="140207"/>
                </a:lnTo>
                <a:lnTo>
                  <a:pt x="205878" y="137298"/>
                </a:lnTo>
                <a:close/>
              </a:path>
              <a:path w="265429" h="207644">
                <a:moveTo>
                  <a:pt x="61975" y="141731"/>
                </a:moveTo>
                <a:lnTo>
                  <a:pt x="60960" y="141731"/>
                </a:lnTo>
                <a:lnTo>
                  <a:pt x="62788" y="142951"/>
                </a:lnTo>
                <a:lnTo>
                  <a:pt x="61975" y="141731"/>
                </a:lnTo>
                <a:close/>
              </a:path>
              <a:path w="265429" h="207644">
                <a:moveTo>
                  <a:pt x="54863" y="129539"/>
                </a:moveTo>
                <a:lnTo>
                  <a:pt x="56387" y="135635"/>
                </a:lnTo>
                <a:lnTo>
                  <a:pt x="57912" y="135635"/>
                </a:lnTo>
                <a:lnTo>
                  <a:pt x="60960" y="140207"/>
                </a:lnTo>
                <a:lnTo>
                  <a:pt x="54863" y="129539"/>
                </a:lnTo>
                <a:close/>
              </a:path>
              <a:path w="265429" h="207644">
                <a:moveTo>
                  <a:pt x="207263" y="135635"/>
                </a:moveTo>
                <a:lnTo>
                  <a:pt x="205878" y="137298"/>
                </a:lnTo>
                <a:lnTo>
                  <a:pt x="204216" y="140207"/>
                </a:lnTo>
                <a:lnTo>
                  <a:pt x="207263" y="135635"/>
                </a:lnTo>
                <a:close/>
              </a:path>
              <a:path w="265429" h="207644">
                <a:moveTo>
                  <a:pt x="264871" y="129539"/>
                </a:moveTo>
                <a:lnTo>
                  <a:pt x="210312" y="129539"/>
                </a:lnTo>
                <a:lnTo>
                  <a:pt x="207263" y="135635"/>
                </a:lnTo>
                <a:lnTo>
                  <a:pt x="204216" y="140207"/>
                </a:lnTo>
                <a:lnTo>
                  <a:pt x="262280" y="140207"/>
                </a:lnTo>
                <a:lnTo>
                  <a:pt x="263651" y="135635"/>
                </a:lnTo>
                <a:lnTo>
                  <a:pt x="264871" y="129539"/>
                </a:lnTo>
                <a:close/>
              </a:path>
              <a:path w="265429" h="207644">
                <a:moveTo>
                  <a:pt x="208279" y="133096"/>
                </a:moveTo>
                <a:lnTo>
                  <a:pt x="205878" y="137298"/>
                </a:lnTo>
                <a:lnTo>
                  <a:pt x="207263" y="135635"/>
                </a:lnTo>
                <a:lnTo>
                  <a:pt x="208279" y="133096"/>
                </a:lnTo>
                <a:close/>
              </a:path>
              <a:path w="265429" h="207644">
                <a:moveTo>
                  <a:pt x="210312" y="129539"/>
                </a:moveTo>
                <a:lnTo>
                  <a:pt x="208279" y="133096"/>
                </a:lnTo>
                <a:lnTo>
                  <a:pt x="207263" y="135635"/>
                </a:lnTo>
                <a:lnTo>
                  <a:pt x="210312" y="129539"/>
                </a:lnTo>
                <a:close/>
              </a:path>
              <a:path w="265429" h="207644">
                <a:moveTo>
                  <a:pt x="207263" y="71628"/>
                </a:moveTo>
                <a:lnTo>
                  <a:pt x="210312" y="82295"/>
                </a:lnTo>
                <a:lnTo>
                  <a:pt x="211836" y="85343"/>
                </a:lnTo>
                <a:lnTo>
                  <a:pt x="211836" y="120395"/>
                </a:lnTo>
                <a:lnTo>
                  <a:pt x="210312" y="124967"/>
                </a:lnTo>
                <a:lnTo>
                  <a:pt x="210312" y="128015"/>
                </a:lnTo>
                <a:lnTo>
                  <a:pt x="208279" y="133096"/>
                </a:lnTo>
                <a:lnTo>
                  <a:pt x="210312" y="129539"/>
                </a:lnTo>
                <a:lnTo>
                  <a:pt x="264871" y="129539"/>
                </a:lnTo>
                <a:lnTo>
                  <a:pt x="265175" y="128015"/>
                </a:lnTo>
                <a:lnTo>
                  <a:pt x="265175" y="76200"/>
                </a:lnTo>
                <a:lnTo>
                  <a:pt x="210312" y="76200"/>
                </a:lnTo>
                <a:lnTo>
                  <a:pt x="207263" y="71628"/>
                </a:lnTo>
                <a:close/>
              </a:path>
              <a:path w="265429" h="207644">
                <a:moveTo>
                  <a:pt x="56387" y="71628"/>
                </a:moveTo>
                <a:lnTo>
                  <a:pt x="54863" y="76200"/>
                </a:lnTo>
                <a:lnTo>
                  <a:pt x="55734" y="74893"/>
                </a:lnTo>
                <a:lnTo>
                  <a:pt x="56387" y="71628"/>
                </a:lnTo>
                <a:close/>
              </a:path>
              <a:path w="265429" h="207644">
                <a:moveTo>
                  <a:pt x="55734" y="74893"/>
                </a:moveTo>
                <a:lnTo>
                  <a:pt x="54863" y="76200"/>
                </a:lnTo>
                <a:lnTo>
                  <a:pt x="55473" y="76200"/>
                </a:lnTo>
                <a:lnTo>
                  <a:pt x="55734" y="74893"/>
                </a:lnTo>
                <a:close/>
              </a:path>
              <a:path w="265429" h="207644">
                <a:moveTo>
                  <a:pt x="204216" y="67055"/>
                </a:moveTo>
                <a:lnTo>
                  <a:pt x="210312" y="76200"/>
                </a:lnTo>
                <a:lnTo>
                  <a:pt x="265175" y="76200"/>
                </a:lnTo>
                <a:lnTo>
                  <a:pt x="263143" y="70103"/>
                </a:lnTo>
                <a:lnTo>
                  <a:pt x="207263" y="70103"/>
                </a:lnTo>
                <a:lnTo>
                  <a:pt x="204216" y="67055"/>
                </a:lnTo>
                <a:close/>
              </a:path>
              <a:path w="265429" h="207644">
                <a:moveTo>
                  <a:pt x="57911" y="71628"/>
                </a:moveTo>
                <a:lnTo>
                  <a:pt x="56387" y="71628"/>
                </a:lnTo>
                <a:lnTo>
                  <a:pt x="55734" y="74893"/>
                </a:lnTo>
                <a:lnTo>
                  <a:pt x="57911" y="71628"/>
                </a:lnTo>
                <a:close/>
              </a:path>
              <a:path w="265429" h="207644">
                <a:moveTo>
                  <a:pt x="60960" y="67055"/>
                </a:moveTo>
                <a:lnTo>
                  <a:pt x="57912" y="70103"/>
                </a:lnTo>
                <a:lnTo>
                  <a:pt x="58927" y="70103"/>
                </a:lnTo>
                <a:lnTo>
                  <a:pt x="60960" y="67055"/>
                </a:lnTo>
                <a:close/>
              </a:path>
              <a:path w="265429" h="207644">
                <a:moveTo>
                  <a:pt x="201722" y="63453"/>
                </a:moveTo>
                <a:lnTo>
                  <a:pt x="207263" y="70103"/>
                </a:lnTo>
                <a:lnTo>
                  <a:pt x="263143" y="70103"/>
                </a:lnTo>
                <a:lnTo>
                  <a:pt x="262127" y="67055"/>
                </a:lnTo>
                <a:lnTo>
                  <a:pt x="261692" y="65531"/>
                </a:lnTo>
                <a:lnTo>
                  <a:pt x="204216" y="65531"/>
                </a:lnTo>
                <a:lnTo>
                  <a:pt x="201722" y="63453"/>
                </a:lnTo>
                <a:close/>
              </a:path>
              <a:path w="265429" h="207644">
                <a:moveTo>
                  <a:pt x="68441" y="59297"/>
                </a:moveTo>
                <a:lnTo>
                  <a:pt x="65532" y="60959"/>
                </a:lnTo>
                <a:lnTo>
                  <a:pt x="64008" y="60959"/>
                </a:lnTo>
                <a:lnTo>
                  <a:pt x="60960" y="65531"/>
                </a:lnTo>
                <a:lnTo>
                  <a:pt x="68441" y="59297"/>
                </a:lnTo>
                <a:close/>
              </a:path>
              <a:path w="265429" h="207644">
                <a:moveTo>
                  <a:pt x="199644" y="60959"/>
                </a:moveTo>
                <a:lnTo>
                  <a:pt x="201722" y="63453"/>
                </a:lnTo>
                <a:lnTo>
                  <a:pt x="204216" y="65531"/>
                </a:lnTo>
                <a:lnTo>
                  <a:pt x="199644" y="60959"/>
                </a:lnTo>
                <a:close/>
              </a:path>
              <a:path w="265429" h="207644">
                <a:moveTo>
                  <a:pt x="260386" y="60959"/>
                </a:moveTo>
                <a:lnTo>
                  <a:pt x="199644" y="60959"/>
                </a:lnTo>
                <a:lnTo>
                  <a:pt x="204216" y="65531"/>
                </a:lnTo>
                <a:lnTo>
                  <a:pt x="261692" y="65531"/>
                </a:lnTo>
                <a:lnTo>
                  <a:pt x="260386" y="60959"/>
                </a:lnTo>
                <a:close/>
              </a:path>
              <a:path w="265429" h="207644">
                <a:moveTo>
                  <a:pt x="259515" y="57911"/>
                </a:moveTo>
                <a:lnTo>
                  <a:pt x="195072" y="57911"/>
                </a:lnTo>
                <a:lnTo>
                  <a:pt x="201722" y="63453"/>
                </a:lnTo>
                <a:lnTo>
                  <a:pt x="199644" y="60959"/>
                </a:lnTo>
                <a:lnTo>
                  <a:pt x="260386" y="60959"/>
                </a:lnTo>
                <a:lnTo>
                  <a:pt x="259515" y="57911"/>
                </a:lnTo>
                <a:close/>
              </a:path>
              <a:path w="265429" h="207644">
                <a:moveTo>
                  <a:pt x="70104" y="57911"/>
                </a:moveTo>
                <a:lnTo>
                  <a:pt x="65532" y="60959"/>
                </a:lnTo>
                <a:lnTo>
                  <a:pt x="68441" y="59297"/>
                </a:lnTo>
                <a:lnTo>
                  <a:pt x="70104" y="57911"/>
                </a:lnTo>
                <a:close/>
              </a:path>
              <a:path w="265429" h="207644">
                <a:moveTo>
                  <a:pt x="259080" y="54863"/>
                </a:moveTo>
                <a:lnTo>
                  <a:pt x="188975" y="54863"/>
                </a:lnTo>
                <a:lnTo>
                  <a:pt x="198120" y="60959"/>
                </a:lnTo>
                <a:lnTo>
                  <a:pt x="195072" y="57911"/>
                </a:lnTo>
                <a:lnTo>
                  <a:pt x="259515" y="57911"/>
                </a:lnTo>
                <a:lnTo>
                  <a:pt x="259080" y="56387"/>
                </a:lnTo>
                <a:lnTo>
                  <a:pt x="259080" y="54863"/>
                </a:lnTo>
                <a:close/>
              </a:path>
              <a:path w="265429" h="207644">
                <a:moveTo>
                  <a:pt x="71458" y="57573"/>
                </a:moveTo>
                <a:lnTo>
                  <a:pt x="70104" y="57911"/>
                </a:lnTo>
                <a:lnTo>
                  <a:pt x="68441" y="59297"/>
                </a:lnTo>
                <a:lnTo>
                  <a:pt x="71458" y="57573"/>
                </a:lnTo>
                <a:close/>
              </a:path>
              <a:path w="265429" h="207644">
                <a:moveTo>
                  <a:pt x="76200" y="54863"/>
                </a:moveTo>
                <a:lnTo>
                  <a:pt x="70104" y="57911"/>
                </a:lnTo>
                <a:lnTo>
                  <a:pt x="71458" y="57573"/>
                </a:lnTo>
                <a:lnTo>
                  <a:pt x="76200" y="54863"/>
                </a:lnTo>
                <a:close/>
              </a:path>
              <a:path w="265429" h="207644">
                <a:moveTo>
                  <a:pt x="188975" y="54863"/>
                </a:moveTo>
                <a:lnTo>
                  <a:pt x="185927" y="54863"/>
                </a:lnTo>
                <a:lnTo>
                  <a:pt x="193548" y="57911"/>
                </a:lnTo>
                <a:lnTo>
                  <a:pt x="188975" y="54863"/>
                </a:lnTo>
                <a:close/>
              </a:path>
              <a:path w="265429" h="207644">
                <a:moveTo>
                  <a:pt x="82296" y="54863"/>
                </a:moveTo>
                <a:lnTo>
                  <a:pt x="76200" y="54863"/>
                </a:lnTo>
                <a:lnTo>
                  <a:pt x="71458" y="57573"/>
                </a:lnTo>
                <a:lnTo>
                  <a:pt x="82296" y="54863"/>
                </a:lnTo>
                <a:close/>
              </a:path>
              <a:path w="265429" h="207644">
                <a:moveTo>
                  <a:pt x="227075" y="15239"/>
                </a:moveTo>
                <a:lnTo>
                  <a:pt x="36575" y="15239"/>
                </a:lnTo>
                <a:lnTo>
                  <a:pt x="27432" y="24383"/>
                </a:lnTo>
                <a:lnTo>
                  <a:pt x="237744" y="24383"/>
                </a:lnTo>
                <a:lnTo>
                  <a:pt x="228600" y="16763"/>
                </a:lnTo>
                <a:lnTo>
                  <a:pt x="227075" y="15239"/>
                </a:lnTo>
                <a:close/>
              </a:path>
              <a:path w="265429" h="207644">
                <a:moveTo>
                  <a:pt x="214884" y="7619"/>
                </a:moveTo>
                <a:lnTo>
                  <a:pt x="50292" y="7619"/>
                </a:lnTo>
                <a:lnTo>
                  <a:pt x="39624" y="13715"/>
                </a:lnTo>
                <a:lnTo>
                  <a:pt x="38100" y="15239"/>
                </a:lnTo>
                <a:lnTo>
                  <a:pt x="225551" y="15239"/>
                </a:lnTo>
                <a:lnTo>
                  <a:pt x="224027" y="13715"/>
                </a:lnTo>
                <a:lnTo>
                  <a:pt x="214884" y="7619"/>
                </a:lnTo>
                <a:close/>
              </a:path>
              <a:path w="265429" h="207644">
                <a:moveTo>
                  <a:pt x="211836" y="6095"/>
                </a:moveTo>
                <a:lnTo>
                  <a:pt x="53339" y="6095"/>
                </a:lnTo>
                <a:lnTo>
                  <a:pt x="51816" y="7619"/>
                </a:lnTo>
                <a:lnTo>
                  <a:pt x="213360" y="7619"/>
                </a:lnTo>
                <a:lnTo>
                  <a:pt x="211836" y="6095"/>
                </a:lnTo>
                <a:close/>
              </a:path>
              <a:path w="265429" h="207644">
                <a:moveTo>
                  <a:pt x="185927" y="0"/>
                </a:moveTo>
                <a:lnTo>
                  <a:pt x="85344" y="0"/>
                </a:lnTo>
                <a:lnTo>
                  <a:pt x="76200" y="1523"/>
                </a:lnTo>
                <a:lnTo>
                  <a:pt x="65532" y="3047"/>
                </a:lnTo>
                <a:lnTo>
                  <a:pt x="54863" y="6095"/>
                </a:lnTo>
                <a:lnTo>
                  <a:pt x="210312" y="6095"/>
                </a:lnTo>
                <a:lnTo>
                  <a:pt x="195072" y="1523"/>
                </a:lnTo>
                <a:lnTo>
                  <a:pt x="185927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69508" y="1563623"/>
            <a:ext cx="166115" cy="1188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38671" y="1775459"/>
            <a:ext cx="40005" cy="67310"/>
          </a:xfrm>
          <a:custGeom>
            <a:avLst/>
            <a:gdLst/>
            <a:ahLst/>
            <a:cxnLst/>
            <a:rect l="l" t="t" r="r" b="b"/>
            <a:pathLst>
              <a:path w="40004" h="67310">
                <a:moveTo>
                  <a:pt x="19812" y="0"/>
                </a:moveTo>
                <a:lnTo>
                  <a:pt x="0" y="0"/>
                </a:lnTo>
                <a:lnTo>
                  <a:pt x="0" y="44195"/>
                </a:lnTo>
                <a:lnTo>
                  <a:pt x="19812" y="67055"/>
                </a:lnTo>
                <a:lnTo>
                  <a:pt x="39624" y="44195"/>
                </a:lnTo>
                <a:lnTo>
                  <a:pt x="39624" y="22859"/>
                </a:lnTo>
                <a:lnTo>
                  <a:pt x="19812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23432" y="1760219"/>
            <a:ext cx="70485" cy="97790"/>
          </a:xfrm>
          <a:custGeom>
            <a:avLst/>
            <a:gdLst/>
            <a:ahLst/>
            <a:cxnLst/>
            <a:rect l="l" t="t" r="r" b="b"/>
            <a:pathLst>
              <a:path w="70485" h="97789">
                <a:moveTo>
                  <a:pt x="3962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64008"/>
                </a:lnTo>
                <a:lnTo>
                  <a:pt x="3047" y="70104"/>
                </a:lnTo>
                <a:lnTo>
                  <a:pt x="22859" y="92963"/>
                </a:lnTo>
                <a:lnTo>
                  <a:pt x="25907" y="96012"/>
                </a:lnTo>
                <a:lnTo>
                  <a:pt x="30479" y="97536"/>
                </a:lnTo>
                <a:lnTo>
                  <a:pt x="39623" y="97536"/>
                </a:lnTo>
                <a:lnTo>
                  <a:pt x="44195" y="96012"/>
                </a:lnTo>
                <a:lnTo>
                  <a:pt x="47243" y="92963"/>
                </a:lnTo>
                <a:lnTo>
                  <a:pt x="65735" y="71628"/>
                </a:lnTo>
                <a:lnTo>
                  <a:pt x="22859" y="71628"/>
                </a:lnTo>
                <a:lnTo>
                  <a:pt x="33426" y="59436"/>
                </a:lnTo>
                <a:lnTo>
                  <a:pt x="32003" y="59436"/>
                </a:lnTo>
                <a:lnTo>
                  <a:pt x="27431" y="48768"/>
                </a:lnTo>
                <a:lnTo>
                  <a:pt x="32003" y="48768"/>
                </a:lnTo>
                <a:lnTo>
                  <a:pt x="32003" y="36458"/>
                </a:lnTo>
                <a:lnTo>
                  <a:pt x="28143" y="32004"/>
                </a:lnTo>
                <a:lnTo>
                  <a:pt x="15239" y="32004"/>
                </a:lnTo>
                <a:lnTo>
                  <a:pt x="32003" y="15240"/>
                </a:lnTo>
                <a:lnTo>
                  <a:pt x="56489" y="15240"/>
                </a:lnTo>
                <a:lnTo>
                  <a:pt x="47243" y="4572"/>
                </a:lnTo>
                <a:lnTo>
                  <a:pt x="44195" y="1524"/>
                </a:lnTo>
                <a:lnTo>
                  <a:pt x="39623" y="0"/>
                </a:lnTo>
                <a:close/>
              </a:path>
              <a:path w="70485" h="97789">
                <a:moveTo>
                  <a:pt x="35051" y="57560"/>
                </a:moveTo>
                <a:lnTo>
                  <a:pt x="22859" y="71628"/>
                </a:lnTo>
                <a:lnTo>
                  <a:pt x="47243" y="71628"/>
                </a:lnTo>
                <a:lnTo>
                  <a:pt x="35051" y="57560"/>
                </a:lnTo>
                <a:close/>
              </a:path>
              <a:path w="70485" h="97789">
                <a:moveTo>
                  <a:pt x="38100" y="54043"/>
                </a:moveTo>
                <a:lnTo>
                  <a:pt x="35051" y="57560"/>
                </a:lnTo>
                <a:lnTo>
                  <a:pt x="47243" y="71628"/>
                </a:lnTo>
                <a:lnTo>
                  <a:pt x="65735" y="71628"/>
                </a:lnTo>
                <a:lnTo>
                  <a:pt x="67055" y="70104"/>
                </a:lnTo>
                <a:lnTo>
                  <a:pt x="70103" y="64008"/>
                </a:lnTo>
                <a:lnTo>
                  <a:pt x="70103" y="59436"/>
                </a:lnTo>
                <a:lnTo>
                  <a:pt x="38100" y="59436"/>
                </a:lnTo>
                <a:lnTo>
                  <a:pt x="38100" y="54043"/>
                </a:lnTo>
                <a:close/>
              </a:path>
              <a:path w="70485" h="97789">
                <a:moveTo>
                  <a:pt x="27431" y="48768"/>
                </a:moveTo>
                <a:lnTo>
                  <a:pt x="32003" y="59436"/>
                </a:lnTo>
                <a:lnTo>
                  <a:pt x="32003" y="54043"/>
                </a:lnTo>
                <a:lnTo>
                  <a:pt x="27431" y="48768"/>
                </a:lnTo>
                <a:close/>
              </a:path>
              <a:path w="70485" h="97789">
                <a:moveTo>
                  <a:pt x="32003" y="54043"/>
                </a:moveTo>
                <a:lnTo>
                  <a:pt x="32003" y="59436"/>
                </a:lnTo>
                <a:lnTo>
                  <a:pt x="33426" y="59436"/>
                </a:lnTo>
                <a:lnTo>
                  <a:pt x="35051" y="57560"/>
                </a:lnTo>
                <a:lnTo>
                  <a:pt x="32003" y="54043"/>
                </a:lnTo>
                <a:close/>
              </a:path>
              <a:path w="70485" h="97789">
                <a:moveTo>
                  <a:pt x="42671" y="48768"/>
                </a:moveTo>
                <a:lnTo>
                  <a:pt x="38100" y="54043"/>
                </a:lnTo>
                <a:lnTo>
                  <a:pt x="38100" y="59436"/>
                </a:lnTo>
                <a:lnTo>
                  <a:pt x="42671" y="48768"/>
                </a:lnTo>
                <a:close/>
              </a:path>
              <a:path w="70485" h="97789">
                <a:moveTo>
                  <a:pt x="70103" y="38100"/>
                </a:moveTo>
                <a:lnTo>
                  <a:pt x="38100" y="38100"/>
                </a:lnTo>
                <a:lnTo>
                  <a:pt x="42671" y="48768"/>
                </a:lnTo>
                <a:lnTo>
                  <a:pt x="38100" y="59436"/>
                </a:lnTo>
                <a:lnTo>
                  <a:pt x="70103" y="59436"/>
                </a:lnTo>
                <a:lnTo>
                  <a:pt x="70103" y="38100"/>
                </a:lnTo>
                <a:close/>
              </a:path>
              <a:path w="70485" h="97789">
                <a:moveTo>
                  <a:pt x="32003" y="48768"/>
                </a:moveTo>
                <a:lnTo>
                  <a:pt x="27431" y="48768"/>
                </a:lnTo>
                <a:lnTo>
                  <a:pt x="32003" y="54043"/>
                </a:lnTo>
                <a:lnTo>
                  <a:pt x="32003" y="48768"/>
                </a:lnTo>
                <a:close/>
              </a:path>
              <a:path w="70485" h="97789">
                <a:moveTo>
                  <a:pt x="38100" y="43492"/>
                </a:moveTo>
                <a:lnTo>
                  <a:pt x="38100" y="54043"/>
                </a:lnTo>
                <a:lnTo>
                  <a:pt x="42671" y="48768"/>
                </a:lnTo>
                <a:lnTo>
                  <a:pt x="38100" y="43492"/>
                </a:lnTo>
                <a:close/>
              </a:path>
              <a:path w="70485" h="97789">
                <a:moveTo>
                  <a:pt x="38100" y="38100"/>
                </a:moveTo>
                <a:lnTo>
                  <a:pt x="38100" y="43492"/>
                </a:lnTo>
                <a:lnTo>
                  <a:pt x="42671" y="48768"/>
                </a:lnTo>
                <a:lnTo>
                  <a:pt x="38100" y="38100"/>
                </a:lnTo>
                <a:close/>
              </a:path>
              <a:path w="70485" h="97789">
                <a:moveTo>
                  <a:pt x="32003" y="30480"/>
                </a:moveTo>
                <a:lnTo>
                  <a:pt x="32003" y="36458"/>
                </a:lnTo>
                <a:lnTo>
                  <a:pt x="38100" y="43492"/>
                </a:lnTo>
                <a:lnTo>
                  <a:pt x="38100" y="38100"/>
                </a:lnTo>
                <a:lnTo>
                  <a:pt x="70103" y="38100"/>
                </a:lnTo>
                <a:lnTo>
                  <a:pt x="70103" y="33528"/>
                </a:lnTo>
                <a:lnTo>
                  <a:pt x="69341" y="32004"/>
                </a:lnTo>
                <a:lnTo>
                  <a:pt x="35051" y="32004"/>
                </a:lnTo>
                <a:lnTo>
                  <a:pt x="32003" y="30480"/>
                </a:lnTo>
                <a:close/>
              </a:path>
              <a:path w="70485" h="97789">
                <a:moveTo>
                  <a:pt x="22859" y="25908"/>
                </a:moveTo>
                <a:lnTo>
                  <a:pt x="32003" y="36458"/>
                </a:lnTo>
                <a:lnTo>
                  <a:pt x="32003" y="30480"/>
                </a:lnTo>
                <a:lnTo>
                  <a:pt x="22859" y="25908"/>
                </a:lnTo>
                <a:close/>
              </a:path>
              <a:path w="70485" h="97789">
                <a:moveTo>
                  <a:pt x="32003" y="15240"/>
                </a:moveTo>
                <a:lnTo>
                  <a:pt x="15239" y="32004"/>
                </a:lnTo>
                <a:lnTo>
                  <a:pt x="28143" y="32004"/>
                </a:lnTo>
                <a:lnTo>
                  <a:pt x="22859" y="25908"/>
                </a:lnTo>
                <a:lnTo>
                  <a:pt x="32003" y="25908"/>
                </a:lnTo>
                <a:lnTo>
                  <a:pt x="32003" y="15240"/>
                </a:lnTo>
                <a:close/>
              </a:path>
              <a:path w="70485" h="97789">
                <a:moveTo>
                  <a:pt x="56489" y="15240"/>
                </a:moveTo>
                <a:lnTo>
                  <a:pt x="32003" y="15240"/>
                </a:lnTo>
                <a:lnTo>
                  <a:pt x="32003" y="30480"/>
                </a:lnTo>
                <a:lnTo>
                  <a:pt x="35051" y="32004"/>
                </a:lnTo>
                <a:lnTo>
                  <a:pt x="69341" y="32004"/>
                </a:lnTo>
                <a:lnTo>
                  <a:pt x="67055" y="27432"/>
                </a:lnTo>
                <a:lnTo>
                  <a:pt x="56489" y="15240"/>
                </a:lnTo>
                <a:close/>
              </a:path>
              <a:path w="70485" h="97789">
                <a:moveTo>
                  <a:pt x="32003" y="25908"/>
                </a:moveTo>
                <a:lnTo>
                  <a:pt x="22859" y="25908"/>
                </a:lnTo>
                <a:lnTo>
                  <a:pt x="32003" y="30480"/>
                </a:lnTo>
                <a:lnTo>
                  <a:pt x="32003" y="25908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26479" y="178765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5" h="22860">
                <a:moveTo>
                  <a:pt x="24384" y="0"/>
                </a:moveTo>
                <a:lnTo>
                  <a:pt x="0" y="21336"/>
                </a:lnTo>
                <a:lnTo>
                  <a:pt x="1524" y="22860"/>
                </a:lnTo>
                <a:lnTo>
                  <a:pt x="25908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66459" y="1687829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44196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49696" y="1650491"/>
            <a:ext cx="166370" cy="76200"/>
          </a:xfrm>
          <a:custGeom>
            <a:avLst/>
            <a:gdLst/>
            <a:ahLst/>
            <a:cxnLst/>
            <a:rect l="l" t="t" r="r" b="b"/>
            <a:pathLst>
              <a:path w="166370" h="76200">
                <a:moveTo>
                  <a:pt x="166115" y="0"/>
                </a:moveTo>
                <a:lnTo>
                  <a:pt x="0" y="0"/>
                </a:lnTo>
                <a:lnTo>
                  <a:pt x="0" y="76200"/>
                </a:lnTo>
                <a:lnTo>
                  <a:pt x="166115" y="76200"/>
                </a:lnTo>
                <a:lnTo>
                  <a:pt x="166115" y="59436"/>
                </a:lnTo>
                <a:lnTo>
                  <a:pt x="32003" y="59436"/>
                </a:lnTo>
                <a:lnTo>
                  <a:pt x="16763" y="44196"/>
                </a:lnTo>
                <a:lnTo>
                  <a:pt x="32003" y="44196"/>
                </a:lnTo>
                <a:lnTo>
                  <a:pt x="32003" y="32003"/>
                </a:lnTo>
                <a:lnTo>
                  <a:pt x="16763" y="32003"/>
                </a:lnTo>
                <a:lnTo>
                  <a:pt x="32003" y="15239"/>
                </a:lnTo>
                <a:lnTo>
                  <a:pt x="166115" y="15239"/>
                </a:lnTo>
                <a:lnTo>
                  <a:pt x="166115" y="0"/>
                </a:lnTo>
                <a:close/>
              </a:path>
              <a:path w="166370" h="76200">
                <a:moveTo>
                  <a:pt x="32003" y="44196"/>
                </a:moveTo>
                <a:lnTo>
                  <a:pt x="16763" y="44196"/>
                </a:lnTo>
                <a:lnTo>
                  <a:pt x="32003" y="59436"/>
                </a:lnTo>
                <a:lnTo>
                  <a:pt x="32003" y="44196"/>
                </a:lnTo>
                <a:close/>
              </a:path>
              <a:path w="166370" h="76200">
                <a:moveTo>
                  <a:pt x="134112" y="44196"/>
                </a:moveTo>
                <a:lnTo>
                  <a:pt x="32003" y="44196"/>
                </a:lnTo>
                <a:lnTo>
                  <a:pt x="32003" y="59436"/>
                </a:lnTo>
                <a:lnTo>
                  <a:pt x="134112" y="59436"/>
                </a:lnTo>
                <a:lnTo>
                  <a:pt x="134112" y="44196"/>
                </a:lnTo>
                <a:close/>
              </a:path>
              <a:path w="166370" h="76200">
                <a:moveTo>
                  <a:pt x="134112" y="15239"/>
                </a:moveTo>
                <a:lnTo>
                  <a:pt x="134112" y="59436"/>
                </a:lnTo>
                <a:lnTo>
                  <a:pt x="150875" y="44196"/>
                </a:lnTo>
                <a:lnTo>
                  <a:pt x="166115" y="44196"/>
                </a:lnTo>
                <a:lnTo>
                  <a:pt x="166115" y="32003"/>
                </a:lnTo>
                <a:lnTo>
                  <a:pt x="150875" y="32003"/>
                </a:lnTo>
                <a:lnTo>
                  <a:pt x="134112" y="15239"/>
                </a:lnTo>
                <a:close/>
              </a:path>
              <a:path w="166370" h="76200">
                <a:moveTo>
                  <a:pt x="166115" y="44196"/>
                </a:moveTo>
                <a:lnTo>
                  <a:pt x="150875" y="44196"/>
                </a:lnTo>
                <a:lnTo>
                  <a:pt x="134112" y="59436"/>
                </a:lnTo>
                <a:lnTo>
                  <a:pt x="166115" y="59436"/>
                </a:lnTo>
                <a:lnTo>
                  <a:pt x="166115" y="44196"/>
                </a:lnTo>
                <a:close/>
              </a:path>
              <a:path w="166370" h="76200">
                <a:moveTo>
                  <a:pt x="32003" y="15239"/>
                </a:moveTo>
                <a:lnTo>
                  <a:pt x="16763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166370" h="76200">
                <a:moveTo>
                  <a:pt x="134112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134112" y="32003"/>
                </a:lnTo>
                <a:lnTo>
                  <a:pt x="134112" y="15239"/>
                </a:lnTo>
                <a:close/>
              </a:path>
              <a:path w="166370" h="76200">
                <a:moveTo>
                  <a:pt x="166115" y="15239"/>
                </a:moveTo>
                <a:lnTo>
                  <a:pt x="134112" y="15239"/>
                </a:lnTo>
                <a:lnTo>
                  <a:pt x="150875" y="32003"/>
                </a:lnTo>
                <a:lnTo>
                  <a:pt x="166115" y="32003"/>
                </a:lnTo>
                <a:lnTo>
                  <a:pt x="166115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29884" y="1694687"/>
            <a:ext cx="205740" cy="76200"/>
          </a:xfrm>
          <a:custGeom>
            <a:avLst/>
            <a:gdLst/>
            <a:ahLst/>
            <a:cxnLst/>
            <a:rect l="l" t="t" r="r" b="b"/>
            <a:pathLst>
              <a:path w="205739" h="76200">
                <a:moveTo>
                  <a:pt x="198119" y="0"/>
                </a:moveTo>
                <a:lnTo>
                  <a:pt x="30479" y="0"/>
                </a:lnTo>
                <a:lnTo>
                  <a:pt x="24383" y="3048"/>
                </a:lnTo>
                <a:lnTo>
                  <a:pt x="21336" y="9143"/>
                </a:lnTo>
                <a:lnTo>
                  <a:pt x="3048" y="53339"/>
                </a:lnTo>
                <a:lnTo>
                  <a:pt x="0" y="59436"/>
                </a:lnTo>
                <a:lnTo>
                  <a:pt x="0" y="64007"/>
                </a:lnTo>
                <a:lnTo>
                  <a:pt x="6095" y="73151"/>
                </a:lnTo>
                <a:lnTo>
                  <a:pt x="12191" y="76200"/>
                </a:lnTo>
                <a:lnTo>
                  <a:pt x="198119" y="76200"/>
                </a:lnTo>
                <a:lnTo>
                  <a:pt x="205739" y="68579"/>
                </a:lnTo>
                <a:lnTo>
                  <a:pt x="205739" y="67055"/>
                </a:lnTo>
                <a:lnTo>
                  <a:pt x="32003" y="67055"/>
                </a:lnTo>
                <a:lnTo>
                  <a:pt x="16763" y="44195"/>
                </a:lnTo>
                <a:lnTo>
                  <a:pt x="41463" y="44195"/>
                </a:lnTo>
                <a:lnTo>
                  <a:pt x="46508" y="32003"/>
                </a:lnTo>
                <a:lnTo>
                  <a:pt x="36575" y="32003"/>
                </a:lnTo>
                <a:lnTo>
                  <a:pt x="50291" y="22860"/>
                </a:lnTo>
                <a:lnTo>
                  <a:pt x="173736" y="22860"/>
                </a:lnTo>
                <a:lnTo>
                  <a:pt x="173736" y="15239"/>
                </a:lnTo>
                <a:lnTo>
                  <a:pt x="205739" y="15239"/>
                </a:lnTo>
                <a:lnTo>
                  <a:pt x="205739" y="7619"/>
                </a:lnTo>
                <a:lnTo>
                  <a:pt x="198119" y="0"/>
                </a:lnTo>
                <a:close/>
              </a:path>
              <a:path w="205739" h="76200">
                <a:moveTo>
                  <a:pt x="41463" y="44195"/>
                </a:moveTo>
                <a:lnTo>
                  <a:pt x="16763" y="44195"/>
                </a:lnTo>
                <a:lnTo>
                  <a:pt x="32003" y="67055"/>
                </a:lnTo>
                <a:lnTo>
                  <a:pt x="41463" y="44195"/>
                </a:lnTo>
                <a:close/>
              </a:path>
              <a:path w="205739" h="76200">
                <a:moveTo>
                  <a:pt x="173736" y="44195"/>
                </a:moveTo>
                <a:lnTo>
                  <a:pt x="41463" y="44195"/>
                </a:lnTo>
                <a:lnTo>
                  <a:pt x="32003" y="67055"/>
                </a:lnTo>
                <a:lnTo>
                  <a:pt x="205739" y="67055"/>
                </a:lnTo>
                <a:lnTo>
                  <a:pt x="205739" y="60960"/>
                </a:lnTo>
                <a:lnTo>
                  <a:pt x="173736" y="60960"/>
                </a:lnTo>
                <a:lnTo>
                  <a:pt x="173736" y="44195"/>
                </a:lnTo>
                <a:close/>
              </a:path>
              <a:path w="205739" h="76200">
                <a:moveTo>
                  <a:pt x="173736" y="15239"/>
                </a:moveTo>
                <a:lnTo>
                  <a:pt x="173736" y="60960"/>
                </a:lnTo>
                <a:lnTo>
                  <a:pt x="188975" y="44195"/>
                </a:lnTo>
                <a:lnTo>
                  <a:pt x="205739" y="44195"/>
                </a:lnTo>
                <a:lnTo>
                  <a:pt x="205739" y="32003"/>
                </a:lnTo>
                <a:lnTo>
                  <a:pt x="188975" y="32003"/>
                </a:lnTo>
                <a:lnTo>
                  <a:pt x="173736" y="15239"/>
                </a:lnTo>
                <a:close/>
              </a:path>
              <a:path w="205739" h="76200">
                <a:moveTo>
                  <a:pt x="205739" y="44195"/>
                </a:moveTo>
                <a:lnTo>
                  <a:pt x="188975" y="44195"/>
                </a:lnTo>
                <a:lnTo>
                  <a:pt x="173736" y="60960"/>
                </a:lnTo>
                <a:lnTo>
                  <a:pt x="205739" y="60960"/>
                </a:lnTo>
                <a:lnTo>
                  <a:pt x="205739" y="44195"/>
                </a:lnTo>
                <a:close/>
              </a:path>
              <a:path w="205739" h="76200">
                <a:moveTo>
                  <a:pt x="50291" y="22860"/>
                </a:moveTo>
                <a:lnTo>
                  <a:pt x="36575" y="32003"/>
                </a:lnTo>
                <a:lnTo>
                  <a:pt x="46508" y="32003"/>
                </a:lnTo>
                <a:lnTo>
                  <a:pt x="50291" y="22860"/>
                </a:lnTo>
                <a:close/>
              </a:path>
              <a:path w="205739" h="76200">
                <a:moveTo>
                  <a:pt x="173736" y="22860"/>
                </a:moveTo>
                <a:lnTo>
                  <a:pt x="50291" y="22860"/>
                </a:lnTo>
                <a:lnTo>
                  <a:pt x="46508" y="32003"/>
                </a:lnTo>
                <a:lnTo>
                  <a:pt x="173736" y="32003"/>
                </a:lnTo>
                <a:lnTo>
                  <a:pt x="173736" y="22860"/>
                </a:lnTo>
                <a:close/>
              </a:path>
              <a:path w="205739" h="76200">
                <a:moveTo>
                  <a:pt x="205739" y="15239"/>
                </a:moveTo>
                <a:lnTo>
                  <a:pt x="173736" y="15239"/>
                </a:lnTo>
                <a:lnTo>
                  <a:pt x="188975" y="32003"/>
                </a:lnTo>
                <a:lnTo>
                  <a:pt x="205739" y="32003"/>
                </a:lnTo>
                <a:lnTo>
                  <a:pt x="205739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64935" y="1717547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60" h="32385">
                <a:moveTo>
                  <a:pt x="3048" y="0"/>
                </a:moveTo>
                <a:lnTo>
                  <a:pt x="0" y="30479"/>
                </a:lnTo>
                <a:lnTo>
                  <a:pt x="19812" y="32003"/>
                </a:lnTo>
                <a:lnTo>
                  <a:pt x="22860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986271" y="171145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966459" y="173354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003035" y="1717547"/>
            <a:ext cx="79375" cy="32384"/>
          </a:xfrm>
          <a:custGeom>
            <a:avLst/>
            <a:gdLst/>
            <a:ahLst/>
            <a:cxnLst/>
            <a:rect l="l" t="t" r="r" b="b"/>
            <a:pathLst>
              <a:path w="79375" h="32385">
                <a:moveTo>
                  <a:pt x="1524" y="0"/>
                </a:moveTo>
                <a:lnTo>
                  <a:pt x="0" y="30479"/>
                </a:lnTo>
                <a:lnTo>
                  <a:pt x="79248" y="32003"/>
                </a:lnTo>
                <a:lnTo>
                  <a:pt x="79248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062471" y="1717547"/>
            <a:ext cx="56515" cy="30480"/>
          </a:xfrm>
          <a:custGeom>
            <a:avLst/>
            <a:gdLst/>
            <a:ahLst/>
            <a:cxnLst/>
            <a:rect l="l" t="t" r="r" b="b"/>
            <a:pathLst>
              <a:path w="56514" h="30480">
                <a:moveTo>
                  <a:pt x="0" y="0"/>
                </a:moveTo>
                <a:lnTo>
                  <a:pt x="56387" y="0"/>
                </a:lnTo>
                <a:lnTo>
                  <a:pt x="56387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022847" y="1556003"/>
            <a:ext cx="40005" cy="67310"/>
          </a:xfrm>
          <a:custGeom>
            <a:avLst/>
            <a:gdLst/>
            <a:ahLst/>
            <a:cxnLst/>
            <a:rect l="l" t="t" r="r" b="b"/>
            <a:pathLst>
              <a:path w="40004" h="67309">
                <a:moveTo>
                  <a:pt x="0" y="67055"/>
                </a:moveTo>
                <a:lnTo>
                  <a:pt x="39624" y="67055"/>
                </a:lnTo>
                <a:lnTo>
                  <a:pt x="39624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007608" y="1540763"/>
            <a:ext cx="90170" cy="120650"/>
          </a:xfrm>
          <a:custGeom>
            <a:avLst/>
            <a:gdLst/>
            <a:ahLst/>
            <a:cxnLst/>
            <a:rect l="l" t="t" r="r" b="b"/>
            <a:pathLst>
              <a:path w="90170" h="120650">
                <a:moveTo>
                  <a:pt x="89915" y="0"/>
                </a:moveTo>
                <a:lnTo>
                  <a:pt x="0" y="0"/>
                </a:lnTo>
                <a:lnTo>
                  <a:pt x="0" y="120396"/>
                </a:lnTo>
                <a:lnTo>
                  <a:pt x="89915" y="120396"/>
                </a:lnTo>
                <a:lnTo>
                  <a:pt x="89915" y="105155"/>
                </a:lnTo>
                <a:lnTo>
                  <a:pt x="32003" y="105155"/>
                </a:lnTo>
                <a:lnTo>
                  <a:pt x="15239" y="88391"/>
                </a:lnTo>
                <a:lnTo>
                  <a:pt x="32003" y="88391"/>
                </a:lnTo>
                <a:lnTo>
                  <a:pt x="32003" y="32003"/>
                </a:lnTo>
                <a:lnTo>
                  <a:pt x="15239" y="32003"/>
                </a:lnTo>
                <a:lnTo>
                  <a:pt x="32003" y="15239"/>
                </a:lnTo>
                <a:lnTo>
                  <a:pt x="89915" y="15239"/>
                </a:lnTo>
                <a:lnTo>
                  <a:pt x="89915" y="0"/>
                </a:lnTo>
                <a:close/>
              </a:path>
              <a:path w="90170" h="120650">
                <a:moveTo>
                  <a:pt x="32003" y="88391"/>
                </a:moveTo>
                <a:lnTo>
                  <a:pt x="15239" y="88391"/>
                </a:lnTo>
                <a:lnTo>
                  <a:pt x="32003" y="105155"/>
                </a:lnTo>
                <a:lnTo>
                  <a:pt x="32003" y="88391"/>
                </a:lnTo>
                <a:close/>
              </a:path>
              <a:path w="90170" h="120650">
                <a:moveTo>
                  <a:pt x="57912" y="88391"/>
                </a:moveTo>
                <a:lnTo>
                  <a:pt x="32003" y="88391"/>
                </a:lnTo>
                <a:lnTo>
                  <a:pt x="32003" y="105155"/>
                </a:lnTo>
                <a:lnTo>
                  <a:pt x="57912" y="105155"/>
                </a:lnTo>
                <a:lnTo>
                  <a:pt x="57912" y="88391"/>
                </a:lnTo>
                <a:close/>
              </a:path>
              <a:path w="90170" h="120650">
                <a:moveTo>
                  <a:pt x="57912" y="15239"/>
                </a:moveTo>
                <a:lnTo>
                  <a:pt x="57912" y="105155"/>
                </a:lnTo>
                <a:lnTo>
                  <a:pt x="74675" y="88391"/>
                </a:lnTo>
                <a:lnTo>
                  <a:pt x="89915" y="88391"/>
                </a:lnTo>
                <a:lnTo>
                  <a:pt x="89915" y="32003"/>
                </a:lnTo>
                <a:lnTo>
                  <a:pt x="74675" y="32003"/>
                </a:lnTo>
                <a:lnTo>
                  <a:pt x="57912" y="15239"/>
                </a:lnTo>
                <a:close/>
              </a:path>
              <a:path w="90170" h="120650">
                <a:moveTo>
                  <a:pt x="89915" y="88391"/>
                </a:moveTo>
                <a:lnTo>
                  <a:pt x="74675" y="88391"/>
                </a:lnTo>
                <a:lnTo>
                  <a:pt x="57912" y="105155"/>
                </a:lnTo>
                <a:lnTo>
                  <a:pt x="89915" y="105155"/>
                </a:lnTo>
                <a:lnTo>
                  <a:pt x="89915" y="88391"/>
                </a:lnTo>
                <a:close/>
              </a:path>
              <a:path w="90170" h="120650">
                <a:moveTo>
                  <a:pt x="32003" y="15239"/>
                </a:moveTo>
                <a:lnTo>
                  <a:pt x="15239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90170" h="120650">
                <a:moveTo>
                  <a:pt x="57912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57912" y="32003"/>
                </a:lnTo>
                <a:lnTo>
                  <a:pt x="57912" y="15239"/>
                </a:lnTo>
                <a:close/>
              </a:path>
              <a:path w="90170" h="120650">
                <a:moveTo>
                  <a:pt x="89915" y="15239"/>
                </a:moveTo>
                <a:lnTo>
                  <a:pt x="57912" y="15239"/>
                </a:lnTo>
                <a:lnTo>
                  <a:pt x="74675" y="32003"/>
                </a:lnTo>
                <a:lnTo>
                  <a:pt x="89915" y="32003"/>
                </a:lnTo>
                <a:lnTo>
                  <a:pt x="8991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446520" y="1556003"/>
            <a:ext cx="227075" cy="242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400800" y="1508759"/>
            <a:ext cx="265430" cy="207645"/>
          </a:xfrm>
          <a:custGeom>
            <a:avLst/>
            <a:gdLst/>
            <a:ahLst/>
            <a:cxnLst/>
            <a:rect l="l" t="t" r="r" b="b"/>
            <a:pathLst>
              <a:path w="265429" h="207644">
                <a:moveTo>
                  <a:pt x="211835" y="199643"/>
                </a:moveTo>
                <a:lnTo>
                  <a:pt x="53339" y="199643"/>
                </a:lnTo>
                <a:lnTo>
                  <a:pt x="54863" y="201167"/>
                </a:lnTo>
                <a:lnTo>
                  <a:pt x="70103" y="205739"/>
                </a:lnTo>
                <a:lnTo>
                  <a:pt x="79248" y="205739"/>
                </a:lnTo>
                <a:lnTo>
                  <a:pt x="85344" y="207263"/>
                </a:lnTo>
                <a:lnTo>
                  <a:pt x="179831" y="207263"/>
                </a:lnTo>
                <a:lnTo>
                  <a:pt x="198120" y="204215"/>
                </a:lnTo>
                <a:lnTo>
                  <a:pt x="208788" y="201167"/>
                </a:lnTo>
                <a:lnTo>
                  <a:pt x="211835" y="199643"/>
                </a:lnTo>
                <a:close/>
              </a:path>
              <a:path w="265429" h="207644">
                <a:moveTo>
                  <a:pt x="225551" y="192023"/>
                </a:moveTo>
                <a:lnTo>
                  <a:pt x="38100" y="192023"/>
                </a:lnTo>
                <a:lnTo>
                  <a:pt x="39624" y="193547"/>
                </a:lnTo>
                <a:lnTo>
                  <a:pt x="50291" y="198119"/>
                </a:lnTo>
                <a:lnTo>
                  <a:pt x="51815" y="199643"/>
                </a:lnTo>
                <a:lnTo>
                  <a:pt x="213359" y="199643"/>
                </a:lnTo>
                <a:lnTo>
                  <a:pt x="214883" y="198119"/>
                </a:lnTo>
                <a:lnTo>
                  <a:pt x="224027" y="193547"/>
                </a:lnTo>
                <a:lnTo>
                  <a:pt x="225551" y="192023"/>
                </a:lnTo>
                <a:close/>
              </a:path>
              <a:path w="265429" h="207644">
                <a:moveTo>
                  <a:pt x="239268" y="181355"/>
                </a:moveTo>
                <a:lnTo>
                  <a:pt x="25908" y="181355"/>
                </a:lnTo>
                <a:lnTo>
                  <a:pt x="36575" y="192023"/>
                </a:lnTo>
                <a:lnTo>
                  <a:pt x="227075" y="192023"/>
                </a:lnTo>
                <a:lnTo>
                  <a:pt x="228600" y="190500"/>
                </a:lnTo>
                <a:lnTo>
                  <a:pt x="237744" y="182879"/>
                </a:lnTo>
                <a:lnTo>
                  <a:pt x="239268" y="181355"/>
                </a:lnTo>
                <a:close/>
              </a:path>
              <a:path w="265429" h="207644">
                <a:moveTo>
                  <a:pt x="239268" y="24383"/>
                </a:moveTo>
                <a:lnTo>
                  <a:pt x="25908" y="24383"/>
                </a:lnTo>
                <a:lnTo>
                  <a:pt x="22860" y="27431"/>
                </a:lnTo>
                <a:lnTo>
                  <a:pt x="15239" y="36575"/>
                </a:lnTo>
                <a:lnTo>
                  <a:pt x="15239" y="38100"/>
                </a:lnTo>
                <a:lnTo>
                  <a:pt x="12191" y="41147"/>
                </a:lnTo>
                <a:lnTo>
                  <a:pt x="7620" y="50291"/>
                </a:lnTo>
                <a:lnTo>
                  <a:pt x="6096" y="51815"/>
                </a:lnTo>
                <a:lnTo>
                  <a:pt x="6096" y="53339"/>
                </a:lnTo>
                <a:lnTo>
                  <a:pt x="4572" y="56387"/>
                </a:lnTo>
                <a:lnTo>
                  <a:pt x="1524" y="70103"/>
                </a:lnTo>
                <a:lnTo>
                  <a:pt x="0" y="79247"/>
                </a:lnTo>
                <a:lnTo>
                  <a:pt x="0" y="131063"/>
                </a:lnTo>
                <a:lnTo>
                  <a:pt x="1524" y="140207"/>
                </a:lnTo>
                <a:lnTo>
                  <a:pt x="4572" y="150875"/>
                </a:lnTo>
                <a:lnTo>
                  <a:pt x="6096" y="152400"/>
                </a:lnTo>
                <a:lnTo>
                  <a:pt x="6096" y="153923"/>
                </a:lnTo>
                <a:lnTo>
                  <a:pt x="7620" y="155447"/>
                </a:lnTo>
                <a:lnTo>
                  <a:pt x="12191" y="166115"/>
                </a:lnTo>
                <a:lnTo>
                  <a:pt x="15239" y="169163"/>
                </a:lnTo>
                <a:lnTo>
                  <a:pt x="15239" y="170687"/>
                </a:lnTo>
                <a:lnTo>
                  <a:pt x="22860" y="179831"/>
                </a:lnTo>
                <a:lnTo>
                  <a:pt x="24384" y="181355"/>
                </a:lnTo>
                <a:lnTo>
                  <a:pt x="240792" y="181355"/>
                </a:lnTo>
                <a:lnTo>
                  <a:pt x="240792" y="179831"/>
                </a:lnTo>
                <a:lnTo>
                  <a:pt x="248411" y="170687"/>
                </a:lnTo>
                <a:lnTo>
                  <a:pt x="249935" y="169163"/>
                </a:lnTo>
                <a:lnTo>
                  <a:pt x="249935" y="167639"/>
                </a:lnTo>
                <a:lnTo>
                  <a:pt x="251459" y="166115"/>
                </a:lnTo>
                <a:lnTo>
                  <a:pt x="257555" y="155447"/>
                </a:lnTo>
                <a:lnTo>
                  <a:pt x="257555" y="153923"/>
                </a:lnTo>
                <a:lnTo>
                  <a:pt x="259079" y="152400"/>
                </a:lnTo>
                <a:lnTo>
                  <a:pt x="77724" y="152400"/>
                </a:lnTo>
                <a:lnTo>
                  <a:pt x="70103" y="149351"/>
                </a:lnTo>
                <a:lnTo>
                  <a:pt x="72644" y="149351"/>
                </a:lnTo>
                <a:lnTo>
                  <a:pt x="65532" y="146303"/>
                </a:lnTo>
                <a:lnTo>
                  <a:pt x="67817" y="146303"/>
                </a:lnTo>
                <a:lnTo>
                  <a:pt x="65532" y="144779"/>
                </a:lnTo>
                <a:lnTo>
                  <a:pt x="64008" y="144779"/>
                </a:lnTo>
                <a:lnTo>
                  <a:pt x="60960" y="141731"/>
                </a:lnTo>
                <a:lnTo>
                  <a:pt x="61975" y="141731"/>
                </a:lnTo>
                <a:lnTo>
                  <a:pt x="57912" y="135635"/>
                </a:lnTo>
                <a:lnTo>
                  <a:pt x="56387" y="135635"/>
                </a:lnTo>
                <a:lnTo>
                  <a:pt x="53339" y="123443"/>
                </a:lnTo>
                <a:lnTo>
                  <a:pt x="53339" y="82295"/>
                </a:lnTo>
                <a:lnTo>
                  <a:pt x="54863" y="79247"/>
                </a:lnTo>
                <a:lnTo>
                  <a:pt x="55473" y="76200"/>
                </a:lnTo>
                <a:lnTo>
                  <a:pt x="54863" y="76200"/>
                </a:lnTo>
                <a:lnTo>
                  <a:pt x="56387" y="71628"/>
                </a:lnTo>
                <a:lnTo>
                  <a:pt x="57911" y="71628"/>
                </a:lnTo>
                <a:lnTo>
                  <a:pt x="58927" y="70103"/>
                </a:lnTo>
                <a:lnTo>
                  <a:pt x="57912" y="70103"/>
                </a:lnTo>
                <a:lnTo>
                  <a:pt x="64008" y="60959"/>
                </a:lnTo>
                <a:lnTo>
                  <a:pt x="65532" y="60959"/>
                </a:lnTo>
                <a:lnTo>
                  <a:pt x="70103" y="57911"/>
                </a:lnTo>
                <a:lnTo>
                  <a:pt x="76200" y="54863"/>
                </a:lnTo>
                <a:lnTo>
                  <a:pt x="259079" y="54863"/>
                </a:lnTo>
                <a:lnTo>
                  <a:pt x="259079" y="53339"/>
                </a:lnTo>
                <a:lnTo>
                  <a:pt x="257555" y="51815"/>
                </a:lnTo>
                <a:lnTo>
                  <a:pt x="257555" y="50291"/>
                </a:lnTo>
                <a:lnTo>
                  <a:pt x="251459" y="41147"/>
                </a:lnTo>
                <a:lnTo>
                  <a:pt x="249935" y="39623"/>
                </a:lnTo>
                <a:lnTo>
                  <a:pt x="249935" y="38100"/>
                </a:lnTo>
                <a:lnTo>
                  <a:pt x="248411" y="36575"/>
                </a:lnTo>
                <a:lnTo>
                  <a:pt x="240792" y="27431"/>
                </a:lnTo>
                <a:lnTo>
                  <a:pt x="240792" y="25907"/>
                </a:lnTo>
                <a:lnTo>
                  <a:pt x="239268" y="24383"/>
                </a:lnTo>
                <a:close/>
              </a:path>
              <a:path w="265429" h="207644">
                <a:moveTo>
                  <a:pt x="189992" y="150367"/>
                </a:moveTo>
                <a:lnTo>
                  <a:pt x="182879" y="152400"/>
                </a:lnTo>
                <a:lnTo>
                  <a:pt x="259079" y="152400"/>
                </a:lnTo>
                <a:lnTo>
                  <a:pt x="259079" y="150875"/>
                </a:lnTo>
                <a:lnTo>
                  <a:pt x="188975" y="150875"/>
                </a:lnTo>
                <a:lnTo>
                  <a:pt x="189992" y="150367"/>
                </a:lnTo>
                <a:close/>
              </a:path>
              <a:path w="265429" h="207644">
                <a:moveTo>
                  <a:pt x="72644" y="149351"/>
                </a:moveTo>
                <a:lnTo>
                  <a:pt x="70103" y="149351"/>
                </a:lnTo>
                <a:lnTo>
                  <a:pt x="76200" y="150875"/>
                </a:lnTo>
                <a:lnTo>
                  <a:pt x="72644" y="149351"/>
                </a:lnTo>
                <a:close/>
              </a:path>
              <a:path w="265429" h="207644">
                <a:moveTo>
                  <a:pt x="193548" y="149351"/>
                </a:moveTo>
                <a:lnTo>
                  <a:pt x="189992" y="150367"/>
                </a:lnTo>
                <a:lnTo>
                  <a:pt x="188975" y="150875"/>
                </a:lnTo>
                <a:lnTo>
                  <a:pt x="193548" y="149351"/>
                </a:lnTo>
                <a:close/>
              </a:path>
              <a:path w="265429" h="207644">
                <a:moveTo>
                  <a:pt x="259537" y="149351"/>
                </a:moveTo>
                <a:lnTo>
                  <a:pt x="193548" y="149351"/>
                </a:lnTo>
                <a:lnTo>
                  <a:pt x="188975" y="150875"/>
                </a:lnTo>
                <a:lnTo>
                  <a:pt x="259079" y="150875"/>
                </a:lnTo>
                <a:lnTo>
                  <a:pt x="259537" y="149351"/>
                </a:lnTo>
                <a:close/>
              </a:path>
              <a:path w="265429" h="207644">
                <a:moveTo>
                  <a:pt x="260451" y="146303"/>
                </a:moveTo>
                <a:lnTo>
                  <a:pt x="198120" y="146303"/>
                </a:lnTo>
                <a:lnTo>
                  <a:pt x="189992" y="150367"/>
                </a:lnTo>
                <a:lnTo>
                  <a:pt x="193548" y="149351"/>
                </a:lnTo>
                <a:lnTo>
                  <a:pt x="259537" y="149351"/>
                </a:lnTo>
                <a:lnTo>
                  <a:pt x="260451" y="146303"/>
                </a:lnTo>
                <a:close/>
              </a:path>
              <a:path w="265429" h="207644">
                <a:moveTo>
                  <a:pt x="67817" y="146303"/>
                </a:moveTo>
                <a:lnTo>
                  <a:pt x="65532" y="146303"/>
                </a:lnTo>
                <a:lnTo>
                  <a:pt x="70103" y="147827"/>
                </a:lnTo>
                <a:lnTo>
                  <a:pt x="67817" y="146303"/>
                </a:lnTo>
                <a:close/>
              </a:path>
              <a:path w="265429" h="207644">
                <a:moveTo>
                  <a:pt x="261823" y="141731"/>
                </a:moveTo>
                <a:lnTo>
                  <a:pt x="204216" y="141731"/>
                </a:lnTo>
                <a:lnTo>
                  <a:pt x="195072" y="147827"/>
                </a:lnTo>
                <a:lnTo>
                  <a:pt x="198120" y="146303"/>
                </a:lnTo>
                <a:lnTo>
                  <a:pt x="260451" y="146303"/>
                </a:lnTo>
                <a:lnTo>
                  <a:pt x="261823" y="141731"/>
                </a:lnTo>
                <a:close/>
              </a:path>
              <a:path w="265429" h="207644">
                <a:moveTo>
                  <a:pt x="60960" y="141731"/>
                </a:moveTo>
                <a:lnTo>
                  <a:pt x="64008" y="144779"/>
                </a:lnTo>
                <a:lnTo>
                  <a:pt x="62788" y="142951"/>
                </a:lnTo>
                <a:lnTo>
                  <a:pt x="60960" y="141731"/>
                </a:lnTo>
                <a:close/>
              </a:path>
              <a:path w="265429" h="207644">
                <a:moveTo>
                  <a:pt x="62788" y="142951"/>
                </a:moveTo>
                <a:lnTo>
                  <a:pt x="64008" y="144779"/>
                </a:lnTo>
                <a:lnTo>
                  <a:pt x="65532" y="144779"/>
                </a:lnTo>
                <a:lnTo>
                  <a:pt x="62788" y="142951"/>
                </a:lnTo>
                <a:close/>
              </a:path>
              <a:path w="265429" h="207644">
                <a:moveTo>
                  <a:pt x="205878" y="137298"/>
                </a:moveTo>
                <a:lnTo>
                  <a:pt x="199644" y="144779"/>
                </a:lnTo>
                <a:lnTo>
                  <a:pt x="204216" y="141731"/>
                </a:lnTo>
                <a:lnTo>
                  <a:pt x="261823" y="141731"/>
                </a:lnTo>
                <a:lnTo>
                  <a:pt x="262280" y="140207"/>
                </a:lnTo>
                <a:lnTo>
                  <a:pt x="204216" y="140207"/>
                </a:lnTo>
                <a:lnTo>
                  <a:pt x="205878" y="137298"/>
                </a:lnTo>
                <a:close/>
              </a:path>
              <a:path w="265429" h="207644">
                <a:moveTo>
                  <a:pt x="61975" y="141731"/>
                </a:moveTo>
                <a:lnTo>
                  <a:pt x="60960" y="141731"/>
                </a:lnTo>
                <a:lnTo>
                  <a:pt x="62788" y="142951"/>
                </a:lnTo>
                <a:lnTo>
                  <a:pt x="61975" y="141731"/>
                </a:lnTo>
                <a:close/>
              </a:path>
              <a:path w="265429" h="207644">
                <a:moveTo>
                  <a:pt x="54863" y="129539"/>
                </a:moveTo>
                <a:lnTo>
                  <a:pt x="56387" y="135635"/>
                </a:lnTo>
                <a:lnTo>
                  <a:pt x="57912" y="135635"/>
                </a:lnTo>
                <a:lnTo>
                  <a:pt x="60960" y="140207"/>
                </a:lnTo>
                <a:lnTo>
                  <a:pt x="54863" y="129539"/>
                </a:lnTo>
                <a:close/>
              </a:path>
              <a:path w="265429" h="207644">
                <a:moveTo>
                  <a:pt x="207264" y="135635"/>
                </a:moveTo>
                <a:lnTo>
                  <a:pt x="205878" y="137298"/>
                </a:lnTo>
                <a:lnTo>
                  <a:pt x="204216" y="140207"/>
                </a:lnTo>
                <a:lnTo>
                  <a:pt x="207264" y="135635"/>
                </a:lnTo>
                <a:close/>
              </a:path>
              <a:path w="265429" h="207644">
                <a:moveTo>
                  <a:pt x="264871" y="129539"/>
                </a:moveTo>
                <a:lnTo>
                  <a:pt x="210311" y="129539"/>
                </a:lnTo>
                <a:lnTo>
                  <a:pt x="207264" y="135635"/>
                </a:lnTo>
                <a:lnTo>
                  <a:pt x="204216" y="140207"/>
                </a:lnTo>
                <a:lnTo>
                  <a:pt x="262280" y="140207"/>
                </a:lnTo>
                <a:lnTo>
                  <a:pt x="263651" y="135635"/>
                </a:lnTo>
                <a:lnTo>
                  <a:pt x="264871" y="129539"/>
                </a:lnTo>
                <a:close/>
              </a:path>
              <a:path w="265429" h="207644">
                <a:moveTo>
                  <a:pt x="208280" y="133095"/>
                </a:moveTo>
                <a:lnTo>
                  <a:pt x="205878" y="137298"/>
                </a:lnTo>
                <a:lnTo>
                  <a:pt x="207264" y="135635"/>
                </a:lnTo>
                <a:lnTo>
                  <a:pt x="208280" y="133095"/>
                </a:lnTo>
                <a:close/>
              </a:path>
              <a:path w="265429" h="207644">
                <a:moveTo>
                  <a:pt x="210311" y="129539"/>
                </a:moveTo>
                <a:lnTo>
                  <a:pt x="208280" y="133095"/>
                </a:lnTo>
                <a:lnTo>
                  <a:pt x="207264" y="135635"/>
                </a:lnTo>
                <a:lnTo>
                  <a:pt x="210311" y="129539"/>
                </a:lnTo>
                <a:close/>
              </a:path>
              <a:path w="265429" h="207644">
                <a:moveTo>
                  <a:pt x="207264" y="71628"/>
                </a:moveTo>
                <a:lnTo>
                  <a:pt x="210311" y="82295"/>
                </a:lnTo>
                <a:lnTo>
                  <a:pt x="210311" y="128015"/>
                </a:lnTo>
                <a:lnTo>
                  <a:pt x="208280" y="133095"/>
                </a:lnTo>
                <a:lnTo>
                  <a:pt x="210311" y="129539"/>
                </a:lnTo>
                <a:lnTo>
                  <a:pt x="264871" y="129539"/>
                </a:lnTo>
                <a:lnTo>
                  <a:pt x="265175" y="128015"/>
                </a:lnTo>
                <a:lnTo>
                  <a:pt x="265175" y="85343"/>
                </a:lnTo>
                <a:lnTo>
                  <a:pt x="263651" y="76200"/>
                </a:lnTo>
                <a:lnTo>
                  <a:pt x="210311" y="76200"/>
                </a:lnTo>
                <a:lnTo>
                  <a:pt x="207264" y="71628"/>
                </a:lnTo>
                <a:close/>
              </a:path>
              <a:path w="265429" h="207644">
                <a:moveTo>
                  <a:pt x="56387" y="71628"/>
                </a:moveTo>
                <a:lnTo>
                  <a:pt x="54863" y="76200"/>
                </a:lnTo>
                <a:lnTo>
                  <a:pt x="55734" y="74893"/>
                </a:lnTo>
                <a:lnTo>
                  <a:pt x="56387" y="71628"/>
                </a:lnTo>
                <a:close/>
              </a:path>
              <a:path w="265429" h="207644">
                <a:moveTo>
                  <a:pt x="55734" y="74893"/>
                </a:moveTo>
                <a:lnTo>
                  <a:pt x="54863" y="76200"/>
                </a:lnTo>
                <a:lnTo>
                  <a:pt x="55473" y="76200"/>
                </a:lnTo>
                <a:lnTo>
                  <a:pt x="55734" y="74893"/>
                </a:lnTo>
                <a:close/>
              </a:path>
              <a:path w="265429" h="207644">
                <a:moveTo>
                  <a:pt x="204216" y="67055"/>
                </a:moveTo>
                <a:lnTo>
                  <a:pt x="210311" y="76200"/>
                </a:lnTo>
                <a:lnTo>
                  <a:pt x="263651" y="76200"/>
                </a:lnTo>
                <a:lnTo>
                  <a:pt x="262635" y="70103"/>
                </a:lnTo>
                <a:lnTo>
                  <a:pt x="207264" y="70103"/>
                </a:lnTo>
                <a:lnTo>
                  <a:pt x="204216" y="67055"/>
                </a:lnTo>
                <a:close/>
              </a:path>
              <a:path w="265429" h="207644">
                <a:moveTo>
                  <a:pt x="57911" y="71628"/>
                </a:moveTo>
                <a:lnTo>
                  <a:pt x="56387" y="71628"/>
                </a:lnTo>
                <a:lnTo>
                  <a:pt x="55734" y="74893"/>
                </a:lnTo>
                <a:lnTo>
                  <a:pt x="57911" y="71628"/>
                </a:lnTo>
                <a:close/>
              </a:path>
              <a:path w="265429" h="207644">
                <a:moveTo>
                  <a:pt x="60960" y="67055"/>
                </a:moveTo>
                <a:lnTo>
                  <a:pt x="57912" y="70103"/>
                </a:lnTo>
                <a:lnTo>
                  <a:pt x="58927" y="70103"/>
                </a:lnTo>
                <a:lnTo>
                  <a:pt x="60960" y="67055"/>
                </a:lnTo>
                <a:close/>
              </a:path>
              <a:path w="265429" h="207644">
                <a:moveTo>
                  <a:pt x="201722" y="63453"/>
                </a:moveTo>
                <a:lnTo>
                  <a:pt x="207264" y="70103"/>
                </a:lnTo>
                <a:lnTo>
                  <a:pt x="262635" y="70103"/>
                </a:lnTo>
                <a:lnTo>
                  <a:pt x="262127" y="67055"/>
                </a:lnTo>
                <a:lnTo>
                  <a:pt x="261692" y="65531"/>
                </a:lnTo>
                <a:lnTo>
                  <a:pt x="204216" y="65531"/>
                </a:lnTo>
                <a:lnTo>
                  <a:pt x="201722" y="63453"/>
                </a:lnTo>
                <a:close/>
              </a:path>
              <a:path w="265429" h="207644">
                <a:moveTo>
                  <a:pt x="68441" y="59297"/>
                </a:moveTo>
                <a:lnTo>
                  <a:pt x="65532" y="60959"/>
                </a:lnTo>
                <a:lnTo>
                  <a:pt x="64008" y="60959"/>
                </a:lnTo>
                <a:lnTo>
                  <a:pt x="60960" y="65531"/>
                </a:lnTo>
                <a:lnTo>
                  <a:pt x="68441" y="59297"/>
                </a:lnTo>
                <a:close/>
              </a:path>
              <a:path w="265429" h="207644">
                <a:moveTo>
                  <a:pt x="199644" y="60959"/>
                </a:moveTo>
                <a:lnTo>
                  <a:pt x="201722" y="63453"/>
                </a:lnTo>
                <a:lnTo>
                  <a:pt x="204216" y="65531"/>
                </a:lnTo>
                <a:lnTo>
                  <a:pt x="199644" y="60959"/>
                </a:lnTo>
                <a:close/>
              </a:path>
              <a:path w="265429" h="207644">
                <a:moveTo>
                  <a:pt x="260386" y="60959"/>
                </a:moveTo>
                <a:lnTo>
                  <a:pt x="199644" y="60959"/>
                </a:lnTo>
                <a:lnTo>
                  <a:pt x="204216" y="65531"/>
                </a:lnTo>
                <a:lnTo>
                  <a:pt x="261692" y="65531"/>
                </a:lnTo>
                <a:lnTo>
                  <a:pt x="260386" y="60959"/>
                </a:lnTo>
                <a:close/>
              </a:path>
              <a:path w="265429" h="207644">
                <a:moveTo>
                  <a:pt x="259515" y="57911"/>
                </a:moveTo>
                <a:lnTo>
                  <a:pt x="195072" y="57911"/>
                </a:lnTo>
                <a:lnTo>
                  <a:pt x="201722" y="63453"/>
                </a:lnTo>
                <a:lnTo>
                  <a:pt x="199644" y="60959"/>
                </a:lnTo>
                <a:lnTo>
                  <a:pt x="260386" y="60959"/>
                </a:lnTo>
                <a:lnTo>
                  <a:pt x="259515" y="57911"/>
                </a:lnTo>
                <a:close/>
              </a:path>
              <a:path w="265429" h="207644">
                <a:moveTo>
                  <a:pt x="70103" y="57911"/>
                </a:moveTo>
                <a:lnTo>
                  <a:pt x="65532" y="60959"/>
                </a:lnTo>
                <a:lnTo>
                  <a:pt x="68441" y="59297"/>
                </a:lnTo>
                <a:lnTo>
                  <a:pt x="70103" y="57911"/>
                </a:lnTo>
                <a:close/>
              </a:path>
              <a:path w="265429" h="207644">
                <a:moveTo>
                  <a:pt x="259079" y="54863"/>
                </a:moveTo>
                <a:lnTo>
                  <a:pt x="188975" y="54863"/>
                </a:lnTo>
                <a:lnTo>
                  <a:pt x="198120" y="60959"/>
                </a:lnTo>
                <a:lnTo>
                  <a:pt x="195072" y="57911"/>
                </a:lnTo>
                <a:lnTo>
                  <a:pt x="259515" y="57911"/>
                </a:lnTo>
                <a:lnTo>
                  <a:pt x="259079" y="56387"/>
                </a:lnTo>
                <a:lnTo>
                  <a:pt x="259079" y="54863"/>
                </a:lnTo>
                <a:close/>
              </a:path>
              <a:path w="265429" h="207644">
                <a:moveTo>
                  <a:pt x="71458" y="57573"/>
                </a:moveTo>
                <a:lnTo>
                  <a:pt x="70103" y="57911"/>
                </a:lnTo>
                <a:lnTo>
                  <a:pt x="68441" y="59297"/>
                </a:lnTo>
                <a:lnTo>
                  <a:pt x="71458" y="57573"/>
                </a:lnTo>
                <a:close/>
              </a:path>
              <a:path w="265429" h="207644">
                <a:moveTo>
                  <a:pt x="76200" y="54863"/>
                </a:moveTo>
                <a:lnTo>
                  <a:pt x="70103" y="57911"/>
                </a:lnTo>
                <a:lnTo>
                  <a:pt x="71458" y="57573"/>
                </a:lnTo>
                <a:lnTo>
                  <a:pt x="76200" y="54863"/>
                </a:lnTo>
                <a:close/>
              </a:path>
              <a:path w="265429" h="207644">
                <a:moveTo>
                  <a:pt x="188975" y="54863"/>
                </a:moveTo>
                <a:lnTo>
                  <a:pt x="185927" y="54863"/>
                </a:lnTo>
                <a:lnTo>
                  <a:pt x="193548" y="57911"/>
                </a:lnTo>
                <a:lnTo>
                  <a:pt x="188975" y="54863"/>
                </a:lnTo>
                <a:close/>
              </a:path>
              <a:path w="265429" h="207644">
                <a:moveTo>
                  <a:pt x="82296" y="54863"/>
                </a:moveTo>
                <a:lnTo>
                  <a:pt x="76200" y="54863"/>
                </a:lnTo>
                <a:lnTo>
                  <a:pt x="71458" y="57573"/>
                </a:lnTo>
                <a:lnTo>
                  <a:pt x="82296" y="54863"/>
                </a:lnTo>
                <a:close/>
              </a:path>
              <a:path w="265429" h="207644">
                <a:moveTo>
                  <a:pt x="227075" y="15239"/>
                </a:moveTo>
                <a:lnTo>
                  <a:pt x="36575" y="15239"/>
                </a:lnTo>
                <a:lnTo>
                  <a:pt x="27432" y="24383"/>
                </a:lnTo>
                <a:lnTo>
                  <a:pt x="237744" y="24383"/>
                </a:lnTo>
                <a:lnTo>
                  <a:pt x="228600" y="16763"/>
                </a:lnTo>
                <a:lnTo>
                  <a:pt x="227075" y="15239"/>
                </a:lnTo>
                <a:close/>
              </a:path>
              <a:path w="265429" h="207644">
                <a:moveTo>
                  <a:pt x="214883" y="7619"/>
                </a:moveTo>
                <a:lnTo>
                  <a:pt x="50291" y="7619"/>
                </a:lnTo>
                <a:lnTo>
                  <a:pt x="39624" y="13715"/>
                </a:lnTo>
                <a:lnTo>
                  <a:pt x="38100" y="15239"/>
                </a:lnTo>
                <a:lnTo>
                  <a:pt x="225551" y="15239"/>
                </a:lnTo>
                <a:lnTo>
                  <a:pt x="224027" y="13715"/>
                </a:lnTo>
                <a:lnTo>
                  <a:pt x="214883" y="7619"/>
                </a:lnTo>
                <a:close/>
              </a:path>
              <a:path w="265429" h="207644">
                <a:moveTo>
                  <a:pt x="211835" y="6095"/>
                </a:moveTo>
                <a:lnTo>
                  <a:pt x="53339" y="6095"/>
                </a:lnTo>
                <a:lnTo>
                  <a:pt x="51815" y="7619"/>
                </a:lnTo>
                <a:lnTo>
                  <a:pt x="213359" y="7619"/>
                </a:lnTo>
                <a:lnTo>
                  <a:pt x="211835" y="6095"/>
                </a:lnTo>
                <a:close/>
              </a:path>
              <a:path w="265429" h="207644">
                <a:moveTo>
                  <a:pt x="185927" y="0"/>
                </a:moveTo>
                <a:lnTo>
                  <a:pt x="85344" y="0"/>
                </a:lnTo>
                <a:lnTo>
                  <a:pt x="76200" y="1523"/>
                </a:lnTo>
                <a:lnTo>
                  <a:pt x="65532" y="3047"/>
                </a:lnTo>
                <a:lnTo>
                  <a:pt x="54863" y="6095"/>
                </a:lnTo>
                <a:lnTo>
                  <a:pt x="208788" y="6095"/>
                </a:lnTo>
                <a:lnTo>
                  <a:pt x="195072" y="1523"/>
                </a:lnTo>
                <a:lnTo>
                  <a:pt x="185927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467855" y="1563623"/>
            <a:ext cx="167640" cy="1188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638543" y="1775459"/>
            <a:ext cx="38100" cy="67310"/>
          </a:xfrm>
          <a:custGeom>
            <a:avLst/>
            <a:gdLst/>
            <a:ahLst/>
            <a:cxnLst/>
            <a:rect l="l" t="t" r="r" b="b"/>
            <a:pathLst>
              <a:path w="38100" h="67310">
                <a:moveTo>
                  <a:pt x="19811" y="0"/>
                </a:moveTo>
                <a:lnTo>
                  <a:pt x="0" y="0"/>
                </a:lnTo>
                <a:lnTo>
                  <a:pt x="0" y="44195"/>
                </a:lnTo>
                <a:lnTo>
                  <a:pt x="19811" y="67055"/>
                </a:lnTo>
                <a:lnTo>
                  <a:pt x="38100" y="44195"/>
                </a:lnTo>
                <a:lnTo>
                  <a:pt x="38100" y="22859"/>
                </a:lnTo>
                <a:lnTo>
                  <a:pt x="19811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623304" y="1760219"/>
            <a:ext cx="68580" cy="97790"/>
          </a:xfrm>
          <a:custGeom>
            <a:avLst/>
            <a:gdLst/>
            <a:ahLst/>
            <a:cxnLst/>
            <a:rect l="l" t="t" r="r" b="b"/>
            <a:pathLst>
              <a:path w="68579" h="97789">
                <a:moveTo>
                  <a:pt x="39624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64008"/>
                </a:lnTo>
                <a:lnTo>
                  <a:pt x="3048" y="70104"/>
                </a:lnTo>
                <a:lnTo>
                  <a:pt x="22860" y="92963"/>
                </a:lnTo>
                <a:lnTo>
                  <a:pt x="25907" y="96012"/>
                </a:lnTo>
                <a:lnTo>
                  <a:pt x="30479" y="97536"/>
                </a:lnTo>
                <a:lnTo>
                  <a:pt x="39624" y="97536"/>
                </a:lnTo>
                <a:lnTo>
                  <a:pt x="44196" y="96012"/>
                </a:lnTo>
                <a:lnTo>
                  <a:pt x="47244" y="91440"/>
                </a:lnTo>
                <a:lnTo>
                  <a:pt x="64225" y="71628"/>
                </a:lnTo>
                <a:lnTo>
                  <a:pt x="22860" y="71628"/>
                </a:lnTo>
                <a:lnTo>
                  <a:pt x="33310" y="59436"/>
                </a:lnTo>
                <a:lnTo>
                  <a:pt x="32003" y="59436"/>
                </a:lnTo>
                <a:lnTo>
                  <a:pt x="27431" y="48768"/>
                </a:lnTo>
                <a:lnTo>
                  <a:pt x="32003" y="48768"/>
                </a:lnTo>
                <a:lnTo>
                  <a:pt x="32003" y="36575"/>
                </a:lnTo>
                <a:lnTo>
                  <a:pt x="28085" y="32004"/>
                </a:lnTo>
                <a:lnTo>
                  <a:pt x="15240" y="32004"/>
                </a:lnTo>
                <a:lnTo>
                  <a:pt x="32003" y="15240"/>
                </a:lnTo>
                <a:lnTo>
                  <a:pt x="55081" y="15240"/>
                </a:lnTo>
                <a:lnTo>
                  <a:pt x="47244" y="6096"/>
                </a:lnTo>
                <a:lnTo>
                  <a:pt x="44196" y="1524"/>
                </a:lnTo>
                <a:lnTo>
                  <a:pt x="39624" y="0"/>
                </a:lnTo>
                <a:close/>
              </a:path>
              <a:path w="68579" h="97789">
                <a:moveTo>
                  <a:pt x="34984" y="57482"/>
                </a:moveTo>
                <a:lnTo>
                  <a:pt x="22860" y="71628"/>
                </a:lnTo>
                <a:lnTo>
                  <a:pt x="47244" y="71628"/>
                </a:lnTo>
                <a:lnTo>
                  <a:pt x="36677" y="59436"/>
                </a:lnTo>
                <a:lnTo>
                  <a:pt x="34984" y="57482"/>
                </a:lnTo>
                <a:close/>
              </a:path>
              <a:path w="68579" h="97789">
                <a:moveTo>
                  <a:pt x="68579" y="50292"/>
                </a:moveTo>
                <a:lnTo>
                  <a:pt x="41148" y="50292"/>
                </a:lnTo>
                <a:lnTo>
                  <a:pt x="36634" y="59318"/>
                </a:lnTo>
                <a:lnTo>
                  <a:pt x="47244" y="71628"/>
                </a:lnTo>
                <a:lnTo>
                  <a:pt x="64225" y="71628"/>
                </a:lnTo>
                <a:lnTo>
                  <a:pt x="65531" y="70104"/>
                </a:lnTo>
                <a:lnTo>
                  <a:pt x="68579" y="64008"/>
                </a:lnTo>
                <a:lnTo>
                  <a:pt x="68579" y="50292"/>
                </a:lnTo>
                <a:close/>
              </a:path>
              <a:path w="68579" h="97789">
                <a:moveTo>
                  <a:pt x="27431" y="48768"/>
                </a:moveTo>
                <a:lnTo>
                  <a:pt x="32003" y="59436"/>
                </a:lnTo>
                <a:lnTo>
                  <a:pt x="32003" y="54043"/>
                </a:lnTo>
                <a:lnTo>
                  <a:pt x="27431" y="48768"/>
                </a:lnTo>
                <a:close/>
              </a:path>
              <a:path w="68579" h="97789">
                <a:moveTo>
                  <a:pt x="32003" y="54043"/>
                </a:moveTo>
                <a:lnTo>
                  <a:pt x="32003" y="59436"/>
                </a:lnTo>
                <a:lnTo>
                  <a:pt x="33310" y="59436"/>
                </a:lnTo>
                <a:lnTo>
                  <a:pt x="34984" y="57482"/>
                </a:lnTo>
                <a:lnTo>
                  <a:pt x="32003" y="54043"/>
                </a:lnTo>
                <a:close/>
              </a:path>
              <a:path w="68579" h="97789">
                <a:moveTo>
                  <a:pt x="36613" y="59361"/>
                </a:moveTo>
                <a:close/>
              </a:path>
              <a:path w="68579" h="97789">
                <a:moveTo>
                  <a:pt x="41148" y="50292"/>
                </a:moveTo>
                <a:lnTo>
                  <a:pt x="36575" y="55626"/>
                </a:lnTo>
                <a:lnTo>
                  <a:pt x="36613" y="59361"/>
                </a:lnTo>
                <a:lnTo>
                  <a:pt x="41148" y="50292"/>
                </a:lnTo>
                <a:close/>
              </a:path>
              <a:path w="68579" h="97789">
                <a:moveTo>
                  <a:pt x="36575" y="55626"/>
                </a:moveTo>
                <a:lnTo>
                  <a:pt x="34984" y="57482"/>
                </a:lnTo>
                <a:lnTo>
                  <a:pt x="36575" y="59318"/>
                </a:lnTo>
                <a:lnTo>
                  <a:pt x="36575" y="55626"/>
                </a:lnTo>
                <a:close/>
              </a:path>
              <a:path w="68579" h="97789">
                <a:moveTo>
                  <a:pt x="36575" y="41910"/>
                </a:moveTo>
                <a:lnTo>
                  <a:pt x="36575" y="55626"/>
                </a:lnTo>
                <a:lnTo>
                  <a:pt x="41148" y="50292"/>
                </a:lnTo>
                <a:lnTo>
                  <a:pt x="68579" y="50292"/>
                </a:lnTo>
                <a:lnTo>
                  <a:pt x="68579" y="47244"/>
                </a:lnTo>
                <a:lnTo>
                  <a:pt x="41148" y="47244"/>
                </a:lnTo>
                <a:lnTo>
                  <a:pt x="36575" y="41910"/>
                </a:lnTo>
                <a:close/>
              </a:path>
              <a:path w="68579" h="97789">
                <a:moveTo>
                  <a:pt x="32003" y="48768"/>
                </a:moveTo>
                <a:lnTo>
                  <a:pt x="27431" y="48768"/>
                </a:lnTo>
                <a:lnTo>
                  <a:pt x="32003" y="54043"/>
                </a:lnTo>
                <a:lnTo>
                  <a:pt x="32003" y="48768"/>
                </a:lnTo>
                <a:close/>
              </a:path>
              <a:path w="68579" h="97789">
                <a:moveTo>
                  <a:pt x="36575" y="38100"/>
                </a:moveTo>
                <a:lnTo>
                  <a:pt x="36575" y="41910"/>
                </a:lnTo>
                <a:lnTo>
                  <a:pt x="41148" y="47244"/>
                </a:lnTo>
                <a:lnTo>
                  <a:pt x="36575" y="38100"/>
                </a:lnTo>
                <a:close/>
              </a:path>
              <a:path w="68579" h="97789">
                <a:moveTo>
                  <a:pt x="68579" y="38100"/>
                </a:moveTo>
                <a:lnTo>
                  <a:pt x="36575" y="38100"/>
                </a:lnTo>
                <a:lnTo>
                  <a:pt x="41148" y="47244"/>
                </a:lnTo>
                <a:lnTo>
                  <a:pt x="68579" y="47244"/>
                </a:lnTo>
                <a:lnTo>
                  <a:pt x="68579" y="38100"/>
                </a:lnTo>
                <a:close/>
              </a:path>
              <a:path w="68579" h="97789">
                <a:moveTo>
                  <a:pt x="32003" y="30480"/>
                </a:moveTo>
                <a:lnTo>
                  <a:pt x="32003" y="36575"/>
                </a:lnTo>
                <a:lnTo>
                  <a:pt x="36575" y="41910"/>
                </a:lnTo>
                <a:lnTo>
                  <a:pt x="36575" y="38100"/>
                </a:lnTo>
                <a:lnTo>
                  <a:pt x="68579" y="38100"/>
                </a:lnTo>
                <a:lnTo>
                  <a:pt x="68579" y="33528"/>
                </a:lnTo>
                <a:lnTo>
                  <a:pt x="67817" y="32004"/>
                </a:lnTo>
                <a:lnTo>
                  <a:pt x="35051" y="32004"/>
                </a:lnTo>
                <a:lnTo>
                  <a:pt x="32003" y="30480"/>
                </a:lnTo>
                <a:close/>
              </a:path>
              <a:path w="68579" h="97789">
                <a:moveTo>
                  <a:pt x="22860" y="25908"/>
                </a:moveTo>
                <a:lnTo>
                  <a:pt x="32003" y="36575"/>
                </a:lnTo>
                <a:lnTo>
                  <a:pt x="32003" y="30480"/>
                </a:lnTo>
                <a:lnTo>
                  <a:pt x="22860" y="25908"/>
                </a:lnTo>
                <a:close/>
              </a:path>
              <a:path w="68579" h="97789">
                <a:moveTo>
                  <a:pt x="32003" y="15240"/>
                </a:moveTo>
                <a:lnTo>
                  <a:pt x="15240" y="32004"/>
                </a:lnTo>
                <a:lnTo>
                  <a:pt x="28085" y="32004"/>
                </a:lnTo>
                <a:lnTo>
                  <a:pt x="22860" y="25908"/>
                </a:lnTo>
                <a:lnTo>
                  <a:pt x="32003" y="25908"/>
                </a:lnTo>
                <a:lnTo>
                  <a:pt x="32003" y="15240"/>
                </a:lnTo>
                <a:close/>
              </a:path>
              <a:path w="68579" h="97789">
                <a:moveTo>
                  <a:pt x="55081" y="15240"/>
                </a:moveTo>
                <a:lnTo>
                  <a:pt x="32003" y="15240"/>
                </a:lnTo>
                <a:lnTo>
                  <a:pt x="32003" y="30480"/>
                </a:lnTo>
                <a:lnTo>
                  <a:pt x="35051" y="32004"/>
                </a:lnTo>
                <a:lnTo>
                  <a:pt x="67817" y="32004"/>
                </a:lnTo>
                <a:lnTo>
                  <a:pt x="65531" y="27432"/>
                </a:lnTo>
                <a:lnTo>
                  <a:pt x="55081" y="15240"/>
                </a:lnTo>
                <a:close/>
              </a:path>
              <a:path w="68579" h="97789">
                <a:moveTo>
                  <a:pt x="32003" y="25908"/>
                </a:moveTo>
                <a:lnTo>
                  <a:pt x="22860" y="25908"/>
                </a:lnTo>
                <a:lnTo>
                  <a:pt x="32003" y="30480"/>
                </a:lnTo>
                <a:lnTo>
                  <a:pt x="32003" y="25908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626352" y="1787651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4383" y="0"/>
                </a:moveTo>
                <a:lnTo>
                  <a:pt x="0" y="21336"/>
                </a:lnTo>
                <a:lnTo>
                  <a:pt x="1524" y="22860"/>
                </a:lnTo>
                <a:lnTo>
                  <a:pt x="25907" y="152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466332" y="1687829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44196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449567" y="1650491"/>
            <a:ext cx="166370" cy="76200"/>
          </a:xfrm>
          <a:custGeom>
            <a:avLst/>
            <a:gdLst/>
            <a:ahLst/>
            <a:cxnLst/>
            <a:rect l="l" t="t" r="r" b="b"/>
            <a:pathLst>
              <a:path w="166370" h="76200">
                <a:moveTo>
                  <a:pt x="166115" y="0"/>
                </a:moveTo>
                <a:lnTo>
                  <a:pt x="0" y="0"/>
                </a:lnTo>
                <a:lnTo>
                  <a:pt x="0" y="76200"/>
                </a:lnTo>
                <a:lnTo>
                  <a:pt x="166115" y="76200"/>
                </a:lnTo>
                <a:lnTo>
                  <a:pt x="166115" y="59436"/>
                </a:lnTo>
                <a:lnTo>
                  <a:pt x="32004" y="59436"/>
                </a:lnTo>
                <a:lnTo>
                  <a:pt x="16764" y="44196"/>
                </a:lnTo>
                <a:lnTo>
                  <a:pt x="32004" y="44196"/>
                </a:lnTo>
                <a:lnTo>
                  <a:pt x="32004" y="32003"/>
                </a:lnTo>
                <a:lnTo>
                  <a:pt x="16764" y="32003"/>
                </a:lnTo>
                <a:lnTo>
                  <a:pt x="32004" y="15239"/>
                </a:lnTo>
                <a:lnTo>
                  <a:pt x="166115" y="15239"/>
                </a:lnTo>
                <a:lnTo>
                  <a:pt x="166115" y="0"/>
                </a:lnTo>
                <a:close/>
              </a:path>
              <a:path w="166370" h="76200">
                <a:moveTo>
                  <a:pt x="32004" y="44196"/>
                </a:moveTo>
                <a:lnTo>
                  <a:pt x="16764" y="44196"/>
                </a:lnTo>
                <a:lnTo>
                  <a:pt x="32004" y="59436"/>
                </a:lnTo>
                <a:lnTo>
                  <a:pt x="32004" y="44196"/>
                </a:lnTo>
                <a:close/>
              </a:path>
              <a:path w="166370" h="76200">
                <a:moveTo>
                  <a:pt x="134112" y="44196"/>
                </a:moveTo>
                <a:lnTo>
                  <a:pt x="32004" y="44196"/>
                </a:lnTo>
                <a:lnTo>
                  <a:pt x="32004" y="59436"/>
                </a:lnTo>
                <a:lnTo>
                  <a:pt x="134112" y="59436"/>
                </a:lnTo>
                <a:lnTo>
                  <a:pt x="134112" y="44196"/>
                </a:lnTo>
                <a:close/>
              </a:path>
              <a:path w="166370" h="76200">
                <a:moveTo>
                  <a:pt x="134112" y="15239"/>
                </a:moveTo>
                <a:lnTo>
                  <a:pt x="134112" y="59436"/>
                </a:lnTo>
                <a:lnTo>
                  <a:pt x="150876" y="44196"/>
                </a:lnTo>
                <a:lnTo>
                  <a:pt x="166115" y="44196"/>
                </a:lnTo>
                <a:lnTo>
                  <a:pt x="166115" y="32003"/>
                </a:lnTo>
                <a:lnTo>
                  <a:pt x="150876" y="32003"/>
                </a:lnTo>
                <a:lnTo>
                  <a:pt x="134112" y="15239"/>
                </a:lnTo>
                <a:close/>
              </a:path>
              <a:path w="166370" h="76200">
                <a:moveTo>
                  <a:pt x="166115" y="44196"/>
                </a:moveTo>
                <a:lnTo>
                  <a:pt x="150876" y="44196"/>
                </a:lnTo>
                <a:lnTo>
                  <a:pt x="134112" y="59436"/>
                </a:lnTo>
                <a:lnTo>
                  <a:pt x="166115" y="59436"/>
                </a:lnTo>
                <a:lnTo>
                  <a:pt x="166115" y="44196"/>
                </a:lnTo>
                <a:close/>
              </a:path>
              <a:path w="166370" h="76200">
                <a:moveTo>
                  <a:pt x="32004" y="15239"/>
                </a:moveTo>
                <a:lnTo>
                  <a:pt x="16764" y="32003"/>
                </a:lnTo>
                <a:lnTo>
                  <a:pt x="32004" y="32003"/>
                </a:lnTo>
                <a:lnTo>
                  <a:pt x="32004" y="15239"/>
                </a:lnTo>
                <a:close/>
              </a:path>
              <a:path w="166370" h="76200">
                <a:moveTo>
                  <a:pt x="134112" y="15239"/>
                </a:moveTo>
                <a:lnTo>
                  <a:pt x="32004" y="15239"/>
                </a:lnTo>
                <a:lnTo>
                  <a:pt x="32004" y="32003"/>
                </a:lnTo>
                <a:lnTo>
                  <a:pt x="134112" y="32003"/>
                </a:lnTo>
                <a:lnTo>
                  <a:pt x="134112" y="15239"/>
                </a:lnTo>
                <a:close/>
              </a:path>
              <a:path w="166370" h="76200">
                <a:moveTo>
                  <a:pt x="166115" y="15239"/>
                </a:moveTo>
                <a:lnTo>
                  <a:pt x="134112" y="15239"/>
                </a:lnTo>
                <a:lnTo>
                  <a:pt x="150876" y="32003"/>
                </a:lnTo>
                <a:lnTo>
                  <a:pt x="166115" y="32003"/>
                </a:lnTo>
                <a:lnTo>
                  <a:pt x="166115" y="15239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29755" y="1694687"/>
            <a:ext cx="205740" cy="76200"/>
          </a:xfrm>
          <a:custGeom>
            <a:avLst/>
            <a:gdLst/>
            <a:ahLst/>
            <a:cxnLst/>
            <a:rect l="l" t="t" r="r" b="b"/>
            <a:pathLst>
              <a:path w="205740" h="76200">
                <a:moveTo>
                  <a:pt x="198120" y="0"/>
                </a:moveTo>
                <a:lnTo>
                  <a:pt x="30480" y="0"/>
                </a:lnTo>
                <a:lnTo>
                  <a:pt x="24384" y="3048"/>
                </a:lnTo>
                <a:lnTo>
                  <a:pt x="21336" y="9143"/>
                </a:lnTo>
                <a:lnTo>
                  <a:pt x="3048" y="53339"/>
                </a:lnTo>
                <a:lnTo>
                  <a:pt x="0" y="59436"/>
                </a:lnTo>
                <a:lnTo>
                  <a:pt x="0" y="64007"/>
                </a:lnTo>
                <a:lnTo>
                  <a:pt x="6096" y="73151"/>
                </a:lnTo>
                <a:lnTo>
                  <a:pt x="12192" y="76200"/>
                </a:lnTo>
                <a:lnTo>
                  <a:pt x="198120" y="76200"/>
                </a:lnTo>
                <a:lnTo>
                  <a:pt x="205740" y="68579"/>
                </a:lnTo>
                <a:lnTo>
                  <a:pt x="205740" y="67055"/>
                </a:lnTo>
                <a:lnTo>
                  <a:pt x="32004" y="67055"/>
                </a:lnTo>
                <a:lnTo>
                  <a:pt x="16764" y="44195"/>
                </a:lnTo>
                <a:lnTo>
                  <a:pt x="41463" y="44195"/>
                </a:lnTo>
                <a:lnTo>
                  <a:pt x="46508" y="32003"/>
                </a:lnTo>
                <a:lnTo>
                  <a:pt x="36576" y="32003"/>
                </a:lnTo>
                <a:lnTo>
                  <a:pt x="50292" y="22860"/>
                </a:lnTo>
                <a:lnTo>
                  <a:pt x="173736" y="22860"/>
                </a:lnTo>
                <a:lnTo>
                  <a:pt x="173736" y="15239"/>
                </a:lnTo>
                <a:lnTo>
                  <a:pt x="205740" y="15239"/>
                </a:lnTo>
                <a:lnTo>
                  <a:pt x="205740" y="7619"/>
                </a:lnTo>
                <a:lnTo>
                  <a:pt x="198120" y="0"/>
                </a:lnTo>
                <a:close/>
              </a:path>
              <a:path w="205740" h="76200">
                <a:moveTo>
                  <a:pt x="41463" y="44195"/>
                </a:moveTo>
                <a:lnTo>
                  <a:pt x="16764" y="44195"/>
                </a:lnTo>
                <a:lnTo>
                  <a:pt x="32004" y="67055"/>
                </a:lnTo>
                <a:lnTo>
                  <a:pt x="41463" y="44195"/>
                </a:lnTo>
                <a:close/>
              </a:path>
              <a:path w="205740" h="76200">
                <a:moveTo>
                  <a:pt x="173736" y="44195"/>
                </a:moveTo>
                <a:lnTo>
                  <a:pt x="41463" y="44195"/>
                </a:lnTo>
                <a:lnTo>
                  <a:pt x="32004" y="67055"/>
                </a:lnTo>
                <a:lnTo>
                  <a:pt x="205740" y="67055"/>
                </a:lnTo>
                <a:lnTo>
                  <a:pt x="205740" y="60960"/>
                </a:lnTo>
                <a:lnTo>
                  <a:pt x="173736" y="60960"/>
                </a:lnTo>
                <a:lnTo>
                  <a:pt x="173736" y="44195"/>
                </a:lnTo>
                <a:close/>
              </a:path>
              <a:path w="205740" h="76200">
                <a:moveTo>
                  <a:pt x="173736" y="15239"/>
                </a:moveTo>
                <a:lnTo>
                  <a:pt x="173736" y="60960"/>
                </a:lnTo>
                <a:lnTo>
                  <a:pt x="188975" y="44195"/>
                </a:lnTo>
                <a:lnTo>
                  <a:pt x="205740" y="44195"/>
                </a:lnTo>
                <a:lnTo>
                  <a:pt x="205740" y="32003"/>
                </a:lnTo>
                <a:lnTo>
                  <a:pt x="188975" y="32003"/>
                </a:lnTo>
                <a:lnTo>
                  <a:pt x="173736" y="15239"/>
                </a:lnTo>
                <a:close/>
              </a:path>
              <a:path w="205740" h="76200">
                <a:moveTo>
                  <a:pt x="205740" y="44195"/>
                </a:moveTo>
                <a:lnTo>
                  <a:pt x="188975" y="44195"/>
                </a:lnTo>
                <a:lnTo>
                  <a:pt x="173736" y="60960"/>
                </a:lnTo>
                <a:lnTo>
                  <a:pt x="205740" y="60960"/>
                </a:lnTo>
                <a:lnTo>
                  <a:pt x="205740" y="44195"/>
                </a:lnTo>
                <a:close/>
              </a:path>
              <a:path w="205740" h="76200">
                <a:moveTo>
                  <a:pt x="50292" y="22860"/>
                </a:moveTo>
                <a:lnTo>
                  <a:pt x="36576" y="32003"/>
                </a:lnTo>
                <a:lnTo>
                  <a:pt x="46508" y="32003"/>
                </a:lnTo>
                <a:lnTo>
                  <a:pt x="50292" y="22860"/>
                </a:lnTo>
                <a:close/>
              </a:path>
              <a:path w="205740" h="76200">
                <a:moveTo>
                  <a:pt x="173736" y="22860"/>
                </a:moveTo>
                <a:lnTo>
                  <a:pt x="50292" y="22860"/>
                </a:lnTo>
                <a:lnTo>
                  <a:pt x="46508" y="32003"/>
                </a:lnTo>
                <a:lnTo>
                  <a:pt x="173736" y="32003"/>
                </a:lnTo>
                <a:lnTo>
                  <a:pt x="173736" y="22860"/>
                </a:lnTo>
                <a:close/>
              </a:path>
              <a:path w="205740" h="76200">
                <a:moveTo>
                  <a:pt x="205740" y="15239"/>
                </a:moveTo>
                <a:lnTo>
                  <a:pt x="173736" y="15239"/>
                </a:lnTo>
                <a:lnTo>
                  <a:pt x="188975" y="32003"/>
                </a:lnTo>
                <a:lnTo>
                  <a:pt x="205740" y="32003"/>
                </a:lnTo>
                <a:lnTo>
                  <a:pt x="205740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464808" y="1717547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3047" y="0"/>
                </a:moveTo>
                <a:lnTo>
                  <a:pt x="0" y="30479"/>
                </a:lnTo>
                <a:lnTo>
                  <a:pt x="18287" y="32003"/>
                </a:lnTo>
                <a:lnTo>
                  <a:pt x="21336" y="1523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484620" y="17114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466332" y="173354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502907" y="1717547"/>
            <a:ext cx="78105" cy="32384"/>
          </a:xfrm>
          <a:custGeom>
            <a:avLst/>
            <a:gdLst/>
            <a:ahLst/>
            <a:cxnLst/>
            <a:rect l="l" t="t" r="r" b="b"/>
            <a:pathLst>
              <a:path w="78104" h="32385">
                <a:moveTo>
                  <a:pt x="1524" y="0"/>
                </a:moveTo>
                <a:lnTo>
                  <a:pt x="0" y="30479"/>
                </a:lnTo>
                <a:lnTo>
                  <a:pt x="77724" y="32003"/>
                </a:lnTo>
                <a:lnTo>
                  <a:pt x="77724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562343" y="1717547"/>
            <a:ext cx="56515" cy="30480"/>
          </a:xfrm>
          <a:custGeom>
            <a:avLst/>
            <a:gdLst/>
            <a:ahLst/>
            <a:cxnLst/>
            <a:rect l="l" t="t" r="r" b="b"/>
            <a:pathLst>
              <a:path w="56515" h="30480">
                <a:moveTo>
                  <a:pt x="0" y="0"/>
                </a:moveTo>
                <a:lnTo>
                  <a:pt x="56387" y="0"/>
                </a:lnTo>
                <a:lnTo>
                  <a:pt x="56387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22719" y="1556003"/>
            <a:ext cx="40005" cy="67310"/>
          </a:xfrm>
          <a:custGeom>
            <a:avLst/>
            <a:gdLst/>
            <a:ahLst/>
            <a:cxnLst/>
            <a:rect l="l" t="t" r="r" b="b"/>
            <a:pathLst>
              <a:path w="40004" h="67309">
                <a:moveTo>
                  <a:pt x="0" y="67055"/>
                </a:moveTo>
                <a:lnTo>
                  <a:pt x="39624" y="67055"/>
                </a:lnTo>
                <a:lnTo>
                  <a:pt x="39624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07480" y="1540763"/>
            <a:ext cx="88900" cy="120650"/>
          </a:xfrm>
          <a:custGeom>
            <a:avLst/>
            <a:gdLst/>
            <a:ahLst/>
            <a:cxnLst/>
            <a:rect l="l" t="t" r="r" b="b"/>
            <a:pathLst>
              <a:path w="88900" h="120650">
                <a:moveTo>
                  <a:pt x="88392" y="0"/>
                </a:moveTo>
                <a:lnTo>
                  <a:pt x="0" y="0"/>
                </a:lnTo>
                <a:lnTo>
                  <a:pt x="0" y="120396"/>
                </a:lnTo>
                <a:lnTo>
                  <a:pt x="88392" y="120396"/>
                </a:lnTo>
                <a:lnTo>
                  <a:pt x="88392" y="105155"/>
                </a:lnTo>
                <a:lnTo>
                  <a:pt x="32003" y="105155"/>
                </a:lnTo>
                <a:lnTo>
                  <a:pt x="15240" y="88391"/>
                </a:lnTo>
                <a:lnTo>
                  <a:pt x="32003" y="88391"/>
                </a:lnTo>
                <a:lnTo>
                  <a:pt x="32003" y="32003"/>
                </a:lnTo>
                <a:lnTo>
                  <a:pt x="15240" y="32003"/>
                </a:lnTo>
                <a:lnTo>
                  <a:pt x="32003" y="15239"/>
                </a:lnTo>
                <a:lnTo>
                  <a:pt x="88392" y="15239"/>
                </a:lnTo>
                <a:lnTo>
                  <a:pt x="88392" y="0"/>
                </a:lnTo>
                <a:close/>
              </a:path>
              <a:path w="88900" h="120650">
                <a:moveTo>
                  <a:pt x="32003" y="88391"/>
                </a:moveTo>
                <a:lnTo>
                  <a:pt x="15240" y="88391"/>
                </a:lnTo>
                <a:lnTo>
                  <a:pt x="32003" y="105155"/>
                </a:lnTo>
                <a:lnTo>
                  <a:pt x="32003" y="88391"/>
                </a:lnTo>
                <a:close/>
              </a:path>
              <a:path w="88900" h="120650">
                <a:moveTo>
                  <a:pt x="56388" y="88391"/>
                </a:moveTo>
                <a:lnTo>
                  <a:pt x="32003" y="88391"/>
                </a:lnTo>
                <a:lnTo>
                  <a:pt x="32003" y="105155"/>
                </a:lnTo>
                <a:lnTo>
                  <a:pt x="56388" y="105155"/>
                </a:lnTo>
                <a:lnTo>
                  <a:pt x="56388" y="88391"/>
                </a:lnTo>
                <a:close/>
              </a:path>
              <a:path w="88900" h="120650">
                <a:moveTo>
                  <a:pt x="56388" y="15239"/>
                </a:moveTo>
                <a:lnTo>
                  <a:pt x="56388" y="105155"/>
                </a:lnTo>
                <a:lnTo>
                  <a:pt x="73151" y="88391"/>
                </a:lnTo>
                <a:lnTo>
                  <a:pt x="88392" y="88391"/>
                </a:lnTo>
                <a:lnTo>
                  <a:pt x="88392" y="32003"/>
                </a:lnTo>
                <a:lnTo>
                  <a:pt x="73151" y="32003"/>
                </a:lnTo>
                <a:lnTo>
                  <a:pt x="56388" y="15239"/>
                </a:lnTo>
                <a:close/>
              </a:path>
              <a:path w="88900" h="120650">
                <a:moveTo>
                  <a:pt x="88392" y="88391"/>
                </a:moveTo>
                <a:lnTo>
                  <a:pt x="73151" y="88391"/>
                </a:lnTo>
                <a:lnTo>
                  <a:pt x="56388" y="105155"/>
                </a:lnTo>
                <a:lnTo>
                  <a:pt x="88392" y="105155"/>
                </a:lnTo>
                <a:lnTo>
                  <a:pt x="88392" y="88391"/>
                </a:lnTo>
                <a:close/>
              </a:path>
              <a:path w="88900" h="120650">
                <a:moveTo>
                  <a:pt x="32003" y="15239"/>
                </a:moveTo>
                <a:lnTo>
                  <a:pt x="15240" y="32003"/>
                </a:lnTo>
                <a:lnTo>
                  <a:pt x="32003" y="32003"/>
                </a:lnTo>
                <a:lnTo>
                  <a:pt x="32003" y="15239"/>
                </a:lnTo>
                <a:close/>
              </a:path>
              <a:path w="88900" h="120650">
                <a:moveTo>
                  <a:pt x="56388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56388" y="32003"/>
                </a:lnTo>
                <a:lnTo>
                  <a:pt x="56388" y="15239"/>
                </a:lnTo>
                <a:close/>
              </a:path>
              <a:path w="88900" h="120650">
                <a:moveTo>
                  <a:pt x="88392" y="15239"/>
                </a:moveTo>
                <a:lnTo>
                  <a:pt x="56388" y="15239"/>
                </a:lnTo>
                <a:lnTo>
                  <a:pt x="73151" y="32003"/>
                </a:lnTo>
                <a:lnTo>
                  <a:pt x="88392" y="32003"/>
                </a:lnTo>
                <a:lnTo>
                  <a:pt x="8839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509515" y="2898647"/>
            <a:ext cx="128016" cy="1645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549140" y="3019043"/>
            <a:ext cx="180340" cy="408940"/>
          </a:xfrm>
          <a:custGeom>
            <a:avLst/>
            <a:gdLst/>
            <a:ahLst/>
            <a:cxnLst/>
            <a:rect l="l" t="t" r="r" b="b"/>
            <a:pathLst>
              <a:path w="180339" h="408939">
                <a:moveTo>
                  <a:pt x="30480" y="0"/>
                </a:moveTo>
                <a:lnTo>
                  <a:pt x="0" y="10668"/>
                </a:lnTo>
                <a:lnTo>
                  <a:pt x="147158" y="408432"/>
                </a:lnTo>
                <a:lnTo>
                  <a:pt x="180088" y="408432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 txBox="1"/>
          <p:nvPr/>
        </p:nvSpPr>
        <p:spPr>
          <a:xfrm>
            <a:off x="3256220" y="2096573"/>
            <a:ext cx="18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Wingdings"/>
                <a:cs typeface="Wingdings"/>
              </a:rPr>
              <a:t>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897205" y="2415031"/>
            <a:ext cx="329565" cy="58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Wingdings"/>
                <a:cs typeface="Wingdings"/>
              </a:rPr>
              <a:t></a:t>
            </a:r>
            <a:endParaRPr sz="1400">
              <a:latin typeface="Wingdings"/>
              <a:cs typeface="Wingdings"/>
            </a:endParaRPr>
          </a:p>
          <a:p>
            <a:pPr marL="157480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latin typeface="Wingdings"/>
                <a:cs typeface="Wingdings"/>
              </a:rPr>
              <a:t>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7232904" y="3448811"/>
            <a:ext cx="525780" cy="140335"/>
          </a:xfrm>
          <a:custGeom>
            <a:avLst/>
            <a:gdLst/>
            <a:ahLst/>
            <a:cxnLst/>
            <a:rect l="l" t="t" r="r" b="b"/>
            <a:pathLst>
              <a:path w="525779" h="140335">
                <a:moveTo>
                  <a:pt x="513588" y="0"/>
                </a:moveTo>
                <a:lnTo>
                  <a:pt x="399288" y="42671"/>
                </a:lnTo>
                <a:lnTo>
                  <a:pt x="208788" y="86867"/>
                </a:lnTo>
                <a:lnTo>
                  <a:pt x="76200" y="108203"/>
                </a:lnTo>
                <a:lnTo>
                  <a:pt x="0" y="108203"/>
                </a:lnTo>
                <a:lnTo>
                  <a:pt x="0" y="140207"/>
                </a:lnTo>
                <a:lnTo>
                  <a:pt x="80772" y="140207"/>
                </a:lnTo>
                <a:lnTo>
                  <a:pt x="214884" y="117348"/>
                </a:lnTo>
                <a:lnTo>
                  <a:pt x="409955" y="71627"/>
                </a:lnTo>
                <a:lnTo>
                  <a:pt x="525779" y="28955"/>
                </a:lnTo>
                <a:lnTo>
                  <a:pt x="51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225283" y="3427475"/>
            <a:ext cx="119380" cy="53340"/>
          </a:xfrm>
          <a:custGeom>
            <a:avLst/>
            <a:gdLst/>
            <a:ahLst/>
            <a:cxnLst/>
            <a:rect l="l" t="t" r="r" b="b"/>
            <a:pathLst>
              <a:path w="119379" h="53339">
                <a:moveTo>
                  <a:pt x="15240" y="0"/>
                </a:moveTo>
                <a:lnTo>
                  <a:pt x="0" y="27431"/>
                </a:lnTo>
                <a:lnTo>
                  <a:pt x="39624" y="48767"/>
                </a:lnTo>
                <a:lnTo>
                  <a:pt x="44196" y="53339"/>
                </a:lnTo>
                <a:lnTo>
                  <a:pt x="51816" y="51815"/>
                </a:lnTo>
                <a:lnTo>
                  <a:pt x="56388" y="48767"/>
                </a:lnTo>
                <a:lnTo>
                  <a:pt x="90068" y="22860"/>
                </a:lnTo>
                <a:lnTo>
                  <a:pt x="36575" y="22860"/>
                </a:lnTo>
                <a:lnTo>
                  <a:pt x="45355" y="16216"/>
                </a:lnTo>
                <a:lnTo>
                  <a:pt x="15240" y="0"/>
                </a:lnTo>
                <a:close/>
              </a:path>
              <a:path w="119379" h="53339">
                <a:moveTo>
                  <a:pt x="45355" y="16216"/>
                </a:moveTo>
                <a:lnTo>
                  <a:pt x="36575" y="22860"/>
                </a:lnTo>
                <a:lnTo>
                  <a:pt x="54864" y="21336"/>
                </a:lnTo>
                <a:lnTo>
                  <a:pt x="45355" y="16216"/>
                </a:lnTo>
                <a:close/>
              </a:path>
              <a:path w="119379" h="53339">
                <a:moveTo>
                  <a:pt x="118907" y="0"/>
                </a:moveTo>
                <a:lnTo>
                  <a:pt x="66783" y="0"/>
                </a:lnTo>
                <a:lnTo>
                  <a:pt x="45355" y="16216"/>
                </a:lnTo>
                <a:lnTo>
                  <a:pt x="54864" y="21336"/>
                </a:lnTo>
                <a:lnTo>
                  <a:pt x="36575" y="22860"/>
                </a:lnTo>
                <a:lnTo>
                  <a:pt x="90068" y="22860"/>
                </a:lnTo>
                <a:lnTo>
                  <a:pt x="115824" y="3048"/>
                </a:lnTo>
                <a:lnTo>
                  <a:pt x="118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9064" y="3427475"/>
            <a:ext cx="109610" cy="1844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107692" y="3427475"/>
            <a:ext cx="5910072" cy="20010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510283" y="3427475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70">
                <a:moveTo>
                  <a:pt x="0" y="0"/>
                </a:moveTo>
                <a:lnTo>
                  <a:pt x="19812" y="0"/>
                </a:lnTo>
                <a:lnTo>
                  <a:pt x="19812" y="13715"/>
                </a:lnTo>
                <a:lnTo>
                  <a:pt x="0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93519" y="3427475"/>
            <a:ext cx="52069" cy="29209"/>
          </a:xfrm>
          <a:custGeom>
            <a:avLst/>
            <a:gdLst/>
            <a:ahLst/>
            <a:cxnLst/>
            <a:rect l="l" t="t" r="r" b="b"/>
            <a:pathLst>
              <a:path w="52069" h="29210">
                <a:moveTo>
                  <a:pt x="19534" y="0"/>
                </a:moveTo>
                <a:lnTo>
                  <a:pt x="0" y="0"/>
                </a:lnTo>
                <a:lnTo>
                  <a:pt x="0" y="22860"/>
                </a:lnTo>
                <a:lnTo>
                  <a:pt x="7620" y="28955"/>
                </a:lnTo>
                <a:lnTo>
                  <a:pt x="44196" y="28955"/>
                </a:lnTo>
                <a:lnTo>
                  <a:pt x="51816" y="22860"/>
                </a:lnTo>
                <a:lnTo>
                  <a:pt x="51816" y="13715"/>
                </a:lnTo>
                <a:lnTo>
                  <a:pt x="19812" y="13715"/>
                </a:lnTo>
                <a:lnTo>
                  <a:pt x="19812" y="304"/>
                </a:lnTo>
                <a:lnTo>
                  <a:pt x="19534" y="0"/>
                </a:lnTo>
                <a:close/>
              </a:path>
              <a:path w="52069" h="29210">
                <a:moveTo>
                  <a:pt x="26198" y="7329"/>
                </a:moveTo>
                <a:lnTo>
                  <a:pt x="19812" y="13715"/>
                </a:lnTo>
                <a:lnTo>
                  <a:pt x="32004" y="13715"/>
                </a:lnTo>
                <a:lnTo>
                  <a:pt x="26198" y="7329"/>
                </a:lnTo>
                <a:close/>
              </a:path>
              <a:path w="52069" h="29210">
                <a:moveTo>
                  <a:pt x="32004" y="1524"/>
                </a:moveTo>
                <a:lnTo>
                  <a:pt x="26198" y="7329"/>
                </a:lnTo>
                <a:lnTo>
                  <a:pt x="32004" y="13715"/>
                </a:lnTo>
                <a:lnTo>
                  <a:pt x="32004" y="1524"/>
                </a:lnTo>
                <a:close/>
              </a:path>
              <a:path w="52069" h="29210">
                <a:moveTo>
                  <a:pt x="51816" y="0"/>
                </a:moveTo>
                <a:lnTo>
                  <a:pt x="33528" y="0"/>
                </a:lnTo>
                <a:lnTo>
                  <a:pt x="32004" y="1524"/>
                </a:lnTo>
                <a:lnTo>
                  <a:pt x="32004" y="13715"/>
                </a:lnTo>
                <a:lnTo>
                  <a:pt x="51816" y="13715"/>
                </a:lnTo>
                <a:lnTo>
                  <a:pt x="51816" y="0"/>
                </a:lnTo>
                <a:close/>
              </a:path>
              <a:path w="52069" h="29210">
                <a:moveTo>
                  <a:pt x="32004" y="0"/>
                </a:moveTo>
                <a:lnTo>
                  <a:pt x="19812" y="0"/>
                </a:lnTo>
                <a:lnTo>
                  <a:pt x="19812" y="304"/>
                </a:lnTo>
                <a:lnTo>
                  <a:pt x="26198" y="7329"/>
                </a:lnTo>
                <a:lnTo>
                  <a:pt x="32004" y="1524"/>
                </a:lnTo>
                <a:lnTo>
                  <a:pt x="32004" y="0"/>
                </a:lnTo>
                <a:close/>
              </a:path>
              <a:path w="52069" h="29210">
                <a:moveTo>
                  <a:pt x="19812" y="0"/>
                </a:moveTo>
                <a:lnTo>
                  <a:pt x="19534" y="0"/>
                </a:lnTo>
                <a:lnTo>
                  <a:pt x="19812" y="304"/>
                </a:lnTo>
                <a:lnTo>
                  <a:pt x="1981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 txBox="1"/>
          <p:nvPr/>
        </p:nvSpPr>
        <p:spPr>
          <a:xfrm>
            <a:off x="4463365" y="3518401"/>
            <a:ext cx="798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backbone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7693152" y="3441191"/>
            <a:ext cx="115824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851647" y="363626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51647" y="363626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3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7" y="2285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71459" y="363626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676388" y="3539489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8" y="0"/>
                </a:lnTo>
              </a:path>
            </a:pathLst>
          </a:custGeom>
          <a:ln w="22860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659623" y="3512819"/>
            <a:ext cx="166370" cy="53340"/>
          </a:xfrm>
          <a:custGeom>
            <a:avLst/>
            <a:gdLst/>
            <a:ahLst/>
            <a:cxnLst/>
            <a:rect l="l" t="t" r="r" b="b"/>
            <a:pathLst>
              <a:path w="166370" h="53339">
                <a:moveTo>
                  <a:pt x="166116" y="0"/>
                </a:moveTo>
                <a:lnTo>
                  <a:pt x="0" y="0"/>
                </a:lnTo>
                <a:lnTo>
                  <a:pt x="0" y="53340"/>
                </a:lnTo>
                <a:lnTo>
                  <a:pt x="166116" y="53340"/>
                </a:lnTo>
                <a:lnTo>
                  <a:pt x="166116" y="38100"/>
                </a:lnTo>
                <a:lnTo>
                  <a:pt x="32003" y="38100"/>
                </a:lnTo>
                <a:lnTo>
                  <a:pt x="26462" y="32004"/>
                </a:lnTo>
                <a:lnTo>
                  <a:pt x="16764" y="32004"/>
                </a:lnTo>
                <a:lnTo>
                  <a:pt x="21613" y="26670"/>
                </a:lnTo>
                <a:lnTo>
                  <a:pt x="16764" y="21336"/>
                </a:lnTo>
                <a:lnTo>
                  <a:pt x="26462" y="21336"/>
                </a:lnTo>
                <a:lnTo>
                  <a:pt x="32003" y="15240"/>
                </a:lnTo>
                <a:lnTo>
                  <a:pt x="166116" y="15240"/>
                </a:lnTo>
                <a:lnTo>
                  <a:pt x="166116" y="0"/>
                </a:lnTo>
                <a:close/>
              </a:path>
              <a:path w="166370" h="53339">
                <a:moveTo>
                  <a:pt x="32003" y="15240"/>
                </a:moveTo>
                <a:lnTo>
                  <a:pt x="21613" y="26670"/>
                </a:lnTo>
                <a:lnTo>
                  <a:pt x="32003" y="38100"/>
                </a:lnTo>
                <a:lnTo>
                  <a:pt x="32003" y="15240"/>
                </a:lnTo>
                <a:close/>
              </a:path>
              <a:path w="166370" h="53339">
                <a:moveTo>
                  <a:pt x="134111" y="15240"/>
                </a:moveTo>
                <a:lnTo>
                  <a:pt x="32003" y="15240"/>
                </a:lnTo>
                <a:lnTo>
                  <a:pt x="32003" y="38100"/>
                </a:lnTo>
                <a:lnTo>
                  <a:pt x="134111" y="38100"/>
                </a:lnTo>
                <a:lnTo>
                  <a:pt x="134111" y="15240"/>
                </a:lnTo>
                <a:close/>
              </a:path>
              <a:path w="166370" h="53339">
                <a:moveTo>
                  <a:pt x="134111" y="15240"/>
                </a:moveTo>
                <a:lnTo>
                  <a:pt x="134111" y="38100"/>
                </a:lnTo>
                <a:lnTo>
                  <a:pt x="144502" y="26670"/>
                </a:lnTo>
                <a:lnTo>
                  <a:pt x="134111" y="15240"/>
                </a:lnTo>
                <a:close/>
              </a:path>
              <a:path w="166370" h="53339">
                <a:moveTo>
                  <a:pt x="144502" y="26670"/>
                </a:moveTo>
                <a:lnTo>
                  <a:pt x="134111" y="38100"/>
                </a:lnTo>
                <a:lnTo>
                  <a:pt x="166116" y="38100"/>
                </a:lnTo>
                <a:lnTo>
                  <a:pt x="166116" y="32004"/>
                </a:lnTo>
                <a:lnTo>
                  <a:pt x="149351" y="32004"/>
                </a:lnTo>
                <a:lnTo>
                  <a:pt x="144502" y="26670"/>
                </a:lnTo>
                <a:close/>
              </a:path>
              <a:path w="166370" h="53339">
                <a:moveTo>
                  <a:pt x="21613" y="26670"/>
                </a:moveTo>
                <a:lnTo>
                  <a:pt x="16764" y="32004"/>
                </a:lnTo>
                <a:lnTo>
                  <a:pt x="26462" y="32004"/>
                </a:lnTo>
                <a:lnTo>
                  <a:pt x="21613" y="26670"/>
                </a:lnTo>
                <a:close/>
              </a:path>
              <a:path w="166370" h="53339">
                <a:moveTo>
                  <a:pt x="166116" y="21336"/>
                </a:moveTo>
                <a:lnTo>
                  <a:pt x="149351" y="21336"/>
                </a:lnTo>
                <a:lnTo>
                  <a:pt x="144502" y="26670"/>
                </a:lnTo>
                <a:lnTo>
                  <a:pt x="149351" y="32004"/>
                </a:lnTo>
                <a:lnTo>
                  <a:pt x="166116" y="32004"/>
                </a:lnTo>
                <a:lnTo>
                  <a:pt x="166116" y="21336"/>
                </a:lnTo>
                <a:close/>
              </a:path>
              <a:path w="166370" h="53339">
                <a:moveTo>
                  <a:pt x="26462" y="21336"/>
                </a:moveTo>
                <a:lnTo>
                  <a:pt x="16764" y="21336"/>
                </a:lnTo>
                <a:lnTo>
                  <a:pt x="21613" y="26670"/>
                </a:lnTo>
                <a:lnTo>
                  <a:pt x="26462" y="21336"/>
                </a:lnTo>
                <a:close/>
              </a:path>
              <a:path w="166370" h="53339">
                <a:moveTo>
                  <a:pt x="166116" y="15240"/>
                </a:moveTo>
                <a:lnTo>
                  <a:pt x="134111" y="15240"/>
                </a:lnTo>
                <a:lnTo>
                  <a:pt x="144502" y="26670"/>
                </a:lnTo>
                <a:lnTo>
                  <a:pt x="149351" y="21336"/>
                </a:lnTo>
                <a:lnTo>
                  <a:pt x="166116" y="21336"/>
                </a:lnTo>
                <a:lnTo>
                  <a:pt x="166116" y="1524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639811" y="3534155"/>
            <a:ext cx="226060" cy="76200"/>
          </a:xfrm>
          <a:custGeom>
            <a:avLst/>
            <a:gdLst/>
            <a:ahLst/>
            <a:cxnLst/>
            <a:rect l="l" t="t" r="r" b="b"/>
            <a:pathLst>
              <a:path w="226059" h="76200">
                <a:moveTo>
                  <a:pt x="195072" y="0"/>
                </a:moveTo>
                <a:lnTo>
                  <a:pt x="30480" y="0"/>
                </a:lnTo>
                <a:lnTo>
                  <a:pt x="24384" y="4572"/>
                </a:lnTo>
                <a:lnTo>
                  <a:pt x="21336" y="9144"/>
                </a:lnTo>
                <a:lnTo>
                  <a:pt x="1524" y="54863"/>
                </a:lnTo>
                <a:lnTo>
                  <a:pt x="0" y="59436"/>
                </a:lnTo>
                <a:lnTo>
                  <a:pt x="0" y="65532"/>
                </a:lnTo>
                <a:lnTo>
                  <a:pt x="3048" y="70104"/>
                </a:lnTo>
                <a:lnTo>
                  <a:pt x="6096" y="73152"/>
                </a:lnTo>
                <a:lnTo>
                  <a:pt x="10668" y="76200"/>
                </a:lnTo>
                <a:lnTo>
                  <a:pt x="213360" y="76200"/>
                </a:lnTo>
                <a:lnTo>
                  <a:pt x="219456" y="73152"/>
                </a:lnTo>
                <a:lnTo>
                  <a:pt x="222504" y="70104"/>
                </a:lnTo>
                <a:lnTo>
                  <a:pt x="224536" y="67056"/>
                </a:lnTo>
                <a:lnTo>
                  <a:pt x="30480" y="67056"/>
                </a:lnTo>
                <a:lnTo>
                  <a:pt x="16764" y="44196"/>
                </a:lnTo>
                <a:lnTo>
                  <a:pt x="40727" y="44196"/>
                </a:lnTo>
                <a:lnTo>
                  <a:pt x="46192" y="32004"/>
                </a:lnTo>
                <a:lnTo>
                  <a:pt x="36576" y="32004"/>
                </a:lnTo>
                <a:lnTo>
                  <a:pt x="50292" y="22860"/>
                </a:lnTo>
                <a:lnTo>
                  <a:pt x="210159" y="22860"/>
                </a:lnTo>
                <a:lnTo>
                  <a:pt x="204216" y="9144"/>
                </a:lnTo>
                <a:lnTo>
                  <a:pt x="201168" y="4572"/>
                </a:lnTo>
                <a:lnTo>
                  <a:pt x="195072" y="0"/>
                </a:lnTo>
                <a:close/>
              </a:path>
              <a:path w="226059" h="76200">
                <a:moveTo>
                  <a:pt x="40727" y="44196"/>
                </a:moveTo>
                <a:lnTo>
                  <a:pt x="16764" y="44196"/>
                </a:lnTo>
                <a:lnTo>
                  <a:pt x="30480" y="67056"/>
                </a:lnTo>
                <a:lnTo>
                  <a:pt x="40727" y="44196"/>
                </a:lnTo>
                <a:close/>
              </a:path>
              <a:path w="226059" h="76200">
                <a:moveTo>
                  <a:pt x="184088" y="44196"/>
                </a:moveTo>
                <a:lnTo>
                  <a:pt x="40727" y="44196"/>
                </a:lnTo>
                <a:lnTo>
                  <a:pt x="30480" y="67056"/>
                </a:lnTo>
                <a:lnTo>
                  <a:pt x="193548" y="67056"/>
                </a:lnTo>
                <a:lnTo>
                  <a:pt x="184088" y="44196"/>
                </a:lnTo>
                <a:close/>
              </a:path>
              <a:path w="226059" h="76200">
                <a:moveTo>
                  <a:pt x="175260" y="22860"/>
                </a:moveTo>
                <a:lnTo>
                  <a:pt x="193548" y="67056"/>
                </a:lnTo>
                <a:lnTo>
                  <a:pt x="208788" y="44196"/>
                </a:lnTo>
                <a:lnTo>
                  <a:pt x="219405" y="44196"/>
                </a:lnTo>
                <a:lnTo>
                  <a:pt x="214122" y="32004"/>
                </a:lnTo>
                <a:lnTo>
                  <a:pt x="188976" y="32004"/>
                </a:lnTo>
                <a:lnTo>
                  <a:pt x="175260" y="22860"/>
                </a:lnTo>
                <a:close/>
              </a:path>
              <a:path w="226059" h="76200">
                <a:moveTo>
                  <a:pt x="219405" y="44196"/>
                </a:moveTo>
                <a:lnTo>
                  <a:pt x="208788" y="44196"/>
                </a:lnTo>
                <a:lnTo>
                  <a:pt x="193548" y="67056"/>
                </a:lnTo>
                <a:lnTo>
                  <a:pt x="224536" y="67056"/>
                </a:lnTo>
                <a:lnTo>
                  <a:pt x="225552" y="65532"/>
                </a:lnTo>
                <a:lnTo>
                  <a:pt x="225552" y="59436"/>
                </a:lnTo>
                <a:lnTo>
                  <a:pt x="224028" y="54863"/>
                </a:lnTo>
                <a:lnTo>
                  <a:pt x="219405" y="44196"/>
                </a:lnTo>
                <a:close/>
              </a:path>
              <a:path w="226059" h="76200">
                <a:moveTo>
                  <a:pt x="50292" y="22860"/>
                </a:moveTo>
                <a:lnTo>
                  <a:pt x="36576" y="32004"/>
                </a:lnTo>
                <a:lnTo>
                  <a:pt x="46192" y="32004"/>
                </a:lnTo>
                <a:lnTo>
                  <a:pt x="50292" y="22860"/>
                </a:lnTo>
                <a:close/>
              </a:path>
              <a:path w="226059" h="76200">
                <a:moveTo>
                  <a:pt x="175260" y="22860"/>
                </a:moveTo>
                <a:lnTo>
                  <a:pt x="50292" y="22860"/>
                </a:lnTo>
                <a:lnTo>
                  <a:pt x="46192" y="32004"/>
                </a:lnTo>
                <a:lnTo>
                  <a:pt x="179043" y="32004"/>
                </a:lnTo>
                <a:lnTo>
                  <a:pt x="175260" y="22860"/>
                </a:lnTo>
                <a:close/>
              </a:path>
              <a:path w="226059" h="76200">
                <a:moveTo>
                  <a:pt x="210159" y="22860"/>
                </a:moveTo>
                <a:lnTo>
                  <a:pt x="175260" y="22860"/>
                </a:lnTo>
                <a:lnTo>
                  <a:pt x="188976" y="32004"/>
                </a:lnTo>
                <a:lnTo>
                  <a:pt x="214122" y="32004"/>
                </a:lnTo>
                <a:lnTo>
                  <a:pt x="210159" y="2286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674864" y="3578351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4" h="33654">
                <a:moveTo>
                  <a:pt x="1524" y="0"/>
                </a:moveTo>
                <a:lnTo>
                  <a:pt x="0" y="32003"/>
                </a:lnTo>
                <a:lnTo>
                  <a:pt x="38100" y="33527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694676" y="357377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676388" y="357377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712964" y="357301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08976" y="3557015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90" h="33654">
                <a:moveTo>
                  <a:pt x="1524" y="0"/>
                </a:moveTo>
                <a:lnTo>
                  <a:pt x="0" y="32003"/>
                </a:lnTo>
                <a:lnTo>
                  <a:pt x="18288" y="33527"/>
                </a:lnTo>
                <a:lnTo>
                  <a:pt x="2133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732776" y="3427475"/>
            <a:ext cx="59690" cy="35560"/>
          </a:xfrm>
          <a:custGeom>
            <a:avLst/>
            <a:gdLst/>
            <a:ahLst/>
            <a:cxnLst/>
            <a:rect l="l" t="t" r="r" b="b"/>
            <a:pathLst>
              <a:path w="59690" h="35560">
                <a:moveTo>
                  <a:pt x="0" y="35051"/>
                </a:moveTo>
                <a:lnTo>
                  <a:pt x="59435" y="35051"/>
                </a:lnTo>
                <a:lnTo>
                  <a:pt x="59435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17535" y="3427475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4" h="73660">
                <a:moveTo>
                  <a:pt x="22860" y="0"/>
                </a:moveTo>
                <a:lnTo>
                  <a:pt x="0" y="0"/>
                </a:lnTo>
                <a:lnTo>
                  <a:pt x="0" y="73151"/>
                </a:lnTo>
                <a:lnTo>
                  <a:pt x="108204" y="73151"/>
                </a:lnTo>
                <a:lnTo>
                  <a:pt x="108204" y="57912"/>
                </a:lnTo>
                <a:lnTo>
                  <a:pt x="32004" y="57912"/>
                </a:lnTo>
                <a:lnTo>
                  <a:pt x="15240" y="42672"/>
                </a:lnTo>
                <a:lnTo>
                  <a:pt x="32004" y="42672"/>
                </a:lnTo>
                <a:lnTo>
                  <a:pt x="32004" y="7619"/>
                </a:lnTo>
                <a:lnTo>
                  <a:pt x="15240" y="7619"/>
                </a:lnTo>
                <a:lnTo>
                  <a:pt x="22860" y="0"/>
                </a:lnTo>
                <a:close/>
              </a:path>
              <a:path w="108584" h="73660">
                <a:moveTo>
                  <a:pt x="32004" y="42672"/>
                </a:moveTo>
                <a:lnTo>
                  <a:pt x="15240" y="42672"/>
                </a:lnTo>
                <a:lnTo>
                  <a:pt x="32004" y="57912"/>
                </a:lnTo>
                <a:lnTo>
                  <a:pt x="32004" y="42672"/>
                </a:lnTo>
                <a:close/>
              </a:path>
              <a:path w="108584" h="73660">
                <a:moveTo>
                  <a:pt x="76200" y="42672"/>
                </a:moveTo>
                <a:lnTo>
                  <a:pt x="32004" y="42672"/>
                </a:lnTo>
                <a:lnTo>
                  <a:pt x="32004" y="57912"/>
                </a:lnTo>
                <a:lnTo>
                  <a:pt x="76200" y="57912"/>
                </a:lnTo>
                <a:lnTo>
                  <a:pt x="76200" y="42672"/>
                </a:lnTo>
                <a:close/>
              </a:path>
              <a:path w="108584" h="73660">
                <a:moveTo>
                  <a:pt x="84512" y="0"/>
                </a:moveTo>
                <a:lnTo>
                  <a:pt x="76200" y="0"/>
                </a:lnTo>
                <a:lnTo>
                  <a:pt x="76200" y="57912"/>
                </a:lnTo>
                <a:lnTo>
                  <a:pt x="91440" y="42672"/>
                </a:lnTo>
                <a:lnTo>
                  <a:pt x="108204" y="42672"/>
                </a:lnTo>
                <a:lnTo>
                  <a:pt x="108204" y="7619"/>
                </a:lnTo>
                <a:lnTo>
                  <a:pt x="91440" y="7619"/>
                </a:lnTo>
                <a:lnTo>
                  <a:pt x="84512" y="0"/>
                </a:lnTo>
                <a:close/>
              </a:path>
              <a:path w="108584" h="73660">
                <a:moveTo>
                  <a:pt x="108204" y="42672"/>
                </a:moveTo>
                <a:lnTo>
                  <a:pt x="91440" y="42672"/>
                </a:lnTo>
                <a:lnTo>
                  <a:pt x="76200" y="57912"/>
                </a:lnTo>
                <a:lnTo>
                  <a:pt x="108204" y="57912"/>
                </a:lnTo>
                <a:lnTo>
                  <a:pt x="108204" y="42672"/>
                </a:lnTo>
                <a:close/>
              </a:path>
              <a:path w="108584" h="73660">
                <a:moveTo>
                  <a:pt x="32004" y="0"/>
                </a:moveTo>
                <a:lnTo>
                  <a:pt x="22860" y="0"/>
                </a:lnTo>
                <a:lnTo>
                  <a:pt x="15240" y="7619"/>
                </a:lnTo>
                <a:lnTo>
                  <a:pt x="32004" y="7619"/>
                </a:lnTo>
                <a:lnTo>
                  <a:pt x="32004" y="0"/>
                </a:lnTo>
                <a:close/>
              </a:path>
              <a:path w="108584" h="73660">
                <a:moveTo>
                  <a:pt x="76200" y="0"/>
                </a:moveTo>
                <a:lnTo>
                  <a:pt x="32004" y="0"/>
                </a:lnTo>
                <a:lnTo>
                  <a:pt x="32004" y="7619"/>
                </a:lnTo>
                <a:lnTo>
                  <a:pt x="76200" y="7619"/>
                </a:lnTo>
                <a:lnTo>
                  <a:pt x="76200" y="0"/>
                </a:lnTo>
                <a:close/>
              </a:path>
              <a:path w="108584" h="73660">
                <a:moveTo>
                  <a:pt x="108204" y="0"/>
                </a:moveTo>
                <a:lnTo>
                  <a:pt x="84512" y="0"/>
                </a:lnTo>
                <a:lnTo>
                  <a:pt x="91440" y="7619"/>
                </a:lnTo>
                <a:lnTo>
                  <a:pt x="108204" y="7619"/>
                </a:lnTo>
                <a:lnTo>
                  <a:pt x="108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891528" y="3578351"/>
            <a:ext cx="166116" cy="1630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121652" y="3578351"/>
            <a:ext cx="166116" cy="1844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429500" y="4760975"/>
            <a:ext cx="166116" cy="16306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045452" y="4716779"/>
            <a:ext cx="166116" cy="18592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237476" y="4672583"/>
            <a:ext cx="166116" cy="1630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697723" y="4716779"/>
            <a:ext cx="166116" cy="1859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98292" y="4937759"/>
            <a:ext cx="79375" cy="123825"/>
          </a:xfrm>
          <a:custGeom>
            <a:avLst/>
            <a:gdLst/>
            <a:ahLst/>
            <a:cxnLst/>
            <a:rect l="l" t="t" r="r" b="b"/>
            <a:pathLst>
              <a:path w="79375" h="123825">
                <a:moveTo>
                  <a:pt x="47243" y="48108"/>
                </a:moveTo>
                <a:lnTo>
                  <a:pt x="47243" y="123444"/>
                </a:lnTo>
                <a:lnTo>
                  <a:pt x="79247" y="123444"/>
                </a:lnTo>
                <a:lnTo>
                  <a:pt x="79247" y="51816"/>
                </a:lnTo>
                <a:lnTo>
                  <a:pt x="56387" y="51816"/>
                </a:lnTo>
                <a:lnTo>
                  <a:pt x="47243" y="48108"/>
                </a:lnTo>
                <a:close/>
              </a:path>
              <a:path w="79375" h="123825">
                <a:moveTo>
                  <a:pt x="47243" y="36576"/>
                </a:moveTo>
                <a:lnTo>
                  <a:pt x="47243" y="48108"/>
                </a:lnTo>
                <a:lnTo>
                  <a:pt x="56387" y="51816"/>
                </a:lnTo>
                <a:lnTo>
                  <a:pt x="47243" y="36576"/>
                </a:lnTo>
                <a:close/>
              </a:path>
              <a:path w="79375" h="123825">
                <a:moveTo>
                  <a:pt x="79247" y="36576"/>
                </a:moveTo>
                <a:lnTo>
                  <a:pt x="47243" y="36576"/>
                </a:lnTo>
                <a:lnTo>
                  <a:pt x="56387" y="51816"/>
                </a:lnTo>
                <a:lnTo>
                  <a:pt x="79247" y="51816"/>
                </a:lnTo>
                <a:lnTo>
                  <a:pt x="79247" y="36576"/>
                </a:lnTo>
                <a:close/>
              </a:path>
              <a:path w="79375" h="123825">
                <a:moveTo>
                  <a:pt x="10668" y="0"/>
                </a:moveTo>
                <a:lnTo>
                  <a:pt x="0" y="28956"/>
                </a:lnTo>
                <a:lnTo>
                  <a:pt x="47243" y="48108"/>
                </a:lnTo>
                <a:lnTo>
                  <a:pt x="47243" y="36576"/>
                </a:lnTo>
                <a:lnTo>
                  <a:pt x="79247" y="36576"/>
                </a:lnTo>
                <a:lnTo>
                  <a:pt x="79247" y="30480"/>
                </a:lnTo>
                <a:lnTo>
                  <a:pt x="74675" y="24384"/>
                </a:lnTo>
                <a:lnTo>
                  <a:pt x="68580" y="21336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968751" y="4820411"/>
            <a:ext cx="154305" cy="131445"/>
          </a:xfrm>
          <a:custGeom>
            <a:avLst/>
            <a:gdLst/>
            <a:ahLst/>
            <a:cxnLst/>
            <a:rect l="l" t="t" r="r" b="b"/>
            <a:pathLst>
              <a:path w="154305" h="131445">
                <a:moveTo>
                  <a:pt x="88392" y="0"/>
                </a:moveTo>
                <a:lnTo>
                  <a:pt x="65531" y="0"/>
                </a:lnTo>
                <a:lnTo>
                  <a:pt x="39862" y="5095"/>
                </a:lnTo>
                <a:lnTo>
                  <a:pt x="19050" y="19050"/>
                </a:lnTo>
                <a:lnTo>
                  <a:pt x="5095" y="39862"/>
                </a:lnTo>
                <a:lnTo>
                  <a:pt x="0" y="65532"/>
                </a:lnTo>
                <a:lnTo>
                  <a:pt x="5095" y="91201"/>
                </a:lnTo>
                <a:lnTo>
                  <a:pt x="19050" y="112014"/>
                </a:lnTo>
                <a:lnTo>
                  <a:pt x="39862" y="125968"/>
                </a:lnTo>
                <a:lnTo>
                  <a:pt x="65531" y="131064"/>
                </a:lnTo>
                <a:lnTo>
                  <a:pt x="88392" y="131064"/>
                </a:lnTo>
                <a:lnTo>
                  <a:pt x="114061" y="125968"/>
                </a:lnTo>
                <a:lnTo>
                  <a:pt x="134874" y="112014"/>
                </a:lnTo>
                <a:lnTo>
                  <a:pt x="148828" y="91201"/>
                </a:lnTo>
                <a:lnTo>
                  <a:pt x="153924" y="65532"/>
                </a:lnTo>
                <a:lnTo>
                  <a:pt x="148828" y="39862"/>
                </a:lnTo>
                <a:lnTo>
                  <a:pt x="134874" y="19050"/>
                </a:lnTo>
                <a:lnTo>
                  <a:pt x="114061" y="5095"/>
                </a:lnTo>
                <a:lnTo>
                  <a:pt x="88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924555" y="4771643"/>
            <a:ext cx="245745" cy="230504"/>
          </a:xfrm>
          <a:custGeom>
            <a:avLst/>
            <a:gdLst/>
            <a:ahLst/>
            <a:cxnLst/>
            <a:rect l="l" t="t" r="r" b="b"/>
            <a:pathLst>
              <a:path w="245744" h="230504">
                <a:moveTo>
                  <a:pt x="201168" y="213360"/>
                </a:moveTo>
                <a:lnTo>
                  <a:pt x="44195" y="213360"/>
                </a:lnTo>
                <a:lnTo>
                  <a:pt x="59436" y="222504"/>
                </a:lnTo>
                <a:lnTo>
                  <a:pt x="68580" y="225552"/>
                </a:lnTo>
                <a:lnTo>
                  <a:pt x="79248" y="228600"/>
                </a:lnTo>
                <a:lnTo>
                  <a:pt x="88392" y="230124"/>
                </a:lnTo>
                <a:lnTo>
                  <a:pt x="149351" y="230124"/>
                </a:lnTo>
                <a:lnTo>
                  <a:pt x="158495" y="228600"/>
                </a:lnTo>
                <a:lnTo>
                  <a:pt x="169163" y="227076"/>
                </a:lnTo>
                <a:lnTo>
                  <a:pt x="178307" y="225552"/>
                </a:lnTo>
                <a:lnTo>
                  <a:pt x="187451" y="220980"/>
                </a:lnTo>
                <a:lnTo>
                  <a:pt x="195071" y="217932"/>
                </a:lnTo>
                <a:lnTo>
                  <a:pt x="201168" y="213360"/>
                </a:lnTo>
                <a:close/>
              </a:path>
              <a:path w="245744" h="230504">
                <a:moveTo>
                  <a:pt x="202692" y="211836"/>
                </a:moveTo>
                <a:lnTo>
                  <a:pt x="41148" y="211836"/>
                </a:lnTo>
                <a:lnTo>
                  <a:pt x="42671" y="213360"/>
                </a:lnTo>
                <a:lnTo>
                  <a:pt x="202692" y="213360"/>
                </a:lnTo>
                <a:lnTo>
                  <a:pt x="202692" y="211836"/>
                </a:lnTo>
                <a:close/>
              </a:path>
              <a:path w="245744" h="230504">
                <a:moveTo>
                  <a:pt x="216407" y="201168"/>
                </a:moveTo>
                <a:lnTo>
                  <a:pt x="28956" y="201168"/>
                </a:lnTo>
                <a:lnTo>
                  <a:pt x="39624" y="211836"/>
                </a:lnTo>
                <a:lnTo>
                  <a:pt x="204216" y="211836"/>
                </a:lnTo>
                <a:lnTo>
                  <a:pt x="214883" y="202692"/>
                </a:lnTo>
                <a:lnTo>
                  <a:pt x="216407" y="201168"/>
                </a:lnTo>
                <a:close/>
              </a:path>
              <a:path w="245744" h="230504">
                <a:moveTo>
                  <a:pt x="228600" y="41148"/>
                </a:moveTo>
                <a:lnTo>
                  <a:pt x="16763" y="41148"/>
                </a:lnTo>
                <a:lnTo>
                  <a:pt x="15239" y="42672"/>
                </a:lnTo>
                <a:lnTo>
                  <a:pt x="15239" y="44196"/>
                </a:lnTo>
                <a:lnTo>
                  <a:pt x="10668" y="51816"/>
                </a:lnTo>
                <a:lnTo>
                  <a:pt x="6095" y="60960"/>
                </a:lnTo>
                <a:lnTo>
                  <a:pt x="3048" y="70104"/>
                </a:lnTo>
                <a:lnTo>
                  <a:pt x="0" y="88392"/>
                </a:lnTo>
                <a:lnTo>
                  <a:pt x="0" y="143256"/>
                </a:lnTo>
                <a:lnTo>
                  <a:pt x="1524" y="152400"/>
                </a:lnTo>
                <a:lnTo>
                  <a:pt x="4571" y="163068"/>
                </a:lnTo>
                <a:lnTo>
                  <a:pt x="7619" y="172212"/>
                </a:lnTo>
                <a:lnTo>
                  <a:pt x="12192" y="179832"/>
                </a:lnTo>
                <a:lnTo>
                  <a:pt x="15239" y="185928"/>
                </a:lnTo>
                <a:lnTo>
                  <a:pt x="15239" y="187452"/>
                </a:lnTo>
                <a:lnTo>
                  <a:pt x="16763" y="187452"/>
                </a:lnTo>
                <a:lnTo>
                  <a:pt x="18287" y="188976"/>
                </a:lnTo>
                <a:lnTo>
                  <a:pt x="25907" y="199644"/>
                </a:lnTo>
                <a:lnTo>
                  <a:pt x="27431" y="201168"/>
                </a:lnTo>
                <a:lnTo>
                  <a:pt x="217931" y="201168"/>
                </a:lnTo>
                <a:lnTo>
                  <a:pt x="217931" y="199644"/>
                </a:lnTo>
                <a:lnTo>
                  <a:pt x="227075" y="188976"/>
                </a:lnTo>
                <a:lnTo>
                  <a:pt x="230124" y="185928"/>
                </a:lnTo>
                <a:lnTo>
                  <a:pt x="234695" y="178308"/>
                </a:lnTo>
                <a:lnTo>
                  <a:pt x="235712" y="175260"/>
                </a:lnTo>
                <a:lnTo>
                  <a:pt x="86868" y="175260"/>
                </a:lnTo>
                <a:lnTo>
                  <a:pt x="82295" y="173736"/>
                </a:lnTo>
                <a:lnTo>
                  <a:pt x="79248" y="172212"/>
                </a:lnTo>
                <a:lnTo>
                  <a:pt x="74675" y="170688"/>
                </a:lnTo>
                <a:lnTo>
                  <a:pt x="67564" y="164592"/>
                </a:lnTo>
                <a:lnTo>
                  <a:pt x="67056" y="164592"/>
                </a:lnTo>
                <a:lnTo>
                  <a:pt x="64007" y="161544"/>
                </a:lnTo>
                <a:lnTo>
                  <a:pt x="64878" y="161544"/>
                </a:lnTo>
                <a:lnTo>
                  <a:pt x="61613" y="156972"/>
                </a:lnTo>
                <a:lnTo>
                  <a:pt x="60960" y="156972"/>
                </a:lnTo>
                <a:lnTo>
                  <a:pt x="57912" y="152400"/>
                </a:lnTo>
                <a:lnTo>
                  <a:pt x="54863" y="143256"/>
                </a:lnTo>
                <a:lnTo>
                  <a:pt x="53339" y="140208"/>
                </a:lnTo>
                <a:lnTo>
                  <a:pt x="53339" y="91440"/>
                </a:lnTo>
                <a:lnTo>
                  <a:pt x="54863" y="86868"/>
                </a:lnTo>
                <a:lnTo>
                  <a:pt x="54863" y="82296"/>
                </a:lnTo>
                <a:lnTo>
                  <a:pt x="56387" y="79248"/>
                </a:lnTo>
                <a:lnTo>
                  <a:pt x="59436" y="76200"/>
                </a:lnTo>
                <a:lnTo>
                  <a:pt x="59943" y="74676"/>
                </a:lnTo>
                <a:lnTo>
                  <a:pt x="59436" y="74676"/>
                </a:lnTo>
                <a:lnTo>
                  <a:pt x="60960" y="71628"/>
                </a:lnTo>
                <a:lnTo>
                  <a:pt x="61613" y="71628"/>
                </a:lnTo>
                <a:lnTo>
                  <a:pt x="67056" y="64008"/>
                </a:lnTo>
                <a:lnTo>
                  <a:pt x="69341" y="64008"/>
                </a:lnTo>
                <a:lnTo>
                  <a:pt x="74675" y="59436"/>
                </a:lnTo>
                <a:lnTo>
                  <a:pt x="80771" y="56388"/>
                </a:lnTo>
                <a:lnTo>
                  <a:pt x="85343" y="54864"/>
                </a:lnTo>
                <a:lnTo>
                  <a:pt x="89916" y="54864"/>
                </a:lnTo>
                <a:lnTo>
                  <a:pt x="92963" y="53340"/>
                </a:lnTo>
                <a:lnTo>
                  <a:pt x="235000" y="53340"/>
                </a:lnTo>
                <a:lnTo>
                  <a:pt x="233171" y="50292"/>
                </a:lnTo>
                <a:lnTo>
                  <a:pt x="230124" y="44196"/>
                </a:lnTo>
                <a:lnTo>
                  <a:pt x="228600" y="42672"/>
                </a:lnTo>
                <a:lnTo>
                  <a:pt x="228600" y="41148"/>
                </a:lnTo>
                <a:close/>
              </a:path>
              <a:path w="245744" h="230504">
                <a:moveTo>
                  <a:pt x="240283" y="161544"/>
                </a:moveTo>
                <a:lnTo>
                  <a:pt x="179831" y="161544"/>
                </a:lnTo>
                <a:lnTo>
                  <a:pt x="170687" y="170688"/>
                </a:lnTo>
                <a:lnTo>
                  <a:pt x="167639" y="170688"/>
                </a:lnTo>
                <a:lnTo>
                  <a:pt x="163068" y="173736"/>
                </a:lnTo>
                <a:lnTo>
                  <a:pt x="160019" y="173736"/>
                </a:lnTo>
                <a:lnTo>
                  <a:pt x="155448" y="175260"/>
                </a:lnTo>
                <a:lnTo>
                  <a:pt x="235712" y="175260"/>
                </a:lnTo>
                <a:lnTo>
                  <a:pt x="237235" y="170688"/>
                </a:lnTo>
                <a:lnTo>
                  <a:pt x="170687" y="170688"/>
                </a:lnTo>
                <a:lnTo>
                  <a:pt x="173736" y="167640"/>
                </a:lnTo>
                <a:lnTo>
                  <a:pt x="238251" y="167640"/>
                </a:lnTo>
                <a:lnTo>
                  <a:pt x="240283" y="161544"/>
                </a:lnTo>
                <a:close/>
              </a:path>
              <a:path w="245744" h="230504">
                <a:moveTo>
                  <a:pt x="64007" y="161544"/>
                </a:moveTo>
                <a:lnTo>
                  <a:pt x="67056" y="164592"/>
                </a:lnTo>
                <a:lnTo>
                  <a:pt x="66253" y="163469"/>
                </a:lnTo>
                <a:lnTo>
                  <a:pt x="64007" y="161544"/>
                </a:lnTo>
                <a:close/>
              </a:path>
              <a:path w="245744" h="230504">
                <a:moveTo>
                  <a:pt x="66253" y="163469"/>
                </a:moveTo>
                <a:lnTo>
                  <a:pt x="67056" y="164592"/>
                </a:lnTo>
                <a:lnTo>
                  <a:pt x="67564" y="164592"/>
                </a:lnTo>
                <a:lnTo>
                  <a:pt x="66253" y="163469"/>
                </a:lnTo>
                <a:close/>
              </a:path>
              <a:path w="245744" h="230504">
                <a:moveTo>
                  <a:pt x="182880" y="71628"/>
                </a:moveTo>
                <a:lnTo>
                  <a:pt x="187451" y="77724"/>
                </a:lnTo>
                <a:lnTo>
                  <a:pt x="188975" y="82296"/>
                </a:lnTo>
                <a:lnTo>
                  <a:pt x="190500" y="85344"/>
                </a:lnTo>
                <a:lnTo>
                  <a:pt x="190500" y="89916"/>
                </a:lnTo>
                <a:lnTo>
                  <a:pt x="192024" y="94488"/>
                </a:lnTo>
                <a:lnTo>
                  <a:pt x="192024" y="132588"/>
                </a:lnTo>
                <a:lnTo>
                  <a:pt x="190500" y="138684"/>
                </a:lnTo>
                <a:lnTo>
                  <a:pt x="190500" y="141732"/>
                </a:lnTo>
                <a:lnTo>
                  <a:pt x="187451" y="150876"/>
                </a:lnTo>
                <a:lnTo>
                  <a:pt x="185927" y="153924"/>
                </a:lnTo>
                <a:lnTo>
                  <a:pt x="176783" y="164592"/>
                </a:lnTo>
                <a:lnTo>
                  <a:pt x="179831" y="161544"/>
                </a:lnTo>
                <a:lnTo>
                  <a:pt x="240283" y="161544"/>
                </a:lnTo>
                <a:lnTo>
                  <a:pt x="243839" y="150876"/>
                </a:lnTo>
                <a:lnTo>
                  <a:pt x="245363" y="140208"/>
                </a:lnTo>
                <a:lnTo>
                  <a:pt x="245363" y="85344"/>
                </a:lnTo>
                <a:lnTo>
                  <a:pt x="243839" y="76200"/>
                </a:lnTo>
                <a:lnTo>
                  <a:pt x="243331" y="74676"/>
                </a:lnTo>
                <a:lnTo>
                  <a:pt x="185927" y="74676"/>
                </a:lnTo>
                <a:lnTo>
                  <a:pt x="182880" y="71628"/>
                </a:lnTo>
                <a:close/>
              </a:path>
              <a:path w="245744" h="230504">
                <a:moveTo>
                  <a:pt x="64878" y="161544"/>
                </a:moveTo>
                <a:lnTo>
                  <a:pt x="64007" y="161544"/>
                </a:lnTo>
                <a:lnTo>
                  <a:pt x="66253" y="163469"/>
                </a:lnTo>
                <a:lnTo>
                  <a:pt x="64878" y="161544"/>
                </a:lnTo>
                <a:close/>
              </a:path>
              <a:path w="245744" h="230504">
                <a:moveTo>
                  <a:pt x="59436" y="153924"/>
                </a:moveTo>
                <a:lnTo>
                  <a:pt x="60960" y="156972"/>
                </a:lnTo>
                <a:lnTo>
                  <a:pt x="61613" y="156972"/>
                </a:lnTo>
                <a:lnTo>
                  <a:pt x="59436" y="153924"/>
                </a:lnTo>
                <a:close/>
              </a:path>
              <a:path w="245744" h="230504">
                <a:moveTo>
                  <a:pt x="60960" y="71628"/>
                </a:moveTo>
                <a:lnTo>
                  <a:pt x="59436" y="74676"/>
                </a:lnTo>
                <a:lnTo>
                  <a:pt x="60388" y="73342"/>
                </a:lnTo>
                <a:lnTo>
                  <a:pt x="60960" y="71628"/>
                </a:lnTo>
                <a:close/>
              </a:path>
              <a:path w="245744" h="230504">
                <a:moveTo>
                  <a:pt x="60388" y="73342"/>
                </a:moveTo>
                <a:lnTo>
                  <a:pt x="59436" y="74676"/>
                </a:lnTo>
                <a:lnTo>
                  <a:pt x="59943" y="74676"/>
                </a:lnTo>
                <a:lnTo>
                  <a:pt x="60388" y="73342"/>
                </a:lnTo>
                <a:close/>
              </a:path>
              <a:path w="245744" h="230504">
                <a:moveTo>
                  <a:pt x="239775" y="64008"/>
                </a:moveTo>
                <a:lnTo>
                  <a:pt x="176783" y="64008"/>
                </a:lnTo>
                <a:lnTo>
                  <a:pt x="185927" y="74676"/>
                </a:lnTo>
                <a:lnTo>
                  <a:pt x="243331" y="74676"/>
                </a:lnTo>
                <a:lnTo>
                  <a:pt x="239775" y="64008"/>
                </a:lnTo>
                <a:close/>
              </a:path>
              <a:path w="245744" h="230504">
                <a:moveTo>
                  <a:pt x="61613" y="71628"/>
                </a:moveTo>
                <a:lnTo>
                  <a:pt x="60960" y="71628"/>
                </a:lnTo>
                <a:lnTo>
                  <a:pt x="60388" y="73342"/>
                </a:lnTo>
                <a:lnTo>
                  <a:pt x="61613" y="71628"/>
                </a:lnTo>
                <a:close/>
              </a:path>
              <a:path w="245744" h="230504">
                <a:moveTo>
                  <a:pt x="69341" y="64008"/>
                </a:moveTo>
                <a:lnTo>
                  <a:pt x="67056" y="64008"/>
                </a:lnTo>
                <a:lnTo>
                  <a:pt x="64007" y="68580"/>
                </a:lnTo>
                <a:lnTo>
                  <a:pt x="69341" y="64008"/>
                </a:lnTo>
                <a:close/>
              </a:path>
              <a:path w="245744" h="230504">
                <a:moveTo>
                  <a:pt x="235000" y="53340"/>
                </a:moveTo>
                <a:lnTo>
                  <a:pt x="153924" y="53340"/>
                </a:lnTo>
                <a:lnTo>
                  <a:pt x="158495" y="54864"/>
                </a:lnTo>
                <a:lnTo>
                  <a:pt x="161544" y="56388"/>
                </a:lnTo>
                <a:lnTo>
                  <a:pt x="166116" y="57912"/>
                </a:lnTo>
                <a:lnTo>
                  <a:pt x="169163" y="59436"/>
                </a:lnTo>
                <a:lnTo>
                  <a:pt x="173736" y="62484"/>
                </a:lnTo>
                <a:lnTo>
                  <a:pt x="179831" y="68580"/>
                </a:lnTo>
                <a:lnTo>
                  <a:pt x="176783" y="64008"/>
                </a:lnTo>
                <a:lnTo>
                  <a:pt x="239775" y="64008"/>
                </a:lnTo>
                <a:lnTo>
                  <a:pt x="237744" y="57912"/>
                </a:lnTo>
                <a:lnTo>
                  <a:pt x="235000" y="53340"/>
                </a:lnTo>
                <a:close/>
              </a:path>
              <a:path w="245744" h="230504">
                <a:moveTo>
                  <a:pt x="156971" y="0"/>
                </a:moveTo>
                <a:lnTo>
                  <a:pt x="85343" y="0"/>
                </a:lnTo>
                <a:lnTo>
                  <a:pt x="76200" y="1524"/>
                </a:lnTo>
                <a:lnTo>
                  <a:pt x="39624" y="18288"/>
                </a:lnTo>
                <a:lnTo>
                  <a:pt x="18287" y="41148"/>
                </a:lnTo>
                <a:lnTo>
                  <a:pt x="227075" y="41148"/>
                </a:lnTo>
                <a:lnTo>
                  <a:pt x="217931" y="30480"/>
                </a:lnTo>
                <a:lnTo>
                  <a:pt x="217931" y="28956"/>
                </a:lnTo>
                <a:lnTo>
                  <a:pt x="184404" y="6096"/>
                </a:lnTo>
                <a:lnTo>
                  <a:pt x="175260" y="3048"/>
                </a:lnTo>
                <a:lnTo>
                  <a:pt x="15697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971800" y="4826507"/>
            <a:ext cx="167639" cy="11887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142488" y="5061203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20">
                <a:moveTo>
                  <a:pt x="38100" y="0"/>
                </a:moveTo>
                <a:lnTo>
                  <a:pt x="0" y="0"/>
                </a:lnTo>
                <a:lnTo>
                  <a:pt x="0" y="22860"/>
                </a:lnTo>
                <a:lnTo>
                  <a:pt x="18287" y="45719"/>
                </a:lnTo>
                <a:lnTo>
                  <a:pt x="38100" y="45719"/>
                </a:lnTo>
                <a:lnTo>
                  <a:pt x="381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127248" y="5045963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80" h="76200">
                <a:moveTo>
                  <a:pt x="62483" y="0"/>
                </a:moveTo>
                <a:lnTo>
                  <a:pt x="7619" y="0"/>
                </a:lnTo>
                <a:lnTo>
                  <a:pt x="0" y="7619"/>
                </a:lnTo>
                <a:lnTo>
                  <a:pt x="0" y="41147"/>
                </a:lnTo>
                <a:lnTo>
                  <a:pt x="1524" y="45719"/>
                </a:lnTo>
                <a:lnTo>
                  <a:pt x="3047" y="48768"/>
                </a:lnTo>
                <a:lnTo>
                  <a:pt x="21335" y="70103"/>
                </a:lnTo>
                <a:lnTo>
                  <a:pt x="24383" y="74675"/>
                </a:lnTo>
                <a:lnTo>
                  <a:pt x="28956" y="76200"/>
                </a:lnTo>
                <a:lnTo>
                  <a:pt x="62483" y="76200"/>
                </a:lnTo>
                <a:lnTo>
                  <a:pt x="68579" y="68579"/>
                </a:lnTo>
                <a:lnTo>
                  <a:pt x="68579" y="60959"/>
                </a:lnTo>
                <a:lnTo>
                  <a:pt x="38100" y="60959"/>
                </a:lnTo>
                <a:lnTo>
                  <a:pt x="38100" y="46481"/>
                </a:lnTo>
                <a:lnTo>
                  <a:pt x="33527" y="44195"/>
                </a:lnTo>
                <a:lnTo>
                  <a:pt x="38100" y="44195"/>
                </a:lnTo>
                <a:lnTo>
                  <a:pt x="38100" y="40766"/>
                </a:lnTo>
                <a:lnTo>
                  <a:pt x="35966" y="38100"/>
                </a:lnTo>
                <a:lnTo>
                  <a:pt x="32003" y="38100"/>
                </a:lnTo>
                <a:lnTo>
                  <a:pt x="29391" y="32003"/>
                </a:lnTo>
                <a:lnTo>
                  <a:pt x="15239" y="32003"/>
                </a:lnTo>
                <a:lnTo>
                  <a:pt x="32003" y="15239"/>
                </a:lnTo>
                <a:lnTo>
                  <a:pt x="68579" y="15239"/>
                </a:lnTo>
                <a:lnTo>
                  <a:pt x="68579" y="7619"/>
                </a:lnTo>
                <a:lnTo>
                  <a:pt x="62483" y="0"/>
                </a:lnTo>
                <a:close/>
              </a:path>
              <a:path w="68580" h="76200">
                <a:moveTo>
                  <a:pt x="38100" y="46481"/>
                </a:moveTo>
                <a:lnTo>
                  <a:pt x="38100" y="60959"/>
                </a:lnTo>
                <a:lnTo>
                  <a:pt x="47798" y="50291"/>
                </a:lnTo>
                <a:lnTo>
                  <a:pt x="45719" y="50291"/>
                </a:lnTo>
                <a:lnTo>
                  <a:pt x="38100" y="46481"/>
                </a:lnTo>
                <a:close/>
              </a:path>
              <a:path w="68580" h="76200">
                <a:moveTo>
                  <a:pt x="68579" y="44195"/>
                </a:moveTo>
                <a:lnTo>
                  <a:pt x="53339" y="44195"/>
                </a:lnTo>
                <a:lnTo>
                  <a:pt x="38100" y="60959"/>
                </a:lnTo>
                <a:lnTo>
                  <a:pt x="68579" y="60959"/>
                </a:lnTo>
                <a:lnTo>
                  <a:pt x="68579" y="44195"/>
                </a:lnTo>
                <a:close/>
              </a:path>
              <a:path w="68580" h="76200">
                <a:moveTo>
                  <a:pt x="38100" y="40766"/>
                </a:moveTo>
                <a:lnTo>
                  <a:pt x="38100" y="46481"/>
                </a:lnTo>
                <a:lnTo>
                  <a:pt x="45719" y="50291"/>
                </a:lnTo>
                <a:lnTo>
                  <a:pt x="38100" y="40766"/>
                </a:lnTo>
                <a:close/>
              </a:path>
              <a:path w="68580" h="76200">
                <a:moveTo>
                  <a:pt x="38100" y="15239"/>
                </a:moveTo>
                <a:lnTo>
                  <a:pt x="38100" y="40766"/>
                </a:lnTo>
                <a:lnTo>
                  <a:pt x="45719" y="50291"/>
                </a:lnTo>
                <a:lnTo>
                  <a:pt x="47798" y="50291"/>
                </a:lnTo>
                <a:lnTo>
                  <a:pt x="53339" y="44195"/>
                </a:lnTo>
                <a:lnTo>
                  <a:pt x="68579" y="44195"/>
                </a:lnTo>
                <a:lnTo>
                  <a:pt x="68579" y="32003"/>
                </a:lnTo>
                <a:lnTo>
                  <a:pt x="53339" y="32003"/>
                </a:lnTo>
                <a:lnTo>
                  <a:pt x="38100" y="15239"/>
                </a:lnTo>
                <a:close/>
              </a:path>
              <a:path w="68580" h="76200">
                <a:moveTo>
                  <a:pt x="38100" y="44195"/>
                </a:moveTo>
                <a:lnTo>
                  <a:pt x="33527" y="44195"/>
                </a:lnTo>
                <a:lnTo>
                  <a:pt x="38100" y="46481"/>
                </a:lnTo>
                <a:lnTo>
                  <a:pt x="38100" y="44195"/>
                </a:lnTo>
                <a:close/>
              </a:path>
              <a:path w="68580" h="76200">
                <a:moveTo>
                  <a:pt x="27431" y="27431"/>
                </a:moveTo>
                <a:lnTo>
                  <a:pt x="32003" y="38100"/>
                </a:lnTo>
                <a:lnTo>
                  <a:pt x="32003" y="33146"/>
                </a:lnTo>
                <a:lnTo>
                  <a:pt x="27431" y="27431"/>
                </a:lnTo>
                <a:close/>
              </a:path>
              <a:path w="68580" h="76200">
                <a:moveTo>
                  <a:pt x="32003" y="33146"/>
                </a:moveTo>
                <a:lnTo>
                  <a:pt x="32003" y="38100"/>
                </a:lnTo>
                <a:lnTo>
                  <a:pt x="35966" y="38100"/>
                </a:lnTo>
                <a:lnTo>
                  <a:pt x="32003" y="33146"/>
                </a:lnTo>
                <a:close/>
              </a:path>
              <a:path w="68580" h="76200">
                <a:moveTo>
                  <a:pt x="32003" y="27431"/>
                </a:moveTo>
                <a:lnTo>
                  <a:pt x="27431" y="27431"/>
                </a:lnTo>
                <a:lnTo>
                  <a:pt x="32003" y="33146"/>
                </a:lnTo>
                <a:lnTo>
                  <a:pt x="32003" y="27431"/>
                </a:lnTo>
                <a:close/>
              </a:path>
              <a:path w="68580" h="76200">
                <a:moveTo>
                  <a:pt x="32003" y="15239"/>
                </a:moveTo>
                <a:lnTo>
                  <a:pt x="15239" y="32003"/>
                </a:lnTo>
                <a:lnTo>
                  <a:pt x="29391" y="32003"/>
                </a:lnTo>
                <a:lnTo>
                  <a:pt x="27431" y="27431"/>
                </a:lnTo>
                <a:lnTo>
                  <a:pt x="32003" y="27431"/>
                </a:lnTo>
                <a:lnTo>
                  <a:pt x="32003" y="15239"/>
                </a:lnTo>
                <a:close/>
              </a:path>
              <a:path w="68580" h="76200">
                <a:moveTo>
                  <a:pt x="38100" y="15239"/>
                </a:moveTo>
                <a:lnTo>
                  <a:pt x="32003" y="15239"/>
                </a:lnTo>
                <a:lnTo>
                  <a:pt x="32003" y="32003"/>
                </a:lnTo>
                <a:lnTo>
                  <a:pt x="38100" y="32003"/>
                </a:lnTo>
                <a:lnTo>
                  <a:pt x="38100" y="15239"/>
                </a:lnTo>
                <a:close/>
              </a:path>
              <a:path w="68580" h="76200">
                <a:moveTo>
                  <a:pt x="68579" y="15239"/>
                </a:moveTo>
                <a:lnTo>
                  <a:pt x="38100" y="15239"/>
                </a:lnTo>
                <a:lnTo>
                  <a:pt x="53339" y="32003"/>
                </a:lnTo>
                <a:lnTo>
                  <a:pt x="68579" y="32003"/>
                </a:lnTo>
                <a:lnTo>
                  <a:pt x="68579" y="1523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968751" y="496290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22860">
            <a:solidFill>
              <a:srgbClr val="D9A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953511" y="4936235"/>
            <a:ext cx="166370" cy="53340"/>
          </a:xfrm>
          <a:custGeom>
            <a:avLst/>
            <a:gdLst/>
            <a:ahLst/>
            <a:cxnLst/>
            <a:rect l="l" t="t" r="r" b="b"/>
            <a:pathLst>
              <a:path w="166369" h="53339">
                <a:moveTo>
                  <a:pt x="166115" y="0"/>
                </a:moveTo>
                <a:lnTo>
                  <a:pt x="0" y="0"/>
                </a:lnTo>
                <a:lnTo>
                  <a:pt x="0" y="53340"/>
                </a:lnTo>
                <a:lnTo>
                  <a:pt x="166115" y="53340"/>
                </a:lnTo>
                <a:lnTo>
                  <a:pt x="166115" y="38100"/>
                </a:lnTo>
                <a:lnTo>
                  <a:pt x="32004" y="38100"/>
                </a:lnTo>
                <a:lnTo>
                  <a:pt x="25298" y="32004"/>
                </a:lnTo>
                <a:lnTo>
                  <a:pt x="15239" y="32004"/>
                </a:lnTo>
                <a:lnTo>
                  <a:pt x="20029" y="27214"/>
                </a:lnTo>
                <a:lnTo>
                  <a:pt x="15239" y="22860"/>
                </a:lnTo>
                <a:lnTo>
                  <a:pt x="24384" y="22860"/>
                </a:lnTo>
                <a:lnTo>
                  <a:pt x="32004" y="15240"/>
                </a:lnTo>
                <a:lnTo>
                  <a:pt x="166115" y="15240"/>
                </a:lnTo>
                <a:lnTo>
                  <a:pt x="166115" y="0"/>
                </a:lnTo>
                <a:close/>
              </a:path>
              <a:path w="166369" h="53339">
                <a:moveTo>
                  <a:pt x="32004" y="15240"/>
                </a:moveTo>
                <a:lnTo>
                  <a:pt x="20029" y="27214"/>
                </a:lnTo>
                <a:lnTo>
                  <a:pt x="32004" y="38100"/>
                </a:lnTo>
                <a:lnTo>
                  <a:pt x="32004" y="15240"/>
                </a:lnTo>
                <a:close/>
              </a:path>
              <a:path w="166369" h="53339">
                <a:moveTo>
                  <a:pt x="134112" y="15240"/>
                </a:moveTo>
                <a:lnTo>
                  <a:pt x="32004" y="15240"/>
                </a:lnTo>
                <a:lnTo>
                  <a:pt x="32004" y="38100"/>
                </a:lnTo>
                <a:lnTo>
                  <a:pt x="134112" y="38100"/>
                </a:lnTo>
                <a:lnTo>
                  <a:pt x="134112" y="15240"/>
                </a:lnTo>
                <a:close/>
              </a:path>
              <a:path w="166369" h="53339">
                <a:moveTo>
                  <a:pt x="134112" y="15240"/>
                </a:moveTo>
                <a:lnTo>
                  <a:pt x="134112" y="38100"/>
                </a:lnTo>
                <a:lnTo>
                  <a:pt x="146086" y="27214"/>
                </a:lnTo>
                <a:lnTo>
                  <a:pt x="134112" y="15240"/>
                </a:lnTo>
                <a:close/>
              </a:path>
              <a:path w="166369" h="53339">
                <a:moveTo>
                  <a:pt x="146086" y="27214"/>
                </a:moveTo>
                <a:lnTo>
                  <a:pt x="134112" y="38100"/>
                </a:lnTo>
                <a:lnTo>
                  <a:pt x="166115" y="38100"/>
                </a:lnTo>
                <a:lnTo>
                  <a:pt x="166115" y="32004"/>
                </a:lnTo>
                <a:lnTo>
                  <a:pt x="150875" y="32004"/>
                </a:lnTo>
                <a:lnTo>
                  <a:pt x="146086" y="27214"/>
                </a:lnTo>
                <a:close/>
              </a:path>
              <a:path w="166369" h="53339">
                <a:moveTo>
                  <a:pt x="20029" y="27214"/>
                </a:moveTo>
                <a:lnTo>
                  <a:pt x="15239" y="32004"/>
                </a:lnTo>
                <a:lnTo>
                  <a:pt x="25298" y="32004"/>
                </a:lnTo>
                <a:lnTo>
                  <a:pt x="20029" y="27214"/>
                </a:lnTo>
                <a:close/>
              </a:path>
              <a:path w="166369" h="53339">
                <a:moveTo>
                  <a:pt x="166115" y="22860"/>
                </a:moveTo>
                <a:lnTo>
                  <a:pt x="150875" y="22860"/>
                </a:lnTo>
                <a:lnTo>
                  <a:pt x="146086" y="27214"/>
                </a:lnTo>
                <a:lnTo>
                  <a:pt x="150875" y="32004"/>
                </a:lnTo>
                <a:lnTo>
                  <a:pt x="166115" y="32004"/>
                </a:lnTo>
                <a:lnTo>
                  <a:pt x="166115" y="22860"/>
                </a:lnTo>
                <a:close/>
              </a:path>
              <a:path w="166369" h="53339">
                <a:moveTo>
                  <a:pt x="24384" y="22860"/>
                </a:moveTo>
                <a:lnTo>
                  <a:pt x="15239" y="22860"/>
                </a:lnTo>
                <a:lnTo>
                  <a:pt x="20029" y="27214"/>
                </a:lnTo>
                <a:lnTo>
                  <a:pt x="24384" y="22860"/>
                </a:lnTo>
                <a:close/>
              </a:path>
              <a:path w="166369" h="53339">
                <a:moveTo>
                  <a:pt x="166115" y="15240"/>
                </a:moveTo>
                <a:lnTo>
                  <a:pt x="134112" y="15240"/>
                </a:lnTo>
                <a:lnTo>
                  <a:pt x="146086" y="27214"/>
                </a:lnTo>
                <a:lnTo>
                  <a:pt x="150875" y="22860"/>
                </a:lnTo>
                <a:lnTo>
                  <a:pt x="166115" y="22860"/>
                </a:lnTo>
                <a:lnTo>
                  <a:pt x="166115" y="1524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933700" y="4959095"/>
            <a:ext cx="226060" cy="74930"/>
          </a:xfrm>
          <a:custGeom>
            <a:avLst/>
            <a:gdLst/>
            <a:ahLst/>
            <a:cxnLst/>
            <a:rect l="l" t="t" r="r" b="b"/>
            <a:pathLst>
              <a:path w="226060" h="74929">
                <a:moveTo>
                  <a:pt x="196595" y="0"/>
                </a:moveTo>
                <a:lnTo>
                  <a:pt x="28956" y="0"/>
                </a:lnTo>
                <a:lnTo>
                  <a:pt x="22860" y="3047"/>
                </a:lnTo>
                <a:lnTo>
                  <a:pt x="19812" y="9143"/>
                </a:lnTo>
                <a:lnTo>
                  <a:pt x="3048" y="51815"/>
                </a:lnTo>
                <a:lnTo>
                  <a:pt x="0" y="56387"/>
                </a:lnTo>
                <a:lnTo>
                  <a:pt x="1524" y="62483"/>
                </a:lnTo>
                <a:lnTo>
                  <a:pt x="4572" y="67055"/>
                </a:lnTo>
                <a:lnTo>
                  <a:pt x="6095" y="71627"/>
                </a:lnTo>
                <a:lnTo>
                  <a:pt x="12192" y="74675"/>
                </a:lnTo>
                <a:lnTo>
                  <a:pt x="214883" y="74675"/>
                </a:lnTo>
                <a:lnTo>
                  <a:pt x="219456" y="71627"/>
                </a:lnTo>
                <a:lnTo>
                  <a:pt x="224535" y="64007"/>
                </a:lnTo>
                <a:lnTo>
                  <a:pt x="32004" y="64007"/>
                </a:lnTo>
                <a:lnTo>
                  <a:pt x="16763" y="42671"/>
                </a:lnTo>
                <a:lnTo>
                  <a:pt x="41148" y="42671"/>
                </a:lnTo>
                <a:lnTo>
                  <a:pt x="46373" y="30479"/>
                </a:lnTo>
                <a:lnTo>
                  <a:pt x="35051" y="30479"/>
                </a:lnTo>
                <a:lnTo>
                  <a:pt x="50292" y="21335"/>
                </a:lnTo>
                <a:lnTo>
                  <a:pt x="209876" y="21335"/>
                </a:lnTo>
                <a:lnTo>
                  <a:pt x="204216" y="9143"/>
                </a:lnTo>
                <a:lnTo>
                  <a:pt x="201168" y="3047"/>
                </a:lnTo>
                <a:lnTo>
                  <a:pt x="196595" y="0"/>
                </a:lnTo>
                <a:close/>
              </a:path>
              <a:path w="226060" h="74929">
                <a:moveTo>
                  <a:pt x="41148" y="42671"/>
                </a:moveTo>
                <a:lnTo>
                  <a:pt x="16763" y="42671"/>
                </a:lnTo>
                <a:lnTo>
                  <a:pt x="32004" y="64007"/>
                </a:lnTo>
                <a:lnTo>
                  <a:pt x="41148" y="42671"/>
                </a:lnTo>
                <a:close/>
              </a:path>
              <a:path w="226060" h="74929">
                <a:moveTo>
                  <a:pt x="185166" y="42671"/>
                </a:moveTo>
                <a:lnTo>
                  <a:pt x="41148" y="42671"/>
                </a:lnTo>
                <a:lnTo>
                  <a:pt x="32004" y="64007"/>
                </a:lnTo>
                <a:lnTo>
                  <a:pt x="195072" y="64007"/>
                </a:lnTo>
                <a:lnTo>
                  <a:pt x="185166" y="42671"/>
                </a:lnTo>
                <a:close/>
              </a:path>
              <a:path w="226060" h="74929">
                <a:moveTo>
                  <a:pt x="175260" y="21335"/>
                </a:moveTo>
                <a:lnTo>
                  <a:pt x="195072" y="64007"/>
                </a:lnTo>
                <a:lnTo>
                  <a:pt x="208787" y="42671"/>
                </a:lnTo>
                <a:lnTo>
                  <a:pt x="219782" y="42671"/>
                </a:lnTo>
                <a:lnTo>
                  <a:pt x="214122" y="30479"/>
                </a:lnTo>
                <a:lnTo>
                  <a:pt x="188975" y="30479"/>
                </a:lnTo>
                <a:lnTo>
                  <a:pt x="175260" y="21335"/>
                </a:lnTo>
                <a:close/>
              </a:path>
              <a:path w="226060" h="74929">
                <a:moveTo>
                  <a:pt x="219782" y="42671"/>
                </a:moveTo>
                <a:lnTo>
                  <a:pt x="208787" y="42671"/>
                </a:lnTo>
                <a:lnTo>
                  <a:pt x="195072" y="64007"/>
                </a:lnTo>
                <a:lnTo>
                  <a:pt x="224535" y="64007"/>
                </a:lnTo>
                <a:lnTo>
                  <a:pt x="225551" y="62483"/>
                </a:lnTo>
                <a:lnTo>
                  <a:pt x="225551" y="56387"/>
                </a:lnTo>
                <a:lnTo>
                  <a:pt x="224027" y="51815"/>
                </a:lnTo>
                <a:lnTo>
                  <a:pt x="219782" y="42671"/>
                </a:lnTo>
                <a:close/>
              </a:path>
              <a:path w="226060" h="74929">
                <a:moveTo>
                  <a:pt x="50292" y="21335"/>
                </a:moveTo>
                <a:lnTo>
                  <a:pt x="35051" y="30479"/>
                </a:lnTo>
                <a:lnTo>
                  <a:pt x="46373" y="30479"/>
                </a:lnTo>
                <a:lnTo>
                  <a:pt x="50292" y="21335"/>
                </a:lnTo>
                <a:close/>
              </a:path>
              <a:path w="226060" h="74929">
                <a:moveTo>
                  <a:pt x="175260" y="21335"/>
                </a:moveTo>
                <a:lnTo>
                  <a:pt x="50292" y="21335"/>
                </a:lnTo>
                <a:lnTo>
                  <a:pt x="46373" y="30479"/>
                </a:lnTo>
                <a:lnTo>
                  <a:pt x="179505" y="30479"/>
                </a:lnTo>
                <a:lnTo>
                  <a:pt x="175260" y="21335"/>
                </a:lnTo>
                <a:close/>
              </a:path>
              <a:path w="226060" h="74929">
                <a:moveTo>
                  <a:pt x="209876" y="21335"/>
                </a:moveTo>
                <a:lnTo>
                  <a:pt x="175260" y="21335"/>
                </a:lnTo>
                <a:lnTo>
                  <a:pt x="188975" y="30479"/>
                </a:lnTo>
                <a:lnTo>
                  <a:pt x="214122" y="30479"/>
                </a:lnTo>
                <a:lnTo>
                  <a:pt x="209876" y="21335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968751" y="4980431"/>
            <a:ext cx="40005" cy="33655"/>
          </a:xfrm>
          <a:custGeom>
            <a:avLst/>
            <a:gdLst/>
            <a:ahLst/>
            <a:cxnLst/>
            <a:rect l="l" t="t" r="r" b="b"/>
            <a:pathLst>
              <a:path w="40005" h="33654">
                <a:moveTo>
                  <a:pt x="1524" y="0"/>
                </a:moveTo>
                <a:lnTo>
                  <a:pt x="0" y="32004"/>
                </a:lnTo>
                <a:lnTo>
                  <a:pt x="38100" y="33528"/>
                </a:lnTo>
                <a:lnTo>
                  <a:pt x="3962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988564" y="497585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968751" y="49971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008376" y="499643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102864" y="4980431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89" h="33654">
                <a:moveTo>
                  <a:pt x="3048" y="0"/>
                </a:moveTo>
                <a:lnTo>
                  <a:pt x="0" y="32004"/>
                </a:lnTo>
                <a:lnTo>
                  <a:pt x="19812" y="33528"/>
                </a:lnTo>
                <a:lnTo>
                  <a:pt x="21336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046476" y="4820411"/>
            <a:ext cx="38100" cy="67310"/>
          </a:xfrm>
          <a:custGeom>
            <a:avLst/>
            <a:gdLst/>
            <a:ahLst/>
            <a:cxnLst/>
            <a:rect l="l" t="t" r="r" b="b"/>
            <a:pathLst>
              <a:path w="38100" h="67310">
                <a:moveTo>
                  <a:pt x="0" y="67056"/>
                </a:moveTo>
                <a:lnTo>
                  <a:pt x="38100" y="67056"/>
                </a:lnTo>
                <a:lnTo>
                  <a:pt x="381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031235" y="4805171"/>
            <a:ext cx="88900" cy="119380"/>
          </a:xfrm>
          <a:custGeom>
            <a:avLst/>
            <a:gdLst/>
            <a:ahLst/>
            <a:cxnLst/>
            <a:rect l="l" t="t" r="r" b="b"/>
            <a:pathLst>
              <a:path w="88900" h="119379">
                <a:moveTo>
                  <a:pt x="88391" y="0"/>
                </a:moveTo>
                <a:lnTo>
                  <a:pt x="0" y="0"/>
                </a:lnTo>
                <a:lnTo>
                  <a:pt x="0" y="118871"/>
                </a:lnTo>
                <a:lnTo>
                  <a:pt x="88391" y="118871"/>
                </a:lnTo>
                <a:lnTo>
                  <a:pt x="88391" y="102107"/>
                </a:lnTo>
                <a:lnTo>
                  <a:pt x="32003" y="102107"/>
                </a:lnTo>
                <a:lnTo>
                  <a:pt x="15239" y="86867"/>
                </a:lnTo>
                <a:lnTo>
                  <a:pt x="32003" y="86867"/>
                </a:lnTo>
                <a:lnTo>
                  <a:pt x="32003" y="30479"/>
                </a:lnTo>
                <a:lnTo>
                  <a:pt x="15239" y="30479"/>
                </a:lnTo>
                <a:lnTo>
                  <a:pt x="32003" y="15239"/>
                </a:lnTo>
                <a:lnTo>
                  <a:pt x="88391" y="15239"/>
                </a:lnTo>
                <a:lnTo>
                  <a:pt x="88391" y="0"/>
                </a:lnTo>
                <a:close/>
              </a:path>
              <a:path w="88900" h="119379">
                <a:moveTo>
                  <a:pt x="32003" y="86867"/>
                </a:moveTo>
                <a:lnTo>
                  <a:pt x="15239" y="86867"/>
                </a:lnTo>
                <a:lnTo>
                  <a:pt x="32003" y="102107"/>
                </a:lnTo>
                <a:lnTo>
                  <a:pt x="32003" y="86867"/>
                </a:lnTo>
                <a:close/>
              </a:path>
              <a:path w="88900" h="119379">
                <a:moveTo>
                  <a:pt x="56387" y="86867"/>
                </a:moveTo>
                <a:lnTo>
                  <a:pt x="32003" y="86867"/>
                </a:lnTo>
                <a:lnTo>
                  <a:pt x="32003" y="102107"/>
                </a:lnTo>
                <a:lnTo>
                  <a:pt x="56387" y="102107"/>
                </a:lnTo>
                <a:lnTo>
                  <a:pt x="56387" y="86867"/>
                </a:lnTo>
                <a:close/>
              </a:path>
              <a:path w="88900" h="119379">
                <a:moveTo>
                  <a:pt x="56387" y="15239"/>
                </a:moveTo>
                <a:lnTo>
                  <a:pt x="56387" y="102107"/>
                </a:lnTo>
                <a:lnTo>
                  <a:pt x="73151" y="86867"/>
                </a:lnTo>
                <a:lnTo>
                  <a:pt x="88391" y="86867"/>
                </a:lnTo>
                <a:lnTo>
                  <a:pt x="88391" y="30479"/>
                </a:lnTo>
                <a:lnTo>
                  <a:pt x="73151" y="30479"/>
                </a:lnTo>
                <a:lnTo>
                  <a:pt x="56387" y="15239"/>
                </a:lnTo>
                <a:close/>
              </a:path>
              <a:path w="88900" h="119379">
                <a:moveTo>
                  <a:pt x="88391" y="86867"/>
                </a:moveTo>
                <a:lnTo>
                  <a:pt x="73151" y="86867"/>
                </a:lnTo>
                <a:lnTo>
                  <a:pt x="56387" y="102107"/>
                </a:lnTo>
                <a:lnTo>
                  <a:pt x="88391" y="102107"/>
                </a:lnTo>
                <a:lnTo>
                  <a:pt x="88391" y="86867"/>
                </a:lnTo>
                <a:close/>
              </a:path>
              <a:path w="88900" h="119379">
                <a:moveTo>
                  <a:pt x="32003" y="15239"/>
                </a:moveTo>
                <a:lnTo>
                  <a:pt x="15239" y="30479"/>
                </a:lnTo>
                <a:lnTo>
                  <a:pt x="32003" y="30479"/>
                </a:lnTo>
                <a:lnTo>
                  <a:pt x="32003" y="15239"/>
                </a:lnTo>
                <a:close/>
              </a:path>
              <a:path w="88900" h="119379">
                <a:moveTo>
                  <a:pt x="56387" y="15239"/>
                </a:moveTo>
                <a:lnTo>
                  <a:pt x="32003" y="15239"/>
                </a:lnTo>
                <a:lnTo>
                  <a:pt x="32003" y="30479"/>
                </a:lnTo>
                <a:lnTo>
                  <a:pt x="56387" y="30479"/>
                </a:lnTo>
                <a:lnTo>
                  <a:pt x="56387" y="15239"/>
                </a:lnTo>
                <a:close/>
              </a:path>
              <a:path w="88900" h="119379">
                <a:moveTo>
                  <a:pt x="88391" y="15239"/>
                </a:moveTo>
                <a:lnTo>
                  <a:pt x="56387" y="15239"/>
                </a:lnTo>
                <a:lnTo>
                  <a:pt x="73151" y="30479"/>
                </a:lnTo>
                <a:lnTo>
                  <a:pt x="88391" y="30479"/>
                </a:lnTo>
                <a:lnTo>
                  <a:pt x="88391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743200" y="3578351"/>
            <a:ext cx="164592" cy="1844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43327" y="3599687"/>
            <a:ext cx="164592" cy="16306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968751" y="5149595"/>
            <a:ext cx="116205" cy="131445"/>
          </a:xfrm>
          <a:custGeom>
            <a:avLst/>
            <a:gdLst/>
            <a:ahLst/>
            <a:cxnLst/>
            <a:rect l="l" t="t" r="r" b="b"/>
            <a:pathLst>
              <a:path w="116205" h="131445">
                <a:moveTo>
                  <a:pt x="0" y="131063"/>
                </a:moveTo>
                <a:lnTo>
                  <a:pt x="115824" y="131063"/>
                </a:lnTo>
                <a:lnTo>
                  <a:pt x="11582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953511" y="5132831"/>
            <a:ext cx="166370" cy="186055"/>
          </a:xfrm>
          <a:custGeom>
            <a:avLst/>
            <a:gdLst/>
            <a:ahLst/>
            <a:cxnLst/>
            <a:rect l="l" t="t" r="r" b="b"/>
            <a:pathLst>
              <a:path w="166369" h="186054">
                <a:moveTo>
                  <a:pt x="166115" y="0"/>
                </a:moveTo>
                <a:lnTo>
                  <a:pt x="0" y="0"/>
                </a:lnTo>
                <a:lnTo>
                  <a:pt x="0" y="185928"/>
                </a:lnTo>
                <a:lnTo>
                  <a:pt x="166115" y="185928"/>
                </a:lnTo>
                <a:lnTo>
                  <a:pt x="166115" y="170688"/>
                </a:lnTo>
                <a:lnTo>
                  <a:pt x="32004" y="170688"/>
                </a:lnTo>
                <a:lnTo>
                  <a:pt x="15239" y="153924"/>
                </a:lnTo>
                <a:lnTo>
                  <a:pt x="32004" y="153924"/>
                </a:lnTo>
                <a:lnTo>
                  <a:pt x="32004" y="32004"/>
                </a:lnTo>
                <a:lnTo>
                  <a:pt x="15239" y="32004"/>
                </a:lnTo>
                <a:lnTo>
                  <a:pt x="32004" y="16764"/>
                </a:lnTo>
                <a:lnTo>
                  <a:pt x="166115" y="16764"/>
                </a:lnTo>
                <a:lnTo>
                  <a:pt x="166115" y="0"/>
                </a:lnTo>
                <a:close/>
              </a:path>
              <a:path w="166369" h="186054">
                <a:moveTo>
                  <a:pt x="32004" y="153924"/>
                </a:moveTo>
                <a:lnTo>
                  <a:pt x="15239" y="153924"/>
                </a:lnTo>
                <a:lnTo>
                  <a:pt x="32004" y="170688"/>
                </a:lnTo>
                <a:lnTo>
                  <a:pt x="32004" y="153924"/>
                </a:lnTo>
                <a:close/>
              </a:path>
              <a:path w="166369" h="186054">
                <a:moveTo>
                  <a:pt x="134112" y="153924"/>
                </a:moveTo>
                <a:lnTo>
                  <a:pt x="32004" y="153924"/>
                </a:lnTo>
                <a:lnTo>
                  <a:pt x="32004" y="170688"/>
                </a:lnTo>
                <a:lnTo>
                  <a:pt x="134112" y="170688"/>
                </a:lnTo>
                <a:lnTo>
                  <a:pt x="134112" y="153924"/>
                </a:lnTo>
                <a:close/>
              </a:path>
              <a:path w="166369" h="186054">
                <a:moveTo>
                  <a:pt x="134112" y="16764"/>
                </a:moveTo>
                <a:lnTo>
                  <a:pt x="134112" y="170688"/>
                </a:lnTo>
                <a:lnTo>
                  <a:pt x="150875" y="153924"/>
                </a:lnTo>
                <a:lnTo>
                  <a:pt x="166115" y="153924"/>
                </a:lnTo>
                <a:lnTo>
                  <a:pt x="166115" y="32004"/>
                </a:lnTo>
                <a:lnTo>
                  <a:pt x="150875" y="32004"/>
                </a:lnTo>
                <a:lnTo>
                  <a:pt x="134112" y="16764"/>
                </a:lnTo>
                <a:close/>
              </a:path>
              <a:path w="166369" h="186054">
                <a:moveTo>
                  <a:pt x="166115" y="153924"/>
                </a:moveTo>
                <a:lnTo>
                  <a:pt x="150875" y="153924"/>
                </a:lnTo>
                <a:lnTo>
                  <a:pt x="134112" y="170688"/>
                </a:lnTo>
                <a:lnTo>
                  <a:pt x="166115" y="170688"/>
                </a:lnTo>
                <a:lnTo>
                  <a:pt x="166115" y="153924"/>
                </a:lnTo>
                <a:close/>
              </a:path>
              <a:path w="166369" h="186054">
                <a:moveTo>
                  <a:pt x="32004" y="16764"/>
                </a:moveTo>
                <a:lnTo>
                  <a:pt x="15239" y="32004"/>
                </a:lnTo>
                <a:lnTo>
                  <a:pt x="32004" y="32004"/>
                </a:lnTo>
                <a:lnTo>
                  <a:pt x="32004" y="16764"/>
                </a:lnTo>
                <a:close/>
              </a:path>
              <a:path w="166369" h="186054">
                <a:moveTo>
                  <a:pt x="134112" y="16764"/>
                </a:moveTo>
                <a:lnTo>
                  <a:pt x="32004" y="16764"/>
                </a:lnTo>
                <a:lnTo>
                  <a:pt x="32004" y="32004"/>
                </a:lnTo>
                <a:lnTo>
                  <a:pt x="134112" y="32004"/>
                </a:lnTo>
                <a:lnTo>
                  <a:pt x="134112" y="16764"/>
                </a:lnTo>
                <a:close/>
              </a:path>
              <a:path w="166369" h="186054">
                <a:moveTo>
                  <a:pt x="166115" y="16764"/>
                </a:moveTo>
                <a:lnTo>
                  <a:pt x="134112" y="16764"/>
                </a:lnTo>
                <a:lnTo>
                  <a:pt x="150875" y="32004"/>
                </a:lnTo>
                <a:lnTo>
                  <a:pt x="166115" y="32004"/>
                </a:lnTo>
                <a:lnTo>
                  <a:pt x="166115" y="16764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513332" y="4739639"/>
            <a:ext cx="1932939" cy="995680"/>
          </a:xfrm>
          <a:custGeom>
            <a:avLst/>
            <a:gdLst/>
            <a:ahLst/>
            <a:cxnLst/>
            <a:rect l="l" t="t" r="r" b="b"/>
            <a:pathLst>
              <a:path w="1932939" h="995679">
                <a:moveTo>
                  <a:pt x="1932432" y="0"/>
                </a:moveTo>
                <a:lnTo>
                  <a:pt x="0" y="0"/>
                </a:lnTo>
                <a:lnTo>
                  <a:pt x="0" y="995172"/>
                </a:lnTo>
                <a:lnTo>
                  <a:pt x="1932432" y="995172"/>
                </a:lnTo>
                <a:lnTo>
                  <a:pt x="1932432" y="979932"/>
                </a:lnTo>
                <a:lnTo>
                  <a:pt x="32004" y="979932"/>
                </a:lnTo>
                <a:lnTo>
                  <a:pt x="16764" y="963167"/>
                </a:lnTo>
                <a:lnTo>
                  <a:pt x="32004" y="963167"/>
                </a:lnTo>
                <a:lnTo>
                  <a:pt x="32004" y="32003"/>
                </a:lnTo>
                <a:lnTo>
                  <a:pt x="16764" y="32003"/>
                </a:lnTo>
                <a:lnTo>
                  <a:pt x="32004" y="15239"/>
                </a:lnTo>
                <a:lnTo>
                  <a:pt x="1932432" y="15239"/>
                </a:lnTo>
                <a:lnTo>
                  <a:pt x="1932432" y="0"/>
                </a:lnTo>
                <a:close/>
              </a:path>
              <a:path w="1932939" h="995679">
                <a:moveTo>
                  <a:pt x="32004" y="963167"/>
                </a:moveTo>
                <a:lnTo>
                  <a:pt x="16764" y="963167"/>
                </a:lnTo>
                <a:lnTo>
                  <a:pt x="32004" y="979932"/>
                </a:lnTo>
                <a:lnTo>
                  <a:pt x="32004" y="963167"/>
                </a:lnTo>
                <a:close/>
              </a:path>
              <a:path w="1932939" h="995679">
                <a:moveTo>
                  <a:pt x="1900428" y="963167"/>
                </a:moveTo>
                <a:lnTo>
                  <a:pt x="32004" y="963167"/>
                </a:lnTo>
                <a:lnTo>
                  <a:pt x="32004" y="979932"/>
                </a:lnTo>
                <a:lnTo>
                  <a:pt x="1900428" y="979932"/>
                </a:lnTo>
                <a:lnTo>
                  <a:pt x="1900428" y="963167"/>
                </a:lnTo>
                <a:close/>
              </a:path>
              <a:path w="1932939" h="995679">
                <a:moveTo>
                  <a:pt x="1900428" y="15239"/>
                </a:moveTo>
                <a:lnTo>
                  <a:pt x="1900428" y="979932"/>
                </a:lnTo>
                <a:lnTo>
                  <a:pt x="1915668" y="963167"/>
                </a:lnTo>
                <a:lnTo>
                  <a:pt x="1932432" y="963167"/>
                </a:lnTo>
                <a:lnTo>
                  <a:pt x="1932432" y="32003"/>
                </a:lnTo>
                <a:lnTo>
                  <a:pt x="1915668" y="32003"/>
                </a:lnTo>
                <a:lnTo>
                  <a:pt x="1900428" y="15239"/>
                </a:lnTo>
                <a:close/>
              </a:path>
              <a:path w="1932939" h="995679">
                <a:moveTo>
                  <a:pt x="1932432" y="963167"/>
                </a:moveTo>
                <a:lnTo>
                  <a:pt x="1915668" y="963167"/>
                </a:lnTo>
                <a:lnTo>
                  <a:pt x="1900428" y="979932"/>
                </a:lnTo>
                <a:lnTo>
                  <a:pt x="1932432" y="979932"/>
                </a:lnTo>
                <a:lnTo>
                  <a:pt x="1932432" y="963167"/>
                </a:lnTo>
                <a:close/>
              </a:path>
              <a:path w="1932939" h="995679">
                <a:moveTo>
                  <a:pt x="32004" y="15239"/>
                </a:moveTo>
                <a:lnTo>
                  <a:pt x="16764" y="32003"/>
                </a:lnTo>
                <a:lnTo>
                  <a:pt x="32004" y="32003"/>
                </a:lnTo>
                <a:lnTo>
                  <a:pt x="32004" y="15239"/>
                </a:lnTo>
                <a:close/>
              </a:path>
              <a:path w="1932939" h="995679">
                <a:moveTo>
                  <a:pt x="1900428" y="15239"/>
                </a:moveTo>
                <a:lnTo>
                  <a:pt x="32004" y="15239"/>
                </a:lnTo>
                <a:lnTo>
                  <a:pt x="32004" y="32003"/>
                </a:lnTo>
                <a:lnTo>
                  <a:pt x="1900428" y="32003"/>
                </a:lnTo>
                <a:lnTo>
                  <a:pt x="1900428" y="15239"/>
                </a:lnTo>
                <a:close/>
              </a:path>
              <a:path w="1932939" h="995679">
                <a:moveTo>
                  <a:pt x="1932432" y="15239"/>
                </a:moveTo>
                <a:lnTo>
                  <a:pt x="1900428" y="15239"/>
                </a:lnTo>
                <a:lnTo>
                  <a:pt x="1915668" y="32003"/>
                </a:lnTo>
                <a:lnTo>
                  <a:pt x="1932432" y="32003"/>
                </a:lnTo>
                <a:lnTo>
                  <a:pt x="193243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348483" y="3425951"/>
            <a:ext cx="79375" cy="102235"/>
          </a:xfrm>
          <a:custGeom>
            <a:avLst/>
            <a:gdLst/>
            <a:ahLst/>
            <a:cxnLst/>
            <a:rect l="l" t="t" r="r" b="b"/>
            <a:pathLst>
              <a:path w="79375" h="102235">
                <a:moveTo>
                  <a:pt x="47243" y="47885"/>
                </a:moveTo>
                <a:lnTo>
                  <a:pt x="47243" y="102108"/>
                </a:lnTo>
                <a:lnTo>
                  <a:pt x="79248" y="102108"/>
                </a:lnTo>
                <a:lnTo>
                  <a:pt x="79248" y="51815"/>
                </a:lnTo>
                <a:lnTo>
                  <a:pt x="57912" y="51815"/>
                </a:lnTo>
                <a:lnTo>
                  <a:pt x="47243" y="47885"/>
                </a:lnTo>
                <a:close/>
              </a:path>
              <a:path w="79375" h="102235">
                <a:moveTo>
                  <a:pt x="47243" y="36575"/>
                </a:moveTo>
                <a:lnTo>
                  <a:pt x="47243" y="47885"/>
                </a:lnTo>
                <a:lnTo>
                  <a:pt x="57912" y="51815"/>
                </a:lnTo>
                <a:lnTo>
                  <a:pt x="47243" y="36575"/>
                </a:lnTo>
                <a:close/>
              </a:path>
              <a:path w="79375" h="102235">
                <a:moveTo>
                  <a:pt x="79248" y="36575"/>
                </a:moveTo>
                <a:lnTo>
                  <a:pt x="47243" y="36575"/>
                </a:lnTo>
                <a:lnTo>
                  <a:pt x="57912" y="51815"/>
                </a:lnTo>
                <a:lnTo>
                  <a:pt x="79248" y="51815"/>
                </a:lnTo>
                <a:lnTo>
                  <a:pt x="79248" y="36575"/>
                </a:lnTo>
                <a:close/>
              </a:path>
              <a:path w="79375" h="102235">
                <a:moveTo>
                  <a:pt x="12192" y="0"/>
                </a:moveTo>
                <a:lnTo>
                  <a:pt x="0" y="30479"/>
                </a:lnTo>
                <a:lnTo>
                  <a:pt x="47243" y="47885"/>
                </a:lnTo>
                <a:lnTo>
                  <a:pt x="47243" y="36575"/>
                </a:lnTo>
                <a:lnTo>
                  <a:pt x="79248" y="36575"/>
                </a:lnTo>
                <a:lnTo>
                  <a:pt x="79248" y="30479"/>
                </a:lnTo>
                <a:lnTo>
                  <a:pt x="74676" y="24384"/>
                </a:lnTo>
                <a:lnTo>
                  <a:pt x="68580" y="22860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73223" y="3427475"/>
            <a:ext cx="227965" cy="41275"/>
          </a:xfrm>
          <a:custGeom>
            <a:avLst/>
            <a:gdLst/>
            <a:ahLst/>
            <a:cxnLst/>
            <a:rect l="l" t="t" r="r" b="b"/>
            <a:pathLst>
              <a:path w="227964" h="41275">
                <a:moveTo>
                  <a:pt x="227456" y="0"/>
                </a:moveTo>
                <a:lnTo>
                  <a:pt x="0" y="0"/>
                </a:lnTo>
                <a:lnTo>
                  <a:pt x="10668" y="10667"/>
                </a:lnTo>
                <a:lnTo>
                  <a:pt x="10668" y="12191"/>
                </a:lnTo>
                <a:lnTo>
                  <a:pt x="42671" y="33527"/>
                </a:lnTo>
                <a:lnTo>
                  <a:pt x="71627" y="39624"/>
                </a:lnTo>
                <a:lnTo>
                  <a:pt x="79248" y="41148"/>
                </a:lnTo>
                <a:lnTo>
                  <a:pt x="150875" y="41148"/>
                </a:lnTo>
                <a:lnTo>
                  <a:pt x="169163" y="38100"/>
                </a:lnTo>
                <a:lnTo>
                  <a:pt x="187451" y="32003"/>
                </a:lnTo>
                <a:lnTo>
                  <a:pt x="205739" y="22860"/>
                </a:lnTo>
                <a:lnTo>
                  <a:pt x="216407" y="13715"/>
                </a:lnTo>
                <a:lnTo>
                  <a:pt x="216407" y="12191"/>
                </a:lnTo>
                <a:lnTo>
                  <a:pt x="219456" y="9143"/>
                </a:lnTo>
                <a:lnTo>
                  <a:pt x="227456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223516" y="3431285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7619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392679" y="3528059"/>
            <a:ext cx="38100" cy="44450"/>
          </a:xfrm>
          <a:custGeom>
            <a:avLst/>
            <a:gdLst/>
            <a:ahLst/>
            <a:cxnLst/>
            <a:rect l="l" t="t" r="r" b="b"/>
            <a:pathLst>
              <a:path w="38100" h="44450">
                <a:moveTo>
                  <a:pt x="38100" y="0"/>
                </a:moveTo>
                <a:lnTo>
                  <a:pt x="0" y="0"/>
                </a:lnTo>
                <a:lnTo>
                  <a:pt x="0" y="22859"/>
                </a:lnTo>
                <a:lnTo>
                  <a:pt x="19812" y="44195"/>
                </a:lnTo>
                <a:lnTo>
                  <a:pt x="38100" y="22859"/>
                </a:lnTo>
                <a:lnTo>
                  <a:pt x="3810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375916" y="3512819"/>
            <a:ext cx="71755" cy="76200"/>
          </a:xfrm>
          <a:custGeom>
            <a:avLst/>
            <a:gdLst/>
            <a:ahLst/>
            <a:cxnLst/>
            <a:rect l="l" t="t" r="r" b="b"/>
            <a:pathLst>
              <a:path w="71755" h="76200">
                <a:moveTo>
                  <a:pt x="64007" y="0"/>
                </a:moveTo>
                <a:lnTo>
                  <a:pt x="7619" y="0"/>
                </a:lnTo>
                <a:lnTo>
                  <a:pt x="0" y="6096"/>
                </a:lnTo>
                <a:lnTo>
                  <a:pt x="0" y="41148"/>
                </a:lnTo>
                <a:lnTo>
                  <a:pt x="1523" y="45720"/>
                </a:lnTo>
                <a:lnTo>
                  <a:pt x="4571" y="48768"/>
                </a:lnTo>
                <a:lnTo>
                  <a:pt x="24383" y="70104"/>
                </a:lnTo>
                <a:lnTo>
                  <a:pt x="27431" y="73151"/>
                </a:lnTo>
                <a:lnTo>
                  <a:pt x="32003" y="76200"/>
                </a:lnTo>
                <a:lnTo>
                  <a:pt x="41147" y="76200"/>
                </a:lnTo>
                <a:lnTo>
                  <a:pt x="45719" y="73151"/>
                </a:lnTo>
                <a:lnTo>
                  <a:pt x="48767" y="70104"/>
                </a:lnTo>
                <a:lnTo>
                  <a:pt x="67056" y="48768"/>
                </a:lnTo>
                <a:lnTo>
                  <a:pt x="24383" y="48768"/>
                </a:lnTo>
                <a:lnTo>
                  <a:pt x="34289" y="38100"/>
                </a:lnTo>
                <a:lnTo>
                  <a:pt x="32003" y="38100"/>
                </a:lnTo>
                <a:lnTo>
                  <a:pt x="30262" y="32004"/>
                </a:lnTo>
                <a:lnTo>
                  <a:pt x="16763" y="32004"/>
                </a:lnTo>
                <a:lnTo>
                  <a:pt x="32003" y="15240"/>
                </a:lnTo>
                <a:lnTo>
                  <a:pt x="71627" y="15240"/>
                </a:lnTo>
                <a:lnTo>
                  <a:pt x="71627" y="6096"/>
                </a:lnTo>
                <a:lnTo>
                  <a:pt x="64007" y="0"/>
                </a:lnTo>
                <a:close/>
              </a:path>
              <a:path w="71755" h="76200">
                <a:moveTo>
                  <a:pt x="36575" y="35638"/>
                </a:moveTo>
                <a:lnTo>
                  <a:pt x="24383" y="48768"/>
                </a:lnTo>
                <a:lnTo>
                  <a:pt x="48767" y="48768"/>
                </a:lnTo>
                <a:lnTo>
                  <a:pt x="36575" y="35638"/>
                </a:lnTo>
                <a:close/>
              </a:path>
              <a:path w="71755" h="76200">
                <a:moveTo>
                  <a:pt x="39623" y="32355"/>
                </a:moveTo>
                <a:lnTo>
                  <a:pt x="36575" y="35638"/>
                </a:lnTo>
                <a:lnTo>
                  <a:pt x="48767" y="48768"/>
                </a:lnTo>
                <a:lnTo>
                  <a:pt x="67056" y="48768"/>
                </a:lnTo>
                <a:lnTo>
                  <a:pt x="70103" y="45720"/>
                </a:lnTo>
                <a:lnTo>
                  <a:pt x="71627" y="41148"/>
                </a:lnTo>
                <a:lnTo>
                  <a:pt x="71627" y="38100"/>
                </a:lnTo>
                <a:lnTo>
                  <a:pt x="39623" y="38100"/>
                </a:lnTo>
                <a:lnTo>
                  <a:pt x="39623" y="32355"/>
                </a:lnTo>
                <a:close/>
              </a:path>
              <a:path w="71755" h="76200">
                <a:moveTo>
                  <a:pt x="28956" y="27432"/>
                </a:moveTo>
                <a:lnTo>
                  <a:pt x="32003" y="38100"/>
                </a:lnTo>
                <a:lnTo>
                  <a:pt x="32003" y="30714"/>
                </a:lnTo>
                <a:lnTo>
                  <a:pt x="28956" y="27432"/>
                </a:lnTo>
                <a:close/>
              </a:path>
              <a:path w="71755" h="76200">
                <a:moveTo>
                  <a:pt x="32003" y="30714"/>
                </a:moveTo>
                <a:lnTo>
                  <a:pt x="32003" y="38100"/>
                </a:lnTo>
                <a:lnTo>
                  <a:pt x="34289" y="38100"/>
                </a:lnTo>
                <a:lnTo>
                  <a:pt x="36575" y="35638"/>
                </a:lnTo>
                <a:lnTo>
                  <a:pt x="32003" y="30714"/>
                </a:lnTo>
                <a:close/>
              </a:path>
              <a:path w="71755" h="76200">
                <a:moveTo>
                  <a:pt x="44195" y="27432"/>
                </a:moveTo>
                <a:lnTo>
                  <a:pt x="39623" y="32355"/>
                </a:lnTo>
                <a:lnTo>
                  <a:pt x="39623" y="38100"/>
                </a:lnTo>
                <a:lnTo>
                  <a:pt x="44195" y="27432"/>
                </a:lnTo>
                <a:close/>
              </a:path>
              <a:path w="71755" h="76200">
                <a:moveTo>
                  <a:pt x="50707" y="27432"/>
                </a:moveTo>
                <a:lnTo>
                  <a:pt x="44195" y="27432"/>
                </a:lnTo>
                <a:lnTo>
                  <a:pt x="39623" y="38100"/>
                </a:lnTo>
                <a:lnTo>
                  <a:pt x="71627" y="38100"/>
                </a:lnTo>
                <a:lnTo>
                  <a:pt x="71627" y="32004"/>
                </a:lnTo>
                <a:lnTo>
                  <a:pt x="54863" y="32004"/>
                </a:lnTo>
                <a:lnTo>
                  <a:pt x="50707" y="27432"/>
                </a:lnTo>
                <a:close/>
              </a:path>
              <a:path w="71755" h="76200">
                <a:moveTo>
                  <a:pt x="39623" y="15240"/>
                </a:moveTo>
                <a:lnTo>
                  <a:pt x="39623" y="32355"/>
                </a:lnTo>
                <a:lnTo>
                  <a:pt x="44195" y="27432"/>
                </a:lnTo>
                <a:lnTo>
                  <a:pt x="50707" y="27432"/>
                </a:lnTo>
                <a:lnTo>
                  <a:pt x="39623" y="15240"/>
                </a:lnTo>
                <a:close/>
              </a:path>
              <a:path w="71755" h="76200">
                <a:moveTo>
                  <a:pt x="32003" y="15240"/>
                </a:moveTo>
                <a:lnTo>
                  <a:pt x="16763" y="32004"/>
                </a:lnTo>
                <a:lnTo>
                  <a:pt x="30262" y="32004"/>
                </a:lnTo>
                <a:lnTo>
                  <a:pt x="28956" y="27432"/>
                </a:lnTo>
                <a:lnTo>
                  <a:pt x="32003" y="27432"/>
                </a:lnTo>
                <a:lnTo>
                  <a:pt x="32003" y="15240"/>
                </a:lnTo>
                <a:close/>
              </a:path>
              <a:path w="71755" h="76200">
                <a:moveTo>
                  <a:pt x="39623" y="15240"/>
                </a:moveTo>
                <a:lnTo>
                  <a:pt x="32003" y="15240"/>
                </a:lnTo>
                <a:lnTo>
                  <a:pt x="32003" y="30714"/>
                </a:lnTo>
                <a:lnTo>
                  <a:pt x="33201" y="32004"/>
                </a:lnTo>
                <a:lnTo>
                  <a:pt x="39623" y="32004"/>
                </a:lnTo>
                <a:lnTo>
                  <a:pt x="39623" y="15240"/>
                </a:lnTo>
                <a:close/>
              </a:path>
              <a:path w="71755" h="76200">
                <a:moveTo>
                  <a:pt x="71627" y="15240"/>
                </a:moveTo>
                <a:lnTo>
                  <a:pt x="39623" y="15240"/>
                </a:lnTo>
                <a:lnTo>
                  <a:pt x="54863" y="32004"/>
                </a:lnTo>
                <a:lnTo>
                  <a:pt x="71627" y="32004"/>
                </a:lnTo>
                <a:lnTo>
                  <a:pt x="71627" y="15240"/>
                </a:lnTo>
                <a:close/>
              </a:path>
              <a:path w="71755" h="76200">
                <a:moveTo>
                  <a:pt x="32003" y="27432"/>
                </a:moveTo>
                <a:lnTo>
                  <a:pt x="28956" y="27432"/>
                </a:lnTo>
                <a:lnTo>
                  <a:pt x="32003" y="30714"/>
                </a:lnTo>
                <a:lnTo>
                  <a:pt x="32003" y="27432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377439" y="3526535"/>
            <a:ext cx="32384" cy="24765"/>
          </a:xfrm>
          <a:custGeom>
            <a:avLst/>
            <a:gdLst/>
            <a:ahLst/>
            <a:cxnLst/>
            <a:rect l="l" t="t" r="r" b="b"/>
            <a:pathLst>
              <a:path w="32385" h="24764">
                <a:moveTo>
                  <a:pt x="30480" y="0"/>
                </a:moveTo>
                <a:lnTo>
                  <a:pt x="0" y="3047"/>
                </a:lnTo>
                <a:lnTo>
                  <a:pt x="0" y="24383"/>
                </a:lnTo>
                <a:lnTo>
                  <a:pt x="32004" y="2285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395727" y="3526535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95727" y="3526535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220467" y="343433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3715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203704" y="3427475"/>
            <a:ext cx="167640" cy="29209"/>
          </a:xfrm>
          <a:custGeom>
            <a:avLst/>
            <a:gdLst/>
            <a:ahLst/>
            <a:cxnLst/>
            <a:rect l="l" t="t" r="r" b="b"/>
            <a:pathLst>
              <a:path w="167639" h="29210">
                <a:moveTo>
                  <a:pt x="19534" y="0"/>
                </a:moveTo>
                <a:lnTo>
                  <a:pt x="0" y="0"/>
                </a:lnTo>
                <a:lnTo>
                  <a:pt x="0" y="28955"/>
                </a:lnTo>
                <a:lnTo>
                  <a:pt x="167639" y="28955"/>
                </a:lnTo>
                <a:lnTo>
                  <a:pt x="167639" y="13715"/>
                </a:lnTo>
                <a:lnTo>
                  <a:pt x="32003" y="13715"/>
                </a:lnTo>
                <a:lnTo>
                  <a:pt x="26462" y="7619"/>
                </a:lnTo>
                <a:lnTo>
                  <a:pt x="16763" y="7619"/>
                </a:lnTo>
                <a:lnTo>
                  <a:pt x="21613" y="2286"/>
                </a:lnTo>
                <a:lnTo>
                  <a:pt x="19534" y="0"/>
                </a:lnTo>
                <a:close/>
              </a:path>
              <a:path w="167639" h="29210">
                <a:moveTo>
                  <a:pt x="32003" y="0"/>
                </a:moveTo>
                <a:lnTo>
                  <a:pt x="23691" y="0"/>
                </a:lnTo>
                <a:lnTo>
                  <a:pt x="21613" y="2286"/>
                </a:lnTo>
                <a:lnTo>
                  <a:pt x="32003" y="13715"/>
                </a:lnTo>
                <a:lnTo>
                  <a:pt x="32003" y="0"/>
                </a:lnTo>
                <a:close/>
              </a:path>
              <a:path w="167639" h="29210">
                <a:moveTo>
                  <a:pt x="135635" y="7619"/>
                </a:moveTo>
                <a:lnTo>
                  <a:pt x="32003" y="7619"/>
                </a:lnTo>
                <a:lnTo>
                  <a:pt x="32003" y="13715"/>
                </a:lnTo>
                <a:lnTo>
                  <a:pt x="135635" y="13715"/>
                </a:lnTo>
                <a:lnTo>
                  <a:pt x="135635" y="7619"/>
                </a:lnTo>
                <a:close/>
              </a:path>
              <a:path w="167639" h="29210">
                <a:moveTo>
                  <a:pt x="143948" y="0"/>
                </a:moveTo>
                <a:lnTo>
                  <a:pt x="135635" y="0"/>
                </a:lnTo>
                <a:lnTo>
                  <a:pt x="135635" y="13715"/>
                </a:lnTo>
                <a:lnTo>
                  <a:pt x="146026" y="2286"/>
                </a:lnTo>
                <a:lnTo>
                  <a:pt x="143948" y="0"/>
                </a:lnTo>
                <a:close/>
              </a:path>
              <a:path w="167639" h="29210">
                <a:moveTo>
                  <a:pt x="167639" y="0"/>
                </a:moveTo>
                <a:lnTo>
                  <a:pt x="148105" y="0"/>
                </a:lnTo>
                <a:lnTo>
                  <a:pt x="146026" y="2286"/>
                </a:lnTo>
                <a:lnTo>
                  <a:pt x="150875" y="7619"/>
                </a:lnTo>
                <a:lnTo>
                  <a:pt x="141177" y="7619"/>
                </a:lnTo>
                <a:lnTo>
                  <a:pt x="135635" y="13715"/>
                </a:lnTo>
                <a:lnTo>
                  <a:pt x="167639" y="13715"/>
                </a:lnTo>
                <a:lnTo>
                  <a:pt x="167639" y="0"/>
                </a:lnTo>
                <a:close/>
              </a:path>
              <a:path w="167639" h="29210">
                <a:moveTo>
                  <a:pt x="23691" y="0"/>
                </a:moveTo>
                <a:lnTo>
                  <a:pt x="19534" y="0"/>
                </a:lnTo>
                <a:lnTo>
                  <a:pt x="21613" y="2286"/>
                </a:lnTo>
                <a:lnTo>
                  <a:pt x="23691" y="0"/>
                </a:lnTo>
                <a:close/>
              </a:path>
              <a:path w="167639" h="29210">
                <a:moveTo>
                  <a:pt x="148105" y="0"/>
                </a:moveTo>
                <a:lnTo>
                  <a:pt x="143948" y="0"/>
                </a:lnTo>
                <a:lnTo>
                  <a:pt x="146026" y="2286"/>
                </a:lnTo>
                <a:lnTo>
                  <a:pt x="148105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183892" y="3447287"/>
            <a:ext cx="205740" cy="53340"/>
          </a:xfrm>
          <a:custGeom>
            <a:avLst/>
            <a:gdLst/>
            <a:ahLst/>
            <a:cxnLst/>
            <a:rect l="l" t="t" r="r" b="b"/>
            <a:pathLst>
              <a:path w="205739" h="53339">
                <a:moveTo>
                  <a:pt x="199644" y="0"/>
                </a:moveTo>
                <a:lnTo>
                  <a:pt x="32003" y="0"/>
                </a:lnTo>
                <a:lnTo>
                  <a:pt x="27431" y="1524"/>
                </a:lnTo>
                <a:lnTo>
                  <a:pt x="24383" y="6095"/>
                </a:lnTo>
                <a:lnTo>
                  <a:pt x="4571" y="27431"/>
                </a:lnTo>
                <a:lnTo>
                  <a:pt x="0" y="32003"/>
                </a:lnTo>
                <a:lnTo>
                  <a:pt x="0" y="39624"/>
                </a:lnTo>
                <a:lnTo>
                  <a:pt x="1524" y="44195"/>
                </a:lnTo>
                <a:lnTo>
                  <a:pt x="4571" y="50291"/>
                </a:lnTo>
                <a:lnTo>
                  <a:pt x="10668" y="53339"/>
                </a:lnTo>
                <a:lnTo>
                  <a:pt x="199644" y="53339"/>
                </a:lnTo>
                <a:lnTo>
                  <a:pt x="204215" y="48767"/>
                </a:lnTo>
                <a:lnTo>
                  <a:pt x="28956" y="48767"/>
                </a:lnTo>
                <a:lnTo>
                  <a:pt x="16763" y="22860"/>
                </a:lnTo>
                <a:lnTo>
                  <a:pt x="175259" y="22860"/>
                </a:lnTo>
                <a:lnTo>
                  <a:pt x="175259" y="15239"/>
                </a:lnTo>
                <a:lnTo>
                  <a:pt x="205739" y="15239"/>
                </a:lnTo>
                <a:lnTo>
                  <a:pt x="205739" y="7619"/>
                </a:lnTo>
                <a:lnTo>
                  <a:pt x="199644" y="0"/>
                </a:lnTo>
                <a:close/>
              </a:path>
              <a:path w="205739" h="53339">
                <a:moveTo>
                  <a:pt x="175259" y="22860"/>
                </a:moveTo>
                <a:lnTo>
                  <a:pt x="16763" y="22860"/>
                </a:lnTo>
                <a:lnTo>
                  <a:pt x="28956" y="48767"/>
                </a:lnTo>
                <a:lnTo>
                  <a:pt x="42367" y="32003"/>
                </a:lnTo>
                <a:lnTo>
                  <a:pt x="36575" y="32003"/>
                </a:lnTo>
                <a:lnTo>
                  <a:pt x="47243" y="25907"/>
                </a:lnTo>
                <a:lnTo>
                  <a:pt x="175259" y="25907"/>
                </a:lnTo>
                <a:lnTo>
                  <a:pt x="175259" y="22860"/>
                </a:lnTo>
                <a:close/>
              </a:path>
              <a:path w="205739" h="53339">
                <a:moveTo>
                  <a:pt x="175259" y="25907"/>
                </a:moveTo>
                <a:lnTo>
                  <a:pt x="47243" y="25907"/>
                </a:lnTo>
                <a:lnTo>
                  <a:pt x="28956" y="48767"/>
                </a:lnTo>
                <a:lnTo>
                  <a:pt x="204215" y="48767"/>
                </a:lnTo>
                <a:lnTo>
                  <a:pt x="205739" y="47243"/>
                </a:lnTo>
                <a:lnTo>
                  <a:pt x="205739" y="38100"/>
                </a:lnTo>
                <a:lnTo>
                  <a:pt x="175259" y="38100"/>
                </a:lnTo>
                <a:lnTo>
                  <a:pt x="175259" y="25907"/>
                </a:lnTo>
                <a:close/>
              </a:path>
              <a:path w="205739" h="53339">
                <a:moveTo>
                  <a:pt x="175259" y="15239"/>
                </a:moveTo>
                <a:lnTo>
                  <a:pt x="175259" y="38100"/>
                </a:lnTo>
                <a:lnTo>
                  <a:pt x="186145" y="27214"/>
                </a:lnTo>
                <a:lnTo>
                  <a:pt x="175259" y="15239"/>
                </a:lnTo>
                <a:close/>
              </a:path>
              <a:path w="205739" h="53339">
                <a:moveTo>
                  <a:pt x="186145" y="27214"/>
                </a:moveTo>
                <a:lnTo>
                  <a:pt x="175259" y="38100"/>
                </a:lnTo>
                <a:lnTo>
                  <a:pt x="205739" y="38100"/>
                </a:lnTo>
                <a:lnTo>
                  <a:pt x="205739" y="32003"/>
                </a:lnTo>
                <a:lnTo>
                  <a:pt x="190500" y="32003"/>
                </a:lnTo>
                <a:lnTo>
                  <a:pt x="186145" y="27214"/>
                </a:lnTo>
                <a:close/>
              </a:path>
              <a:path w="205739" h="53339">
                <a:moveTo>
                  <a:pt x="47243" y="25907"/>
                </a:moveTo>
                <a:lnTo>
                  <a:pt x="36575" y="32003"/>
                </a:lnTo>
                <a:lnTo>
                  <a:pt x="42367" y="32003"/>
                </a:lnTo>
                <a:lnTo>
                  <a:pt x="47243" y="25907"/>
                </a:lnTo>
                <a:close/>
              </a:path>
              <a:path w="205739" h="53339">
                <a:moveTo>
                  <a:pt x="205739" y="22860"/>
                </a:moveTo>
                <a:lnTo>
                  <a:pt x="190500" y="22860"/>
                </a:lnTo>
                <a:lnTo>
                  <a:pt x="186145" y="27214"/>
                </a:lnTo>
                <a:lnTo>
                  <a:pt x="190500" y="32003"/>
                </a:lnTo>
                <a:lnTo>
                  <a:pt x="205739" y="32003"/>
                </a:lnTo>
                <a:lnTo>
                  <a:pt x="205739" y="22860"/>
                </a:lnTo>
                <a:close/>
              </a:path>
              <a:path w="205739" h="53339">
                <a:moveTo>
                  <a:pt x="205739" y="15239"/>
                </a:moveTo>
                <a:lnTo>
                  <a:pt x="175259" y="15239"/>
                </a:lnTo>
                <a:lnTo>
                  <a:pt x="186145" y="27214"/>
                </a:lnTo>
                <a:lnTo>
                  <a:pt x="190500" y="22860"/>
                </a:lnTo>
                <a:lnTo>
                  <a:pt x="205739" y="22860"/>
                </a:lnTo>
                <a:lnTo>
                  <a:pt x="205739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218944" y="3470147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1524" y="0"/>
                </a:moveTo>
                <a:lnTo>
                  <a:pt x="0" y="30479"/>
                </a:lnTo>
                <a:lnTo>
                  <a:pt x="19812" y="32003"/>
                </a:lnTo>
                <a:lnTo>
                  <a:pt x="21336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238755" y="34640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218944" y="346405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258567" y="3470147"/>
            <a:ext cx="78105" cy="32384"/>
          </a:xfrm>
          <a:custGeom>
            <a:avLst/>
            <a:gdLst/>
            <a:ahLst/>
            <a:cxnLst/>
            <a:rect l="l" t="t" r="r" b="b"/>
            <a:pathLst>
              <a:path w="78105" h="32385">
                <a:moveTo>
                  <a:pt x="0" y="0"/>
                </a:moveTo>
                <a:lnTo>
                  <a:pt x="0" y="30479"/>
                </a:lnTo>
                <a:lnTo>
                  <a:pt x="76200" y="32003"/>
                </a:lnTo>
                <a:lnTo>
                  <a:pt x="77724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314955" y="3447287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4">
                <a:moveTo>
                  <a:pt x="1524" y="0"/>
                </a:moveTo>
                <a:lnTo>
                  <a:pt x="0" y="32003"/>
                </a:lnTo>
                <a:lnTo>
                  <a:pt x="39624" y="33527"/>
                </a:lnTo>
                <a:lnTo>
                  <a:pt x="41148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353055" y="3470147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60" h="32385">
                <a:moveTo>
                  <a:pt x="3048" y="0"/>
                </a:moveTo>
                <a:lnTo>
                  <a:pt x="0" y="30479"/>
                </a:lnTo>
                <a:lnTo>
                  <a:pt x="19812" y="32003"/>
                </a:lnTo>
                <a:lnTo>
                  <a:pt x="22860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598420" y="3425951"/>
            <a:ext cx="81280" cy="102235"/>
          </a:xfrm>
          <a:custGeom>
            <a:avLst/>
            <a:gdLst/>
            <a:ahLst/>
            <a:cxnLst/>
            <a:rect l="l" t="t" r="r" b="b"/>
            <a:pathLst>
              <a:path w="81280" h="102235">
                <a:moveTo>
                  <a:pt x="48768" y="48447"/>
                </a:moveTo>
                <a:lnTo>
                  <a:pt x="48768" y="102108"/>
                </a:lnTo>
                <a:lnTo>
                  <a:pt x="80772" y="102108"/>
                </a:lnTo>
                <a:lnTo>
                  <a:pt x="80772" y="51815"/>
                </a:lnTo>
                <a:lnTo>
                  <a:pt x="57912" y="51815"/>
                </a:lnTo>
                <a:lnTo>
                  <a:pt x="48768" y="48447"/>
                </a:lnTo>
                <a:close/>
              </a:path>
              <a:path w="81280" h="102235">
                <a:moveTo>
                  <a:pt x="48768" y="36575"/>
                </a:moveTo>
                <a:lnTo>
                  <a:pt x="48768" y="48447"/>
                </a:lnTo>
                <a:lnTo>
                  <a:pt x="57912" y="51815"/>
                </a:lnTo>
                <a:lnTo>
                  <a:pt x="48768" y="36575"/>
                </a:lnTo>
                <a:close/>
              </a:path>
              <a:path w="81280" h="102235">
                <a:moveTo>
                  <a:pt x="80772" y="36575"/>
                </a:moveTo>
                <a:lnTo>
                  <a:pt x="48768" y="36575"/>
                </a:lnTo>
                <a:lnTo>
                  <a:pt x="57912" y="51815"/>
                </a:lnTo>
                <a:lnTo>
                  <a:pt x="80772" y="51815"/>
                </a:lnTo>
                <a:lnTo>
                  <a:pt x="80772" y="36575"/>
                </a:lnTo>
                <a:close/>
              </a:path>
              <a:path w="81280" h="102235">
                <a:moveTo>
                  <a:pt x="10668" y="0"/>
                </a:moveTo>
                <a:lnTo>
                  <a:pt x="0" y="30479"/>
                </a:lnTo>
                <a:lnTo>
                  <a:pt x="48768" y="48447"/>
                </a:lnTo>
                <a:lnTo>
                  <a:pt x="48768" y="36575"/>
                </a:lnTo>
                <a:lnTo>
                  <a:pt x="80772" y="36575"/>
                </a:lnTo>
                <a:lnTo>
                  <a:pt x="80772" y="30479"/>
                </a:lnTo>
                <a:lnTo>
                  <a:pt x="76200" y="24384"/>
                </a:lnTo>
                <a:lnTo>
                  <a:pt x="70104" y="22860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423160" y="3427475"/>
            <a:ext cx="227965" cy="41275"/>
          </a:xfrm>
          <a:custGeom>
            <a:avLst/>
            <a:gdLst/>
            <a:ahLst/>
            <a:cxnLst/>
            <a:rect l="l" t="t" r="r" b="b"/>
            <a:pathLst>
              <a:path w="227964" h="41275">
                <a:moveTo>
                  <a:pt x="227456" y="0"/>
                </a:moveTo>
                <a:lnTo>
                  <a:pt x="0" y="0"/>
                </a:lnTo>
                <a:lnTo>
                  <a:pt x="7619" y="9143"/>
                </a:lnTo>
                <a:lnTo>
                  <a:pt x="42671" y="33527"/>
                </a:lnTo>
                <a:lnTo>
                  <a:pt x="79247" y="41148"/>
                </a:lnTo>
                <a:lnTo>
                  <a:pt x="150875" y="41148"/>
                </a:lnTo>
                <a:lnTo>
                  <a:pt x="160019" y="39624"/>
                </a:lnTo>
                <a:lnTo>
                  <a:pt x="170687" y="38100"/>
                </a:lnTo>
                <a:lnTo>
                  <a:pt x="188975" y="32003"/>
                </a:lnTo>
                <a:lnTo>
                  <a:pt x="196595" y="27431"/>
                </a:lnTo>
                <a:lnTo>
                  <a:pt x="205739" y="22860"/>
                </a:lnTo>
                <a:lnTo>
                  <a:pt x="216407" y="13715"/>
                </a:lnTo>
                <a:lnTo>
                  <a:pt x="219456" y="10667"/>
                </a:lnTo>
                <a:lnTo>
                  <a:pt x="219456" y="9143"/>
                </a:lnTo>
                <a:lnTo>
                  <a:pt x="227456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473451" y="3431285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7619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642616" y="3528059"/>
            <a:ext cx="38100" cy="44450"/>
          </a:xfrm>
          <a:custGeom>
            <a:avLst/>
            <a:gdLst/>
            <a:ahLst/>
            <a:cxnLst/>
            <a:rect l="l" t="t" r="r" b="b"/>
            <a:pathLst>
              <a:path w="38100" h="44450">
                <a:moveTo>
                  <a:pt x="38100" y="0"/>
                </a:moveTo>
                <a:lnTo>
                  <a:pt x="0" y="0"/>
                </a:lnTo>
                <a:lnTo>
                  <a:pt x="0" y="22859"/>
                </a:lnTo>
                <a:lnTo>
                  <a:pt x="19811" y="44195"/>
                </a:lnTo>
                <a:lnTo>
                  <a:pt x="38100" y="22859"/>
                </a:lnTo>
                <a:lnTo>
                  <a:pt x="3810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627376" y="351281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80" h="76200">
                <a:moveTo>
                  <a:pt x="62484" y="0"/>
                </a:moveTo>
                <a:lnTo>
                  <a:pt x="7619" y="0"/>
                </a:lnTo>
                <a:lnTo>
                  <a:pt x="0" y="6096"/>
                </a:lnTo>
                <a:lnTo>
                  <a:pt x="0" y="41148"/>
                </a:lnTo>
                <a:lnTo>
                  <a:pt x="1524" y="45720"/>
                </a:lnTo>
                <a:lnTo>
                  <a:pt x="3048" y="48768"/>
                </a:lnTo>
                <a:lnTo>
                  <a:pt x="22860" y="70104"/>
                </a:lnTo>
                <a:lnTo>
                  <a:pt x="25907" y="73151"/>
                </a:lnTo>
                <a:lnTo>
                  <a:pt x="30480" y="76200"/>
                </a:lnTo>
                <a:lnTo>
                  <a:pt x="39624" y="76200"/>
                </a:lnTo>
                <a:lnTo>
                  <a:pt x="44196" y="73151"/>
                </a:lnTo>
                <a:lnTo>
                  <a:pt x="47243" y="70104"/>
                </a:lnTo>
                <a:lnTo>
                  <a:pt x="63093" y="50292"/>
                </a:lnTo>
                <a:lnTo>
                  <a:pt x="22860" y="50292"/>
                </a:lnTo>
                <a:lnTo>
                  <a:pt x="32613" y="38100"/>
                </a:lnTo>
                <a:lnTo>
                  <a:pt x="32004" y="38100"/>
                </a:lnTo>
                <a:lnTo>
                  <a:pt x="29391" y="32004"/>
                </a:lnTo>
                <a:lnTo>
                  <a:pt x="15240" y="32004"/>
                </a:lnTo>
                <a:lnTo>
                  <a:pt x="32004" y="15240"/>
                </a:lnTo>
                <a:lnTo>
                  <a:pt x="68580" y="15240"/>
                </a:lnTo>
                <a:lnTo>
                  <a:pt x="68580" y="6096"/>
                </a:lnTo>
                <a:lnTo>
                  <a:pt x="62484" y="0"/>
                </a:lnTo>
                <a:close/>
              </a:path>
              <a:path w="68580" h="76200">
                <a:moveTo>
                  <a:pt x="34800" y="35366"/>
                </a:moveTo>
                <a:lnTo>
                  <a:pt x="22860" y="50292"/>
                </a:lnTo>
                <a:lnTo>
                  <a:pt x="47243" y="48768"/>
                </a:lnTo>
                <a:lnTo>
                  <a:pt x="34800" y="35366"/>
                </a:lnTo>
                <a:close/>
              </a:path>
              <a:path w="68580" h="76200">
                <a:moveTo>
                  <a:pt x="38100" y="31242"/>
                </a:moveTo>
                <a:lnTo>
                  <a:pt x="34800" y="35366"/>
                </a:lnTo>
                <a:lnTo>
                  <a:pt x="47243" y="48768"/>
                </a:lnTo>
                <a:lnTo>
                  <a:pt x="22860" y="50292"/>
                </a:lnTo>
                <a:lnTo>
                  <a:pt x="63093" y="50292"/>
                </a:lnTo>
                <a:lnTo>
                  <a:pt x="65531" y="47244"/>
                </a:lnTo>
                <a:lnTo>
                  <a:pt x="68580" y="44196"/>
                </a:lnTo>
                <a:lnTo>
                  <a:pt x="68580" y="38100"/>
                </a:lnTo>
                <a:lnTo>
                  <a:pt x="38100" y="38100"/>
                </a:lnTo>
                <a:lnTo>
                  <a:pt x="38100" y="31242"/>
                </a:lnTo>
                <a:close/>
              </a:path>
              <a:path w="68580" h="76200">
                <a:moveTo>
                  <a:pt x="27431" y="27432"/>
                </a:moveTo>
                <a:lnTo>
                  <a:pt x="32004" y="38100"/>
                </a:lnTo>
                <a:lnTo>
                  <a:pt x="32004" y="32355"/>
                </a:lnTo>
                <a:lnTo>
                  <a:pt x="27431" y="27432"/>
                </a:lnTo>
                <a:close/>
              </a:path>
              <a:path w="68580" h="76200">
                <a:moveTo>
                  <a:pt x="32004" y="32355"/>
                </a:moveTo>
                <a:lnTo>
                  <a:pt x="32004" y="38100"/>
                </a:lnTo>
                <a:lnTo>
                  <a:pt x="32613" y="38100"/>
                </a:lnTo>
                <a:lnTo>
                  <a:pt x="34800" y="35366"/>
                </a:lnTo>
                <a:lnTo>
                  <a:pt x="32004" y="32355"/>
                </a:lnTo>
                <a:close/>
              </a:path>
              <a:path w="68580" h="76200">
                <a:moveTo>
                  <a:pt x="41148" y="27432"/>
                </a:moveTo>
                <a:lnTo>
                  <a:pt x="38100" y="31242"/>
                </a:lnTo>
                <a:lnTo>
                  <a:pt x="38100" y="38100"/>
                </a:lnTo>
                <a:lnTo>
                  <a:pt x="41148" y="27432"/>
                </a:lnTo>
                <a:close/>
              </a:path>
              <a:path w="68580" h="76200">
                <a:moveTo>
                  <a:pt x="49183" y="27432"/>
                </a:moveTo>
                <a:lnTo>
                  <a:pt x="41148" y="27432"/>
                </a:lnTo>
                <a:lnTo>
                  <a:pt x="38100" y="38100"/>
                </a:lnTo>
                <a:lnTo>
                  <a:pt x="68580" y="38100"/>
                </a:lnTo>
                <a:lnTo>
                  <a:pt x="68580" y="32004"/>
                </a:lnTo>
                <a:lnTo>
                  <a:pt x="53340" y="32004"/>
                </a:lnTo>
                <a:lnTo>
                  <a:pt x="49183" y="27432"/>
                </a:lnTo>
                <a:close/>
              </a:path>
              <a:path w="68580" h="76200">
                <a:moveTo>
                  <a:pt x="32004" y="27432"/>
                </a:moveTo>
                <a:lnTo>
                  <a:pt x="27431" y="27432"/>
                </a:lnTo>
                <a:lnTo>
                  <a:pt x="32004" y="32355"/>
                </a:lnTo>
                <a:lnTo>
                  <a:pt x="32004" y="27432"/>
                </a:lnTo>
                <a:close/>
              </a:path>
              <a:path w="68580" h="76200">
                <a:moveTo>
                  <a:pt x="32004" y="15240"/>
                </a:moveTo>
                <a:lnTo>
                  <a:pt x="15240" y="32004"/>
                </a:lnTo>
                <a:lnTo>
                  <a:pt x="29391" y="32004"/>
                </a:lnTo>
                <a:lnTo>
                  <a:pt x="27431" y="27432"/>
                </a:lnTo>
                <a:lnTo>
                  <a:pt x="32004" y="27432"/>
                </a:lnTo>
                <a:lnTo>
                  <a:pt x="32004" y="15240"/>
                </a:lnTo>
                <a:close/>
              </a:path>
              <a:path w="68580" h="76200">
                <a:moveTo>
                  <a:pt x="38100" y="15240"/>
                </a:moveTo>
                <a:lnTo>
                  <a:pt x="32004" y="15240"/>
                </a:lnTo>
                <a:lnTo>
                  <a:pt x="32004" y="32004"/>
                </a:lnTo>
                <a:lnTo>
                  <a:pt x="37490" y="32004"/>
                </a:lnTo>
                <a:lnTo>
                  <a:pt x="38100" y="31242"/>
                </a:lnTo>
                <a:lnTo>
                  <a:pt x="38100" y="15240"/>
                </a:lnTo>
                <a:close/>
              </a:path>
              <a:path w="68580" h="76200">
                <a:moveTo>
                  <a:pt x="68580" y="15240"/>
                </a:moveTo>
                <a:lnTo>
                  <a:pt x="38100" y="15240"/>
                </a:lnTo>
                <a:lnTo>
                  <a:pt x="53340" y="32004"/>
                </a:lnTo>
                <a:lnTo>
                  <a:pt x="68580" y="32004"/>
                </a:lnTo>
                <a:lnTo>
                  <a:pt x="68580" y="15240"/>
                </a:lnTo>
                <a:close/>
              </a:path>
              <a:path w="68580" h="76200">
                <a:moveTo>
                  <a:pt x="38100" y="15240"/>
                </a:moveTo>
                <a:lnTo>
                  <a:pt x="38100" y="31242"/>
                </a:lnTo>
                <a:lnTo>
                  <a:pt x="41148" y="27432"/>
                </a:lnTo>
                <a:lnTo>
                  <a:pt x="49183" y="27432"/>
                </a:lnTo>
                <a:lnTo>
                  <a:pt x="38100" y="1524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627376" y="3526535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647188" y="3526535"/>
            <a:ext cx="32384" cy="24765"/>
          </a:xfrm>
          <a:custGeom>
            <a:avLst/>
            <a:gdLst/>
            <a:ahLst/>
            <a:cxnLst/>
            <a:rect l="l" t="t" r="r" b="b"/>
            <a:pathLst>
              <a:path w="3238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2004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647188" y="3526535"/>
            <a:ext cx="32384" cy="24765"/>
          </a:xfrm>
          <a:custGeom>
            <a:avLst/>
            <a:gdLst/>
            <a:ahLst/>
            <a:cxnLst/>
            <a:rect l="l" t="t" r="r" b="b"/>
            <a:pathLst>
              <a:path w="3238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2004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470404" y="343433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3715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455164" y="3427475"/>
            <a:ext cx="165100" cy="29209"/>
          </a:xfrm>
          <a:custGeom>
            <a:avLst/>
            <a:gdLst/>
            <a:ahLst/>
            <a:cxnLst/>
            <a:rect l="l" t="t" r="r" b="b"/>
            <a:pathLst>
              <a:path w="165100" h="29210">
                <a:moveTo>
                  <a:pt x="18010" y="0"/>
                </a:moveTo>
                <a:lnTo>
                  <a:pt x="0" y="0"/>
                </a:lnTo>
                <a:lnTo>
                  <a:pt x="0" y="28955"/>
                </a:lnTo>
                <a:lnTo>
                  <a:pt x="164592" y="28955"/>
                </a:lnTo>
                <a:lnTo>
                  <a:pt x="164592" y="13715"/>
                </a:lnTo>
                <a:lnTo>
                  <a:pt x="30480" y="13715"/>
                </a:lnTo>
                <a:lnTo>
                  <a:pt x="24938" y="7619"/>
                </a:lnTo>
                <a:lnTo>
                  <a:pt x="15240" y="7619"/>
                </a:lnTo>
                <a:lnTo>
                  <a:pt x="20089" y="2286"/>
                </a:lnTo>
                <a:lnTo>
                  <a:pt x="18010" y="0"/>
                </a:lnTo>
                <a:close/>
              </a:path>
              <a:path w="165100" h="29210">
                <a:moveTo>
                  <a:pt x="30480" y="0"/>
                </a:moveTo>
                <a:lnTo>
                  <a:pt x="22167" y="0"/>
                </a:lnTo>
                <a:lnTo>
                  <a:pt x="20089" y="2286"/>
                </a:lnTo>
                <a:lnTo>
                  <a:pt x="30480" y="13715"/>
                </a:lnTo>
                <a:lnTo>
                  <a:pt x="30480" y="0"/>
                </a:lnTo>
                <a:close/>
              </a:path>
              <a:path w="165100" h="29210">
                <a:moveTo>
                  <a:pt x="132587" y="7619"/>
                </a:moveTo>
                <a:lnTo>
                  <a:pt x="30480" y="7619"/>
                </a:lnTo>
                <a:lnTo>
                  <a:pt x="30480" y="13715"/>
                </a:lnTo>
                <a:lnTo>
                  <a:pt x="132587" y="13715"/>
                </a:lnTo>
                <a:lnTo>
                  <a:pt x="132587" y="7619"/>
                </a:lnTo>
                <a:close/>
              </a:path>
              <a:path w="165100" h="29210">
                <a:moveTo>
                  <a:pt x="141732" y="0"/>
                </a:moveTo>
                <a:lnTo>
                  <a:pt x="132587" y="0"/>
                </a:lnTo>
                <a:lnTo>
                  <a:pt x="132587" y="13715"/>
                </a:lnTo>
                <a:lnTo>
                  <a:pt x="144017" y="2286"/>
                </a:lnTo>
                <a:lnTo>
                  <a:pt x="141732" y="0"/>
                </a:lnTo>
                <a:close/>
              </a:path>
              <a:path w="165100" h="29210">
                <a:moveTo>
                  <a:pt x="164592" y="0"/>
                </a:moveTo>
                <a:lnTo>
                  <a:pt x="146304" y="0"/>
                </a:lnTo>
                <a:lnTo>
                  <a:pt x="144018" y="2286"/>
                </a:lnTo>
                <a:lnTo>
                  <a:pt x="149352" y="7619"/>
                </a:lnTo>
                <a:lnTo>
                  <a:pt x="138684" y="7619"/>
                </a:lnTo>
                <a:lnTo>
                  <a:pt x="132587" y="13715"/>
                </a:lnTo>
                <a:lnTo>
                  <a:pt x="164592" y="13715"/>
                </a:lnTo>
                <a:lnTo>
                  <a:pt x="164592" y="0"/>
                </a:lnTo>
                <a:close/>
              </a:path>
              <a:path w="165100" h="29210">
                <a:moveTo>
                  <a:pt x="22167" y="0"/>
                </a:moveTo>
                <a:lnTo>
                  <a:pt x="18010" y="0"/>
                </a:lnTo>
                <a:lnTo>
                  <a:pt x="20089" y="2286"/>
                </a:lnTo>
                <a:lnTo>
                  <a:pt x="22167" y="0"/>
                </a:lnTo>
                <a:close/>
              </a:path>
              <a:path w="165100" h="29210">
                <a:moveTo>
                  <a:pt x="146304" y="0"/>
                </a:moveTo>
                <a:lnTo>
                  <a:pt x="141732" y="0"/>
                </a:lnTo>
                <a:lnTo>
                  <a:pt x="144018" y="2286"/>
                </a:lnTo>
                <a:lnTo>
                  <a:pt x="146304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433827" y="3447287"/>
            <a:ext cx="205740" cy="53340"/>
          </a:xfrm>
          <a:custGeom>
            <a:avLst/>
            <a:gdLst/>
            <a:ahLst/>
            <a:cxnLst/>
            <a:rect l="l" t="t" r="r" b="b"/>
            <a:pathLst>
              <a:path w="205739" h="53339">
                <a:moveTo>
                  <a:pt x="198120" y="0"/>
                </a:moveTo>
                <a:lnTo>
                  <a:pt x="32004" y="0"/>
                </a:lnTo>
                <a:lnTo>
                  <a:pt x="27432" y="1524"/>
                </a:lnTo>
                <a:lnTo>
                  <a:pt x="24384" y="6095"/>
                </a:lnTo>
                <a:lnTo>
                  <a:pt x="4572" y="27431"/>
                </a:lnTo>
                <a:lnTo>
                  <a:pt x="1524" y="32003"/>
                </a:lnTo>
                <a:lnTo>
                  <a:pt x="0" y="39624"/>
                </a:lnTo>
                <a:lnTo>
                  <a:pt x="3048" y="44195"/>
                </a:lnTo>
                <a:lnTo>
                  <a:pt x="4572" y="50291"/>
                </a:lnTo>
                <a:lnTo>
                  <a:pt x="10668" y="53339"/>
                </a:lnTo>
                <a:lnTo>
                  <a:pt x="198120" y="53339"/>
                </a:lnTo>
                <a:lnTo>
                  <a:pt x="203835" y="48767"/>
                </a:lnTo>
                <a:lnTo>
                  <a:pt x="28956" y="48767"/>
                </a:lnTo>
                <a:lnTo>
                  <a:pt x="16764" y="22860"/>
                </a:lnTo>
                <a:lnTo>
                  <a:pt x="173736" y="22860"/>
                </a:lnTo>
                <a:lnTo>
                  <a:pt x="173736" y="15239"/>
                </a:lnTo>
                <a:lnTo>
                  <a:pt x="205740" y="15239"/>
                </a:lnTo>
                <a:lnTo>
                  <a:pt x="205740" y="7619"/>
                </a:lnTo>
                <a:lnTo>
                  <a:pt x="198120" y="0"/>
                </a:lnTo>
                <a:close/>
              </a:path>
              <a:path w="205739" h="53339">
                <a:moveTo>
                  <a:pt x="173736" y="22860"/>
                </a:moveTo>
                <a:lnTo>
                  <a:pt x="16764" y="22860"/>
                </a:lnTo>
                <a:lnTo>
                  <a:pt x="28956" y="48767"/>
                </a:lnTo>
                <a:lnTo>
                  <a:pt x="43484" y="32003"/>
                </a:lnTo>
                <a:lnTo>
                  <a:pt x="36576" y="32003"/>
                </a:lnTo>
                <a:lnTo>
                  <a:pt x="48768" y="25907"/>
                </a:lnTo>
                <a:lnTo>
                  <a:pt x="173736" y="25907"/>
                </a:lnTo>
                <a:lnTo>
                  <a:pt x="173736" y="22860"/>
                </a:lnTo>
                <a:close/>
              </a:path>
              <a:path w="205739" h="53339">
                <a:moveTo>
                  <a:pt x="173736" y="25907"/>
                </a:moveTo>
                <a:lnTo>
                  <a:pt x="48768" y="25907"/>
                </a:lnTo>
                <a:lnTo>
                  <a:pt x="28956" y="48767"/>
                </a:lnTo>
                <a:lnTo>
                  <a:pt x="203835" y="48767"/>
                </a:lnTo>
                <a:lnTo>
                  <a:pt x="205740" y="47243"/>
                </a:lnTo>
                <a:lnTo>
                  <a:pt x="205740" y="38100"/>
                </a:lnTo>
                <a:lnTo>
                  <a:pt x="173736" y="38100"/>
                </a:lnTo>
                <a:lnTo>
                  <a:pt x="173736" y="25907"/>
                </a:lnTo>
                <a:close/>
              </a:path>
              <a:path w="205739" h="53339">
                <a:moveTo>
                  <a:pt x="173736" y="15239"/>
                </a:moveTo>
                <a:lnTo>
                  <a:pt x="173736" y="38100"/>
                </a:lnTo>
                <a:lnTo>
                  <a:pt x="185710" y="27214"/>
                </a:lnTo>
                <a:lnTo>
                  <a:pt x="173736" y="15239"/>
                </a:lnTo>
                <a:close/>
              </a:path>
              <a:path w="205739" h="53339">
                <a:moveTo>
                  <a:pt x="185710" y="27214"/>
                </a:moveTo>
                <a:lnTo>
                  <a:pt x="173736" y="38100"/>
                </a:lnTo>
                <a:lnTo>
                  <a:pt x="205740" y="38100"/>
                </a:lnTo>
                <a:lnTo>
                  <a:pt x="205740" y="32003"/>
                </a:lnTo>
                <a:lnTo>
                  <a:pt x="190500" y="32003"/>
                </a:lnTo>
                <a:lnTo>
                  <a:pt x="185710" y="27214"/>
                </a:lnTo>
                <a:close/>
              </a:path>
              <a:path w="205739" h="53339">
                <a:moveTo>
                  <a:pt x="48768" y="25907"/>
                </a:moveTo>
                <a:lnTo>
                  <a:pt x="36576" y="32003"/>
                </a:lnTo>
                <a:lnTo>
                  <a:pt x="43484" y="32003"/>
                </a:lnTo>
                <a:lnTo>
                  <a:pt x="48768" y="25907"/>
                </a:lnTo>
                <a:close/>
              </a:path>
              <a:path w="205739" h="53339">
                <a:moveTo>
                  <a:pt x="205740" y="22860"/>
                </a:moveTo>
                <a:lnTo>
                  <a:pt x="190500" y="22860"/>
                </a:lnTo>
                <a:lnTo>
                  <a:pt x="185710" y="27214"/>
                </a:lnTo>
                <a:lnTo>
                  <a:pt x="190500" y="32003"/>
                </a:lnTo>
                <a:lnTo>
                  <a:pt x="205740" y="32003"/>
                </a:lnTo>
                <a:lnTo>
                  <a:pt x="205740" y="22860"/>
                </a:lnTo>
                <a:close/>
              </a:path>
              <a:path w="205739" h="53339">
                <a:moveTo>
                  <a:pt x="205740" y="15239"/>
                </a:moveTo>
                <a:lnTo>
                  <a:pt x="173736" y="15239"/>
                </a:lnTo>
                <a:lnTo>
                  <a:pt x="185710" y="27214"/>
                </a:lnTo>
                <a:lnTo>
                  <a:pt x="190500" y="22860"/>
                </a:lnTo>
                <a:lnTo>
                  <a:pt x="205740" y="22860"/>
                </a:lnTo>
                <a:lnTo>
                  <a:pt x="205740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468879" y="3470147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3047" y="0"/>
                </a:moveTo>
                <a:lnTo>
                  <a:pt x="0" y="30479"/>
                </a:lnTo>
                <a:lnTo>
                  <a:pt x="18287" y="32003"/>
                </a:lnTo>
                <a:lnTo>
                  <a:pt x="21336" y="1523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488692" y="34640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470404" y="3464051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508504" y="3470147"/>
            <a:ext cx="76200" cy="32384"/>
          </a:xfrm>
          <a:custGeom>
            <a:avLst/>
            <a:gdLst/>
            <a:ahLst/>
            <a:cxnLst/>
            <a:rect l="l" t="t" r="r" b="b"/>
            <a:pathLst>
              <a:path w="76200" h="32385">
                <a:moveTo>
                  <a:pt x="0" y="0"/>
                </a:moveTo>
                <a:lnTo>
                  <a:pt x="0" y="30479"/>
                </a:lnTo>
                <a:lnTo>
                  <a:pt x="76200" y="32003"/>
                </a:lnTo>
                <a:lnTo>
                  <a:pt x="76200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566416" y="3447287"/>
            <a:ext cx="38100" cy="33655"/>
          </a:xfrm>
          <a:custGeom>
            <a:avLst/>
            <a:gdLst/>
            <a:ahLst/>
            <a:cxnLst/>
            <a:rect l="l" t="t" r="r" b="b"/>
            <a:pathLst>
              <a:path w="38100" h="33654">
                <a:moveTo>
                  <a:pt x="1523" y="0"/>
                </a:moveTo>
                <a:lnTo>
                  <a:pt x="0" y="32003"/>
                </a:lnTo>
                <a:lnTo>
                  <a:pt x="36575" y="33527"/>
                </a:lnTo>
                <a:lnTo>
                  <a:pt x="38100" y="1524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602992" y="3470147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3047" y="0"/>
                </a:moveTo>
                <a:lnTo>
                  <a:pt x="0" y="30479"/>
                </a:lnTo>
                <a:lnTo>
                  <a:pt x="19812" y="32003"/>
                </a:lnTo>
                <a:lnTo>
                  <a:pt x="21335" y="1523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48355" y="3425951"/>
            <a:ext cx="79375" cy="102235"/>
          </a:xfrm>
          <a:custGeom>
            <a:avLst/>
            <a:gdLst/>
            <a:ahLst/>
            <a:cxnLst/>
            <a:rect l="l" t="t" r="r" b="b"/>
            <a:pathLst>
              <a:path w="79375" h="102235">
                <a:moveTo>
                  <a:pt x="47243" y="47885"/>
                </a:moveTo>
                <a:lnTo>
                  <a:pt x="47243" y="102108"/>
                </a:lnTo>
                <a:lnTo>
                  <a:pt x="79248" y="102108"/>
                </a:lnTo>
                <a:lnTo>
                  <a:pt x="79248" y="51815"/>
                </a:lnTo>
                <a:lnTo>
                  <a:pt x="57912" y="51815"/>
                </a:lnTo>
                <a:lnTo>
                  <a:pt x="47243" y="47885"/>
                </a:lnTo>
                <a:close/>
              </a:path>
              <a:path w="79375" h="102235">
                <a:moveTo>
                  <a:pt x="47243" y="36575"/>
                </a:moveTo>
                <a:lnTo>
                  <a:pt x="47243" y="47885"/>
                </a:lnTo>
                <a:lnTo>
                  <a:pt x="57912" y="51815"/>
                </a:lnTo>
                <a:lnTo>
                  <a:pt x="47243" y="36575"/>
                </a:lnTo>
                <a:close/>
              </a:path>
              <a:path w="79375" h="102235">
                <a:moveTo>
                  <a:pt x="79248" y="36575"/>
                </a:moveTo>
                <a:lnTo>
                  <a:pt x="47243" y="36575"/>
                </a:lnTo>
                <a:lnTo>
                  <a:pt x="57912" y="51815"/>
                </a:lnTo>
                <a:lnTo>
                  <a:pt x="79248" y="51815"/>
                </a:lnTo>
                <a:lnTo>
                  <a:pt x="79248" y="36575"/>
                </a:lnTo>
                <a:close/>
              </a:path>
              <a:path w="79375" h="102235">
                <a:moveTo>
                  <a:pt x="12192" y="0"/>
                </a:moveTo>
                <a:lnTo>
                  <a:pt x="0" y="30479"/>
                </a:lnTo>
                <a:lnTo>
                  <a:pt x="47243" y="47885"/>
                </a:lnTo>
                <a:lnTo>
                  <a:pt x="47243" y="36575"/>
                </a:lnTo>
                <a:lnTo>
                  <a:pt x="79248" y="36575"/>
                </a:lnTo>
                <a:lnTo>
                  <a:pt x="79248" y="30479"/>
                </a:lnTo>
                <a:lnTo>
                  <a:pt x="74675" y="24384"/>
                </a:lnTo>
                <a:lnTo>
                  <a:pt x="68580" y="22860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671572" y="3427475"/>
            <a:ext cx="229235" cy="41275"/>
          </a:xfrm>
          <a:custGeom>
            <a:avLst/>
            <a:gdLst/>
            <a:ahLst/>
            <a:cxnLst/>
            <a:rect l="l" t="t" r="r" b="b"/>
            <a:pathLst>
              <a:path w="229235" h="41275">
                <a:moveTo>
                  <a:pt x="228980" y="0"/>
                </a:moveTo>
                <a:lnTo>
                  <a:pt x="0" y="0"/>
                </a:lnTo>
                <a:lnTo>
                  <a:pt x="10667" y="10667"/>
                </a:lnTo>
                <a:lnTo>
                  <a:pt x="10667" y="12191"/>
                </a:lnTo>
                <a:lnTo>
                  <a:pt x="42671" y="33527"/>
                </a:lnTo>
                <a:lnTo>
                  <a:pt x="71627" y="39624"/>
                </a:lnTo>
                <a:lnTo>
                  <a:pt x="79247" y="41148"/>
                </a:lnTo>
                <a:lnTo>
                  <a:pt x="150875" y="41148"/>
                </a:lnTo>
                <a:lnTo>
                  <a:pt x="161544" y="39624"/>
                </a:lnTo>
                <a:lnTo>
                  <a:pt x="170687" y="38100"/>
                </a:lnTo>
                <a:lnTo>
                  <a:pt x="188975" y="32003"/>
                </a:lnTo>
                <a:lnTo>
                  <a:pt x="207263" y="22860"/>
                </a:lnTo>
                <a:lnTo>
                  <a:pt x="217931" y="13715"/>
                </a:lnTo>
                <a:lnTo>
                  <a:pt x="217931" y="12191"/>
                </a:lnTo>
                <a:lnTo>
                  <a:pt x="220979" y="9143"/>
                </a:lnTo>
                <a:lnTo>
                  <a:pt x="22898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723388" y="343128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7619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892551" y="3528059"/>
            <a:ext cx="38100" cy="44450"/>
          </a:xfrm>
          <a:custGeom>
            <a:avLst/>
            <a:gdLst/>
            <a:ahLst/>
            <a:cxnLst/>
            <a:rect l="l" t="t" r="r" b="b"/>
            <a:pathLst>
              <a:path w="38100" h="44450">
                <a:moveTo>
                  <a:pt x="38100" y="0"/>
                </a:moveTo>
                <a:lnTo>
                  <a:pt x="0" y="0"/>
                </a:lnTo>
                <a:lnTo>
                  <a:pt x="0" y="22859"/>
                </a:lnTo>
                <a:lnTo>
                  <a:pt x="19812" y="44195"/>
                </a:lnTo>
                <a:lnTo>
                  <a:pt x="38100" y="22859"/>
                </a:lnTo>
                <a:lnTo>
                  <a:pt x="38100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875788" y="3512819"/>
            <a:ext cx="71755" cy="76200"/>
          </a:xfrm>
          <a:custGeom>
            <a:avLst/>
            <a:gdLst/>
            <a:ahLst/>
            <a:cxnLst/>
            <a:rect l="l" t="t" r="r" b="b"/>
            <a:pathLst>
              <a:path w="71755" h="76200">
                <a:moveTo>
                  <a:pt x="64007" y="0"/>
                </a:moveTo>
                <a:lnTo>
                  <a:pt x="7619" y="0"/>
                </a:lnTo>
                <a:lnTo>
                  <a:pt x="0" y="6096"/>
                </a:lnTo>
                <a:lnTo>
                  <a:pt x="0" y="41148"/>
                </a:lnTo>
                <a:lnTo>
                  <a:pt x="1524" y="45720"/>
                </a:lnTo>
                <a:lnTo>
                  <a:pt x="4572" y="48768"/>
                </a:lnTo>
                <a:lnTo>
                  <a:pt x="24384" y="70104"/>
                </a:lnTo>
                <a:lnTo>
                  <a:pt x="27431" y="73151"/>
                </a:lnTo>
                <a:lnTo>
                  <a:pt x="32004" y="76200"/>
                </a:lnTo>
                <a:lnTo>
                  <a:pt x="41148" y="76200"/>
                </a:lnTo>
                <a:lnTo>
                  <a:pt x="47243" y="70104"/>
                </a:lnTo>
                <a:lnTo>
                  <a:pt x="67056" y="48768"/>
                </a:lnTo>
                <a:lnTo>
                  <a:pt x="24384" y="48768"/>
                </a:lnTo>
                <a:lnTo>
                  <a:pt x="34290" y="38100"/>
                </a:lnTo>
                <a:lnTo>
                  <a:pt x="32004" y="38100"/>
                </a:lnTo>
                <a:lnTo>
                  <a:pt x="30262" y="32004"/>
                </a:lnTo>
                <a:lnTo>
                  <a:pt x="16763" y="32004"/>
                </a:lnTo>
                <a:lnTo>
                  <a:pt x="32004" y="15240"/>
                </a:lnTo>
                <a:lnTo>
                  <a:pt x="71628" y="15240"/>
                </a:lnTo>
                <a:lnTo>
                  <a:pt x="71628" y="6096"/>
                </a:lnTo>
                <a:lnTo>
                  <a:pt x="64007" y="0"/>
                </a:lnTo>
                <a:close/>
              </a:path>
              <a:path w="71755" h="76200">
                <a:moveTo>
                  <a:pt x="36271" y="35966"/>
                </a:moveTo>
                <a:lnTo>
                  <a:pt x="24384" y="48768"/>
                </a:lnTo>
                <a:lnTo>
                  <a:pt x="47243" y="48768"/>
                </a:lnTo>
                <a:lnTo>
                  <a:pt x="36271" y="35966"/>
                </a:lnTo>
                <a:close/>
              </a:path>
              <a:path w="71755" h="76200">
                <a:moveTo>
                  <a:pt x="39624" y="32355"/>
                </a:moveTo>
                <a:lnTo>
                  <a:pt x="36271" y="35966"/>
                </a:lnTo>
                <a:lnTo>
                  <a:pt x="47243" y="48768"/>
                </a:lnTo>
                <a:lnTo>
                  <a:pt x="67056" y="48768"/>
                </a:lnTo>
                <a:lnTo>
                  <a:pt x="70104" y="45720"/>
                </a:lnTo>
                <a:lnTo>
                  <a:pt x="71628" y="41148"/>
                </a:lnTo>
                <a:lnTo>
                  <a:pt x="71628" y="38100"/>
                </a:lnTo>
                <a:lnTo>
                  <a:pt x="39624" y="38100"/>
                </a:lnTo>
                <a:lnTo>
                  <a:pt x="39624" y="32355"/>
                </a:lnTo>
                <a:close/>
              </a:path>
              <a:path w="71755" h="76200">
                <a:moveTo>
                  <a:pt x="28956" y="27432"/>
                </a:moveTo>
                <a:lnTo>
                  <a:pt x="32004" y="38100"/>
                </a:lnTo>
                <a:lnTo>
                  <a:pt x="32004" y="30988"/>
                </a:lnTo>
                <a:lnTo>
                  <a:pt x="28956" y="27432"/>
                </a:lnTo>
                <a:close/>
              </a:path>
              <a:path w="71755" h="76200">
                <a:moveTo>
                  <a:pt x="32004" y="30988"/>
                </a:moveTo>
                <a:lnTo>
                  <a:pt x="32004" y="38100"/>
                </a:lnTo>
                <a:lnTo>
                  <a:pt x="34290" y="38100"/>
                </a:lnTo>
                <a:lnTo>
                  <a:pt x="36271" y="35966"/>
                </a:lnTo>
                <a:lnTo>
                  <a:pt x="32004" y="30988"/>
                </a:lnTo>
                <a:close/>
              </a:path>
              <a:path w="71755" h="76200">
                <a:moveTo>
                  <a:pt x="44195" y="27432"/>
                </a:moveTo>
                <a:lnTo>
                  <a:pt x="39624" y="32355"/>
                </a:lnTo>
                <a:lnTo>
                  <a:pt x="39624" y="38100"/>
                </a:lnTo>
                <a:lnTo>
                  <a:pt x="44195" y="27432"/>
                </a:lnTo>
                <a:close/>
              </a:path>
              <a:path w="71755" h="76200">
                <a:moveTo>
                  <a:pt x="50707" y="27432"/>
                </a:moveTo>
                <a:lnTo>
                  <a:pt x="44195" y="27432"/>
                </a:lnTo>
                <a:lnTo>
                  <a:pt x="39624" y="38100"/>
                </a:lnTo>
                <a:lnTo>
                  <a:pt x="71628" y="38100"/>
                </a:lnTo>
                <a:lnTo>
                  <a:pt x="71628" y="32004"/>
                </a:lnTo>
                <a:lnTo>
                  <a:pt x="54863" y="32004"/>
                </a:lnTo>
                <a:lnTo>
                  <a:pt x="50707" y="27432"/>
                </a:lnTo>
                <a:close/>
              </a:path>
              <a:path w="71755" h="76200">
                <a:moveTo>
                  <a:pt x="39624" y="15240"/>
                </a:moveTo>
                <a:lnTo>
                  <a:pt x="39624" y="32355"/>
                </a:lnTo>
                <a:lnTo>
                  <a:pt x="44195" y="27432"/>
                </a:lnTo>
                <a:lnTo>
                  <a:pt x="50707" y="27432"/>
                </a:lnTo>
                <a:lnTo>
                  <a:pt x="39624" y="15240"/>
                </a:lnTo>
                <a:close/>
              </a:path>
              <a:path w="71755" h="76200">
                <a:moveTo>
                  <a:pt x="32004" y="15240"/>
                </a:moveTo>
                <a:lnTo>
                  <a:pt x="16763" y="32004"/>
                </a:lnTo>
                <a:lnTo>
                  <a:pt x="30262" y="32004"/>
                </a:lnTo>
                <a:lnTo>
                  <a:pt x="28956" y="27432"/>
                </a:lnTo>
                <a:lnTo>
                  <a:pt x="32004" y="27432"/>
                </a:lnTo>
                <a:lnTo>
                  <a:pt x="32004" y="15240"/>
                </a:lnTo>
                <a:close/>
              </a:path>
              <a:path w="71755" h="76200">
                <a:moveTo>
                  <a:pt x="39624" y="15240"/>
                </a:moveTo>
                <a:lnTo>
                  <a:pt x="32004" y="15240"/>
                </a:lnTo>
                <a:lnTo>
                  <a:pt x="32004" y="30988"/>
                </a:lnTo>
                <a:lnTo>
                  <a:pt x="32874" y="32004"/>
                </a:lnTo>
                <a:lnTo>
                  <a:pt x="39624" y="32004"/>
                </a:lnTo>
                <a:lnTo>
                  <a:pt x="39624" y="15240"/>
                </a:lnTo>
                <a:close/>
              </a:path>
              <a:path w="71755" h="76200">
                <a:moveTo>
                  <a:pt x="71628" y="15240"/>
                </a:moveTo>
                <a:lnTo>
                  <a:pt x="39624" y="15240"/>
                </a:lnTo>
                <a:lnTo>
                  <a:pt x="54863" y="32004"/>
                </a:lnTo>
                <a:lnTo>
                  <a:pt x="71628" y="32004"/>
                </a:lnTo>
                <a:lnTo>
                  <a:pt x="71628" y="15240"/>
                </a:lnTo>
                <a:close/>
              </a:path>
              <a:path w="71755" h="76200">
                <a:moveTo>
                  <a:pt x="32004" y="27432"/>
                </a:moveTo>
                <a:lnTo>
                  <a:pt x="28956" y="27432"/>
                </a:lnTo>
                <a:lnTo>
                  <a:pt x="32004" y="30988"/>
                </a:lnTo>
                <a:lnTo>
                  <a:pt x="32004" y="27432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75788" y="3526535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8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95600" y="3526535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7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95600" y="3526535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2004" y="0"/>
                </a:moveTo>
                <a:lnTo>
                  <a:pt x="0" y="3047"/>
                </a:lnTo>
                <a:lnTo>
                  <a:pt x="1524" y="24383"/>
                </a:lnTo>
                <a:lnTo>
                  <a:pt x="33527" y="22859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720339" y="343433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3715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703576" y="3427475"/>
            <a:ext cx="167640" cy="29209"/>
          </a:xfrm>
          <a:custGeom>
            <a:avLst/>
            <a:gdLst/>
            <a:ahLst/>
            <a:cxnLst/>
            <a:rect l="l" t="t" r="r" b="b"/>
            <a:pathLst>
              <a:path w="167639" h="29210">
                <a:moveTo>
                  <a:pt x="19534" y="0"/>
                </a:moveTo>
                <a:lnTo>
                  <a:pt x="0" y="0"/>
                </a:lnTo>
                <a:lnTo>
                  <a:pt x="0" y="28955"/>
                </a:lnTo>
                <a:lnTo>
                  <a:pt x="167640" y="28955"/>
                </a:lnTo>
                <a:lnTo>
                  <a:pt x="167640" y="13715"/>
                </a:lnTo>
                <a:lnTo>
                  <a:pt x="32004" y="13715"/>
                </a:lnTo>
                <a:lnTo>
                  <a:pt x="26462" y="7619"/>
                </a:lnTo>
                <a:lnTo>
                  <a:pt x="16763" y="7619"/>
                </a:lnTo>
                <a:lnTo>
                  <a:pt x="21613" y="2286"/>
                </a:lnTo>
                <a:lnTo>
                  <a:pt x="19534" y="0"/>
                </a:lnTo>
                <a:close/>
              </a:path>
              <a:path w="167639" h="29210">
                <a:moveTo>
                  <a:pt x="32004" y="0"/>
                </a:moveTo>
                <a:lnTo>
                  <a:pt x="23691" y="0"/>
                </a:lnTo>
                <a:lnTo>
                  <a:pt x="21613" y="2286"/>
                </a:lnTo>
                <a:lnTo>
                  <a:pt x="32004" y="13715"/>
                </a:lnTo>
                <a:lnTo>
                  <a:pt x="32004" y="0"/>
                </a:lnTo>
                <a:close/>
              </a:path>
              <a:path w="167639" h="29210">
                <a:moveTo>
                  <a:pt x="135636" y="7619"/>
                </a:moveTo>
                <a:lnTo>
                  <a:pt x="32004" y="7619"/>
                </a:lnTo>
                <a:lnTo>
                  <a:pt x="32004" y="13715"/>
                </a:lnTo>
                <a:lnTo>
                  <a:pt x="135636" y="13715"/>
                </a:lnTo>
                <a:lnTo>
                  <a:pt x="135636" y="7619"/>
                </a:lnTo>
                <a:close/>
              </a:path>
              <a:path w="167639" h="29210">
                <a:moveTo>
                  <a:pt x="143948" y="0"/>
                </a:moveTo>
                <a:lnTo>
                  <a:pt x="135636" y="0"/>
                </a:lnTo>
                <a:lnTo>
                  <a:pt x="135636" y="13715"/>
                </a:lnTo>
                <a:lnTo>
                  <a:pt x="146026" y="2286"/>
                </a:lnTo>
                <a:lnTo>
                  <a:pt x="143948" y="0"/>
                </a:lnTo>
                <a:close/>
              </a:path>
              <a:path w="167639" h="29210">
                <a:moveTo>
                  <a:pt x="167640" y="0"/>
                </a:moveTo>
                <a:lnTo>
                  <a:pt x="148105" y="0"/>
                </a:lnTo>
                <a:lnTo>
                  <a:pt x="146026" y="2286"/>
                </a:lnTo>
                <a:lnTo>
                  <a:pt x="150875" y="7619"/>
                </a:lnTo>
                <a:lnTo>
                  <a:pt x="141177" y="7619"/>
                </a:lnTo>
                <a:lnTo>
                  <a:pt x="135636" y="13715"/>
                </a:lnTo>
                <a:lnTo>
                  <a:pt x="167640" y="13715"/>
                </a:lnTo>
                <a:lnTo>
                  <a:pt x="167640" y="0"/>
                </a:lnTo>
                <a:close/>
              </a:path>
              <a:path w="167639" h="29210">
                <a:moveTo>
                  <a:pt x="23691" y="0"/>
                </a:moveTo>
                <a:lnTo>
                  <a:pt x="19534" y="0"/>
                </a:lnTo>
                <a:lnTo>
                  <a:pt x="21613" y="2286"/>
                </a:lnTo>
                <a:lnTo>
                  <a:pt x="23691" y="0"/>
                </a:lnTo>
                <a:close/>
              </a:path>
              <a:path w="167639" h="29210">
                <a:moveTo>
                  <a:pt x="148105" y="0"/>
                </a:moveTo>
                <a:lnTo>
                  <a:pt x="143948" y="0"/>
                </a:lnTo>
                <a:lnTo>
                  <a:pt x="146026" y="2286"/>
                </a:lnTo>
                <a:lnTo>
                  <a:pt x="148105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683764" y="3447287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69" h="53339">
                <a:moveTo>
                  <a:pt x="198119" y="0"/>
                </a:moveTo>
                <a:lnTo>
                  <a:pt x="32004" y="0"/>
                </a:lnTo>
                <a:lnTo>
                  <a:pt x="27431" y="1524"/>
                </a:lnTo>
                <a:lnTo>
                  <a:pt x="24384" y="6095"/>
                </a:lnTo>
                <a:lnTo>
                  <a:pt x="4572" y="27431"/>
                </a:lnTo>
                <a:lnTo>
                  <a:pt x="0" y="32003"/>
                </a:lnTo>
                <a:lnTo>
                  <a:pt x="0" y="39624"/>
                </a:lnTo>
                <a:lnTo>
                  <a:pt x="1524" y="44195"/>
                </a:lnTo>
                <a:lnTo>
                  <a:pt x="4572" y="50291"/>
                </a:lnTo>
                <a:lnTo>
                  <a:pt x="10668" y="53339"/>
                </a:lnTo>
                <a:lnTo>
                  <a:pt x="198119" y="53339"/>
                </a:lnTo>
                <a:lnTo>
                  <a:pt x="202692" y="48767"/>
                </a:lnTo>
                <a:lnTo>
                  <a:pt x="28956" y="48767"/>
                </a:lnTo>
                <a:lnTo>
                  <a:pt x="16763" y="22860"/>
                </a:lnTo>
                <a:lnTo>
                  <a:pt x="173736" y="22860"/>
                </a:lnTo>
                <a:lnTo>
                  <a:pt x="173736" y="15239"/>
                </a:lnTo>
                <a:lnTo>
                  <a:pt x="204216" y="15239"/>
                </a:lnTo>
                <a:lnTo>
                  <a:pt x="204216" y="7619"/>
                </a:lnTo>
                <a:lnTo>
                  <a:pt x="198119" y="0"/>
                </a:lnTo>
                <a:close/>
              </a:path>
              <a:path w="204469" h="53339">
                <a:moveTo>
                  <a:pt x="173736" y="22860"/>
                </a:moveTo>
                <a:lnTo>
                  <a:pt x="16763" y="22860"/>
                </a:lnTo>
                <a:lnTo>
                  <a:pt x="28956" y="48767"/>
                </a:lnTo>
                <a:lnTo>
                  <a:pt x="42367" y="32003"/>
                </a:lnTo>
                <a:lnTo>
                  <a:pt x="36575" y="32003"/>
                </a:lnTo>
                <a:lnTo>
                  <a:pt x="47243" y="25907"/>
                </a:lnTo>
                <a:lnTo>
                  <a:pt x="173736" y="25907"/>
                </a:lnTo>
                <a:lnTo>
                  <a:pt x="173736" y="22860"/>
                </a:lnTo>
                <a:close/>
              </a:path>
              <a:path w="204469" h="53339">
                <a:moveTo>
                  <a:pt x="173736" y="25907"/>
                </a:moveTo>
                <a:lnTo>
                  <a:pt x="47243" y="25907"/>
                </a:lnTo>
                <a:lnTo>
                  <a:pt x="28956" y="48767"/>
                </a:lnTo>
                <a:lnTo>
                  <a:pt x="202692" y="48767"/>
                </a:lnTo>
                <a:lnTo>
                  <a:pt x="204216" y="47243"/>
                </a:lnTo>
                <a:lnTo>
                  <a:pt x="204216" y="38100"/>
                </a:lnTo>
                <a:lnTo>
                  <a:pt x="173736" y="38100"/>
                </a:lnTo>
                <a:lnTo>
                  <a:pt x="173736" y="25907"/>
                </a:lnTo>
                <a:close/>
              </a:path>
              <a:path w="204469" h="53339">
                <a:moveTo>
                  <a:pt x="173736" y="15239"/>
                </a:moveTo>
                <a:lnTo>
                  <a:pt x="173736" y="38100"/>
                </a:lnTo>
                <a:lnTo>
                  <a:pt x="184621" y="27214"/>
                </a:lnTo>
                <a:lnTo>
                  <a:pt x="173736" y="15239"/>
                </a:lnTo>
                <a:close/>
              </a:path>
              <a:path w="204469" h="53339">
                <a:moveTo>
                  <a:pt x="184621" y="27214"/>
                </a:moveTo>
                <a:lnTo>
                  <a:pt x="173736" y="38100"/>
                </a:lnTo>
                <a:lnTo>
                  <a:pt x="204216" y="38100"/>
                </a:lnTo>
                <a:lnTo>
                  <a:pt x="204216" y="32003"/>
                </a:lnTo>
                <a:lnTo>
                  <a:pt x="188975" y="32003"/>
                </a:lnTo>
                <a:lnTo>
                  <a:pt x="184621" y="27214"/>
                </a:lnTo>
                <a:close/>
              </a:path>
              <a:path w="204469" h="53339">
                <a:moveTo>
                  <a:pt x="47243" y="25907"/>
                </a:moveTo>
                <a:lnTo>
                  <a:pt x="36575" y="32003"/>
                </a:lnTo>
                <a:lnTo>
                  <a:pt x="42367" y="32003"/>
                </a:lnTo>
                <a:lnTo>
                  <a:pt x="47243" y="25907"/>
                </a:lnTo>
                <a:close/>
              </a:path>
              <a:path w="204469" h="53339">
                <a:moveTo>
                  <a:pt x="204216" y="22860"/>
                </a:moveTo>
                <a:lnTo>
                  <a:pt x="188975" y="22860"/>
                </a:lnTo>
                <a:lnTo>
                  <a:pt x="184621" y="27214"/>
                </a:lnTo>
                <a:lnTo>
                  <a:pt x="188975" y="32003"/>
                </a:lnTo>
                <a:lnTo>
                  <a:pt x="204216" y="32003"/>
                </a:lnTo>
                <a:lnTo>
                  <a:pt x="204216" y="22860"/>
                </a:lnTo>
                <a:close/>
              </a:path>
              <a:path w="204469" h="53339">
                <a:moveTo>
                  <a:pt x="204216" y="15239"/>
                </a:moveTo>
                <a:lnTo>
                  <a:pt x="173736" y="15239"/>
                </a:lnTo>
                <a:lnTo>
                  <a:pt x="184621" y="27214"/>
                </a:lnTo>
                <a:lnTo>
                  <a:pt x="188975" y="22860"/>
                </a:lnTo>
                <a:lnTo>
                  <a:pt x="204216" y="22860"/>
                </a:lnTo>
                <a:lnTo>
                  <a:pt x="204216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718816" y="3470147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1523" y="0"/>
                </a:moveTo>
                <a:lnTo>
                  <a:pt x="0" y="30479"/>
                </a:lnTo>
                <a:lnTo>
                  <a:pt x="19811" y="32003"/>
                </a:lnTo>
                <a:lnTo>
                  <a:pt x="21335" y="1523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738627" y="34640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718816" y="3464051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758439" y="3470147"/>
            <a:ext cx="78105" cy="32384"/>
          </a:xfrm>
          <a:custGeom>
            <a:avLst/>
            <a:gdLst/>
            <a:ahLst/>
            <a:cxnLst/>
            <a:rect l="l" t="t" r="r" b="b"/>
            <a:pathLst>
              <a:path w="78105" h="32385">
                <a:moveTo>
                  <a:pt x="0" y="0"/>
                </a:moveTo>
                <a:lnTo>
                  <a:pt x="0" y="30479"/>
                </a:lnTo>
                <a:lnTo>
                  <a:pt x="76200" y="32003"/>
                </a:lnTo>
                <a:lnTo>
                  <a:pt x="77724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814827" y="3447287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4">
                <a:moveTo>
                  <a:pt x="1524" y="0"/>
                </a:moveTo>
                <a:lnTo>
                  <a:pt x="0" y="32003"/>
                </a:lnTo>
                <a:lnTo>
                  <a:pt x="39624" y="33527"/>
                </a:lnTo>
                <a:lnTo>
                  <a:pt x="41148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852927" y="3470147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3048" y="0"/>
                </a:moveTo>
                <a:lnTo>
                  <a:pt x="0" y="30479"/>
                </a:lnTo>
                <a:lnTo>
                  <a:pt x="18288" y="32003"/>
                </a:lnTo>
                <a:lnTo>
                  <a:pt x="21336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060692" y="4361687"/>
            <a:ext cx="227075" cy="23926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014971" y="4312919"/>
            <a:ext cx="265430" cy="205740"/>
          </a:xfrm>
          <a:custGeom>
            <a:avLst/>
            <a:gdLst/>
            <a:ahLst/>
            <a:cxnLst/>
            <a:rect l="l" t="t" r="r" b="b"/>
            <a:pathLst>
              <a:path w="265429" h="205739">
                <a:moveTo>
                  <a:pt x="208787" y="199643"/>
                </a:moveTo>
                <a:lnTo>
                  <a:pt x="56387" y="199643"/>
                </a:lnTo>
                <a:lnTo>
                  <a:pt x="70103" y="204215"/>
                </a:lnTo>
                <a:lnTo>
                  <a:pt x="79248" y="205739"/>
                </a:lnTo>
                <a:lnTo>
                  <a:pt x="188975" y="205739"/>
                </a:lnTo>
                <a:lnTo>
                  <a:pt x="198120" y="204215"/>
                </a:lnTo>
                <a:lnTo>
                  <a:pt x="208787" y="199643"/>
                </a:lnTo>
                <a:close/>
              </a:path>
              <a:path w="265429" h="205739">
                <a:moveTo>
                  <a:pt x="213359" y="198119"/>
                </a:moveTo>
                <a:lnTo>
                  <a:pt x="53339" y="198119"/>
                </a:lnTo>
                <a:lnTo>
                  <a:pt x="54863" y="199643"/>
                </a:lnTo>
                <a:lnTo>
                  <a:pt x="211835" y="199643"/>
                </a:lnTo>
                <a:lnTo>
                  <a:pt x="213359" y="198119"/>
                </a:lnTo>
                <a:close/>
              </a:path>
              <a:path w="265429" h="205739">
                <a:moveTo>
                  <a:pt x="224027" y="192023"/>
                </a:moveTo>
                <a:lnTo>
                  <a:pt x="41148" y="192023"/>
                </a:lnTo>
                <a:lnTo>
                  <a:pt x="50292" y="198119"/>
                </a:lnTo>
                <a:lnTo>
                  <a:pt x="214883" y="198119"/>
                </a:lnTo>
                <a:lnTo>
                  <a:pt x="224027" y="192023"/>
                </a:lnTo>
                <a:close/>
              </a:path>
              <a:path w="265429" h="205739">
                <a:moveTo>
                  <a:pt x="248411" y="169163"/>
                </a:moveTo>
                <a:lnTo>
                  <a:pt x="16763" y="169163"/>
                </a:lnTo>
                <a:lnTo>
                  <a:pt x="24383" y="178307"/>
                </a:lnTo>
                <a:lnTo>
                  <a:pt x="25907" y="179831"/>
                </a:lnTo>
                <a:lnTo>
                  <a:pt x="25907" y="181355"/>
                </a:lnTo>
                <a:lnTo>
                  <a:pt x="27431" y="182879"/>
                </a:lnTo>
                <a:lnTo>
                  <a:pt x="36575" y="188975"/>
                </a:lnTo>
                <a:lnTo>
                  <a:pt x="39624" y="192023"/>
                </a:lnTo>
                <a:lnTo>
                  <a:pt x="225551" y="192023"/>
                </a:lnTo>
                <a:lnTo>
                  <a:pt x="228600" y="188975"/>
                </a:lnTo>
                <a:lnTo>
                  <a:pt x="237744" y="182879"/>
                </a:lnTo>
                <a:lnTo>
                  <a:pt x="240792" y="179831"/>
                </a:lnTo>
                <a:lnTo>
                  <a:pt x="240792" y="178307"/>
                </a:lnTo>
                <a:lnTo>
                  <a:pt x="248411" y="169163"/>
                </a:lnTo>
                <a:close/>
              </a:path>
              <a:path w="265429" h="205739">
                <a:moveTo>
                  <a:pt x="228600" y="15239"/>
                </a:moveTo>
                <a:lnTo>
                  <a:pt x="36575" y="15239"/>
                </a:lnTo>
                <a:lnTo>
                  <a:pt x="27431" y="22859"/>
                </a:lnTo>
                <a:lnTo>
                  <a:pt x="25907" y="24383"/>
                </a:lnTo>
                <a:lnTo>
                  <a:pt x="25907" y="25907"/>
                </a:lnTo>
                <a:lnTo>
                  <a:pt x="15239" y="36575"/>
                </a:lnTo>
                <a:lnTo>
                  <a:pt x="15239" y="38099"/>
                </a:lnTo>
                <a:lnTo>
                  <a:pt x="13716" y="39623"/>
                </a:lnTo>
                <a:lnTo>
                  <a:pt x="9144" y="50291"/>
                </a:lnTo>
                <a:lnTo>
                  <a:pt x="7620" y="51815"/>
                </a:lnTo>
                <a:lnTo>
                  <a:pt x="7620" y="53339"/>
                </a:lnTo>
                <a:lnTo>
                  <a:pt x="6096" y="54863"/>
                </a:lnTo>
                <a:lnTo>
                  <a:pt x="1524" y="70103"/>
                </a:lnTo>
                <a:lnTo>
                  <a:pt x="1524" y="79247"/>
                </a:lnTo>
                <a:lnTo>
                  <a:pt x="0" y="85343"/>
                </a:lnTo>
                <a:lnTo>
                  <a:pt x="0" y="120395"/>
                </a:lnTo>
                <a:lnTo>
                  <a:pt x="3048" y="138683"/>
                </a:lnTo>
                <a:lnTo>
                  <a:pt x="6096" y="150875"/>
                </a:lnTo>
                <a:lnTo>
                  <a:pt x="7620" y="152399"/>
                </a:lnTo>
                <a:lnTo>
                  <a:pt x="7620" y="153923"/>
                </a:lnTo>
                <a:lnTo>
                  <a:pt x="9144" y="155447"/>
                </a:lnTo>
                <a:lnTo>
                  <a:pt x="13716" y="166115"/>
                </a:lnTo>
                <a:lnTo>
                  <a:pt x="15239" y="167639"/>
                </a:lnTo>
                <a:lnTo>
                  <a:pt x="15239" y="169163"/>
                </a:lnTo>
                <a:lnTo>
                  <a:pt x="249935" y="169163"/>
                </a:lnTo>
                <a:lnTo>
                  <a:pt x="249935" y="167639"/>
                </a:lnTo>
                <a:lnTo>
                  <a:pt x="251459" y="166115"/>
                </a:lnTo>
                <a:lnTo>
                  <a:pt x="257555" y="155447"/>
                </a:lnTo>
                <a:lnTo>
                  <a:pt x="257555" y="153923"/>
                </a:lnTo>
                <a:lnTo>
                  <a:pt x="259079" y="152399"/>
                </a:lnTo>
                <a:lnTo>
                  <a:pt x="82296" y="152399"/>
                </a:lnTo>
                <a:lnTo>
                  <a:pt x="79248" y="150875"/>
                </a:lnTo>
                <a:lnTo>
                  <a:pt x="76200" y="150875"/>
                </a:lnTo>
                <a:lnTo>
                  <a:pt x="67055" y="144779"/>
                </a:lnTo>
                <a:lnTo>
                  <a:pt x="65531" y="144779"/>
                </a:lnTo>
                <a:lnTo>
                  <a:pt x="61721" y="140207"/>
                </a:lnTo>
                <a:lnTo>
                  <a:pt x="60959" y="140207"/>
                </a:lnTo>
                <a:lnTo>
                  <a:pt x="57911" y="135635"/>
                </a:lnTo>
                <a:lnTo>
                  <a:pt x="59000" y="135635"/>
                </a:lnTo>
                <a:lnTo>
                  <a:pt x="58347" y="134111"/>
                </a:lnTo>
                <a:lnTo>
                  <a:pt x="57911" y="134111"/>
                </a:lnTo>
                <a:lnTo>
                  <a:pt x="56387" y="129539"/>
                </a:lnTo>
                <a:lnTo>
                  <a:pt x="56605" y="129539"/>
                </a:lnTo>
                <a:lnTo>
                  <a:pt x="54863" y="123443"/>
                </a:lnTo>
                <a:lnTo>
                  <a:pt x="54863" y="77723"/>
                </a:lnTo>
                <a:lnTo>
                  <a:pt x="57911" y="70103"/>
                </a:lnTo>
                <a:lnTo>
                  <a:pt x="60959" y="65531"/>
                </a:lnTo>
                <a:lnTo>
                  <a:pt x="61722" y="65531"/>
                </a:lnTo>
                <a:lnTo>
                  <a:pt x="65531" y="60959"/>
                </a:lnTo>
                <a:lnTo>
                  <a:pt x="67055" y="60959"/>
                </a:lnTo>
                <a:lnTo>
                  <a:pt x="73914" y="56387"/>
                </a:lnTo>
                <a:lnTo>
                  <a:pt x="71627" y="56387"/>
                </a:lnTo>
                <a:lnTo>
                  <a:pt x="76200" y="54863"/>
                </a:lnTo>
                <a:lnTo>
                  <a:pt x="76962" y="54863"/>
                </a:lnTo>
                <a:lnTo>
                  <a:pt x="82296" y="53339"/>
                </a:lnTo>
                <a:lnTo>
                  <a:pt x="259079" y="53339"/>
                </a:lnTo>
                <a:lnTo>
                  <a:pt x="257555" y="51815"/>
                </a:lnTo>
                <a:lnTo>
                  <a:pt x="257555" y="50291"/>
                </a:lnTo>
                <a:lnTo>
                  <a:pt x="251459" y="39623"/>
                </a:lnTo>
                <a:lnTo>
                  <a:pt x="249935" y="38099"/>
                </a:lnTo>
                <a:lnTo>
                  <a:pt x="249935" y="36575"/>
                </a:lnTo>
                <a:lnTo>
                  <a:pt x="240792" y="27431"/>
                </a:lnTo>
                <a:lnTo>
                  <a:pt x="240792" y="25907"/>
                </a:lnTo>
                <a:lnTo>
                  <a:pt x="237744" y="22859"/>
                </a:lnTo>
                <a:lnTo>
                  <a:pt x="228600" y="15239"/>
                </a:lnTo>
                <a:close/>
              </a:path>
              <a:path w="265429" h="205739">
                <a:moveTo>
                  <a:pt x="193548" y="147827"/>
                </a:moveTo>
                <a:lnTo>
                  <a:pt x="182879" y="152399"/>
                </a:lnTo>
                <a:lnTo>
                  <a:pt x="259079" y="152399"/>
                </a:lnTo>
                <a:lnTo>
                  <a:pt x="259079" y="150875"/>
                </a:lnTo>
                <a:lnTo>
                  <a:pt x="188975" y="150875"/>
                </a:lnTo>
                <a:lnTo>
                  <a:pt x="193548" y="147827"/>
                </a:lnTo>
                <a:close/>
              </a:path>
              <a:path w="265429" h="205739">
                <a:moveTo>
                  <a:pt x="71627" y="147827"/>
                </a:moveTo>
                <a:lnTo>
                  <a:pt x="76200" y="150875"/>
                </a:lnTo>
                <a:lnTo>
                  <a:pt x="79248" y="150875"/>
                </a:lnTo>
                <a:lnTo>
                  <a:pt x="71627" y="147827"/>
                </a:lnTo>
                <a:close/>
              </a:path>
              <a:path w="265429" h="205739">
                <a:moveTo>
                  <a:pt x="198120" y="144779"/>
                </a:moveTo>
                <a:lnTo>
                  <a:pt x="188975" y="150875"/>
                </a:lnTo>
                <a:lnTo>
                  <a:pt x="259079" y="150875"/>
                </a:lnTo>
                <a:lnTo>
                  <a:pt x="259994" y="147827"/>
                </a:lnTo>
                <a:lnTo>
                  <a:pt x="195072" y="147827"/>
                </a:lnTo>
                <a:lnTo>
                  <a:pt x="198120" y="144779"/>
                </a:lnTo>
                <a:close/>
              </a:path>
              <a:path w="265429" h="205739">
                <a:moveTo>
                  <a:pt x="62483" y="140207"/>
                </a:moveTo>
                <a:lnTo>
                  <a:pt x="65531" y="144779"/>
                </a:lnTo>
                <a:lnTo>
                  <a:pt x="67055" y="144779"/>
                </a:lnTo>
                <a:lnTo>
                  <a:pt x="71627" y="147827"/>
                </a:lnTo>
                <a:lnTo>
                  <a:pt x="62483" y="140207"/>
                </a:lnTo>
                <a:close/>
              </a:path>
              <a:path w="265429" h="205739">
                <a:moveTo>
                  <a:pt x="202692" y="140207"/>
                </a:moveTo>
                <a:lnTo>
                  <a:pt x="195072" y="147827"/>
                </a:lnTo>
                <a:lnTo>
                  <a:pt x="259994" y="147827"/>
                </a:lnTo>
                <a:lnTo>
                  <a:pt x="260908" y="144779"/>
                </a:lnTo>
                <a:lnTo>
                  <a:pt x="199644" y="144779"/>
                </a:lnTo>
                <a:lnTo>
                  <a:pt x="202692" y="140207"/>
                </a:lnTo>
                <a:close/>
              </a:path>
              <a:path w="265429" h="205739">
                <a:moveTo>
                  <a:pt x="205022" y="138325"/>
                </a:moveTo>
                <a:lnTo>
                  <a:pt x="199644" y="144779"/>
                </a:lnTo>
                <a:lnTo>
                  <a:pt x="260908" y="144779"/>
                </a:lnTo>
                <a:lnTo>
                  <a:pt x="262280" y="140207"/>
                </a:lnTo>
                <a:lnTo>
                  <a:pt x="204216" y="140207"/>
                </a:lnTo>
                <a:lnTo>
                  <a:pt x="205022" y="138325"/>
                </a:lnTo>
                <a:close/>
              </a:path>
              <a:path w="265429" h="205739">
                <a:moveTo>
                  <a:pt x="57911" y="135635"/>
                </a:moveTo>
                <a:lnTo>
                  <a:pt x="60959" y="140207"/>
                </a:lnTo>
                <a:lnTo>
                  <a:pt x="60153" y="138325"/>
                </a:lnTo>
                <a:lnTo>
                  <a:pt x="57911" y="135635"/>
                </a:lnTo>
                <a:close/>
              </a:path>
              <a:path w="265429" h="205739">
                <a:moveTo>
                  <a:pt x="60153" y="138325"/>
                </a:moveTo>
                <a:lnTo>
                  <a:pt x="60959" y="140207"/>
                </a:lnTo>
                <a:lnTo>
                  <a:pt x="61721" y="140207"/>
                </a:lnTo>
                <a:lnTo>
                  <a:pt x="60153" y="138325"/>
                </a:lnTo>
                <a:close/>
              </a:path>
              <a:path w="265429" h="205739">
                <a:moveTo>
                  <a:pt x="207263" y="135635"/>
                </a:moveTo>
                <a:lnTo>
                  <a:pt x="205022" y="138325"/>
                </a:lnTo>
                <a:lnTo>
                  <a:pt x="204216" y="140207"/>
                </a:lnTo>
                <a:lnTo>
                  <a:pt x="207263" y="135635"/>
                </a:lnTo>
                <a:close/>
              </a:path>
              <a:path w="265429" h="205739">
                <a:moveTo>
                  <a:pt x="263651" y="135635"/>
                </a:moveTo>
                <a:lnTo>
                  <a:pt x="207263" y="135635"/>
                </a:lnTo>
                <a:lnTo>
                  <a:pt x="204216" y="140207"/>
                </a:lnTo>
                <a:lnTo>
                  <a:pt x="262280" y="140207"/>
                </a:lnTo>
                <a:lnTo>
                  <a:pt x="263651" y="135635"/>
                </a:lnTo>
                <a:close/>
              </a:path>
              <a:path w="265429" h="205739">
                <a:moveTo>
                  <a:pt x="59000" y="135635"/>
                </a:moveTo>
                <a:lnTo>
                  <a:pt x="57911" y="135635"/>
                </a:lnTo>
                <a:lnTo>
                  <a:pt x="60153" y="138325"/>
                </a:lnTo>
                <a:lnTo>
                  <a:pt x="59000" y="135635"/>
                </a:lnTo>
                <a:close/>
              </a:path>
              <a:path w="265429" h="205739">
                <a:moveTo>
                  <a:pt x="208787" y="129539"/>
                </a:moveTo>
                <a:lnTo>
                  <a:pt x="205022" y="138325"/>
                </a:lnTo>
                <a:lnTo>
                  <a:pt x="207263" y="135635"/>
                </a:lnTo>
                <a:lnTo>
                  <a:pt x="263651" y="135635"/>
                </a:lnTo>
                <a:lnTo>
                  <a:pt x="263905" y="134111"/>
                </a:lnTo>
                <a:lnTo>
                  <a:pt x="207263" y="134111"/>
                </a:lnTo>
                <a:lnTo>
                  <a:pt x="208787" y="129539"/>
                </a:lnTo>
                <a:close/>
              </a:path>
              <a:path w="265429" h="205739">
                <a:moveTo>
                  <a:pt x="56387" y="129539"/>
                </a:moveTo>
                <a:lnTo>
                  <a:pt x="57911" y="134111"/>
                </a:lnTo>
                <a:lnTo>
                  <a:pt x="57041" y="131063"/>
                </a:lnTo>
                <a:lnTo>
                  <a:pt x="56387" y="129539"/>
                </a:lnTo>
                <a:close/>
              </a:path>
              <a:path w="265429" h="205739">
                <a:moveTo>
                  <a:pt x="57041" y="131063"/>
                </a:moveTo>
                <a:lnTo>
                  <a:pt x="57911" y="134111"/>
                </a:lnTo>
                <a:lnTo>
                  <a:pt x="58347" y="134111"/>
                </a:lnTo>
                <a:lnTo>
                  <a:pt x="57041" y="131063"/>
                </a:lnTo>
                <a:close/>
              </a:path>
              <a:path w="265429" h="205739">
                <a:moveTo>
                  <a:pt x="262127" y="65531"/>
                </a:moveTo>
                <a:lnTo>
                  <a:pt x="204216" y="65531"/>
                </a:lnTo>
                <a:lnTo>
                  <a:pt x="207263" y="70103"/>
                </a:lnTo>
                <a:lnTo>
                  <a:pt x="210311" y="82295"/>
                </a:lnTo>
                <a:lnTo>
                  <a:pt x="210311" y="126491"/>
                </a:lnTo>
                <a:lnTo>
                  <a:pt x="207263" y="134111"/>
                </a:lnTo>
                <a:lnTo>
                  <a:pt x="263905" y="134111"/>
                </a:lnTo>
                <a:lnTo>
                  <a:pt x="265175" y="126491"/>
                </a:lnTo>
                <a:lnTo>
                  <a:pt x="265175" y="85343"/>
                </a:lnTo>
                <a:lnTo>
                  <a:pt x="263651" y="76200"/>
                </a:lnTo>
                <a:lnTo>
                  <a:pt x="262127" y="65531"/>
                </a:lnTo>
                <a:close/>
              </a:path>
              <a:path w="265429" h="205739">
                <a:moveTo>
                  <a:pt x="56605" y="129539"/>
                </a:moveTo>
                <a:lnTo>
                  <a:pt x="56387" y="129539"/>
                </a:lnTo>
                <a:lnTo>
                  <a:pt x="57041" y="131063"/>
                </a:lnTo>
                <a:lnTo>
                  <a:pt x="56605" y="129539"/>
                </a:lnTo>
                <a:close/>
              </a:path>
              <a:path w="265429" h="205739">
                <a:moveTo>
                  <a:pt x="60153" y="67414"/>
                </a:moveTo>
                <a:lnTo>
                  <a:pt x="57911" y="70103"/>
                </a:lnTo>
                <a:lnTo>
                  <a:pt x="56387" y="76200"/>
                </a:lnTo>
                <a:lnTo>
                  <a:pt x="60153" y="67414"/>
                </a:lnTo>
                <a:close/>
              </a:path>
              <a:path w="265429" h="205739">
                <a:moveTo>
                  <a:pt x="205022" y="67414"/>
                </a:moveTo>
                <a:lnTo>
                  <a:pt x="208787" y="76200"/>
                </a:lnTo>
                <a:lnTo>
                  <a:pt x="207263" y="70103"/>
                </a:lnTo>
                <a:lnTo>
                  <a:pt x="205022" y="67414"/>
                </a:lnTo>
                <a:close/>
              </a:path>
              <a:path w="265429" h="205739">
                <a:moveTo>
                  <a:pt x="60959" y="65531"/>
                </a:moveTo>
                <a:lnTo>
                  <a:pt x="57911" y="70103"/>
                </a:lnTo>
                <a:lnTo>
                  <a:pt x="60153" y="67414"/>
                </a:lnTo>
                <a:lnTo>
                  <a:pt x="60959" y="65531"/>
                </a:lnTo>
                <a:close/>
              </a:path>
              <a:path w="265429" h="205739">
                <a:moveTo>
                  <a:pt x="204216" y="65531"/>
                </a:moveTo>
                <a:lnTo>
                  <a:pt x="205022" y="67414"/>
                </a:lnTo>
                <a:lnTo>
                  <a:pt x="207263" y="70103"/>
                </a:lnTo>
                <a:lnTo>
                  <a:pt x="204216" y="65531"/>
                </a:lnTo>
                <a:close/>
              </a:path>
              <a:path w="265429" h="205739">
                <a:moveTo>
                  <a:pt x="61722" y="65531"/>
                </a:moveTo>
                <a:lnTo>
                  <a:pt x="60959" y="65531"/>
                </a:lnTo>
                <a:lnTo>
                  <a:pt x="60153" y="67414"/>
                </a:lnTo>
                <a:lnTo>
                  <a:pt x="61722" y="65531"/>
                </a:lnTo>
                <a:close/>
              </a:path>
              <a:path w="265429" h="205739">
                <a:moveTo>
                  <a:pt x="260821" y="60959"/>
                </a:moveTo>
                <a:lnTo>
                  <a:pt x="199644" y="60959"/>
                </a:lnTo>
                <a:lnTo>
                  <a:pt x="205022" y="67414"/>
                </a:lnTo>
                <a:lnTo>
                  <a:pt x="204216" y="65531"/>
                </a:lnTo>
                <a:lnTo>
                  <a:pt x="262127" y="65531"/>
                </a:lnTo>
                <a:lnTo>
                  <a:pt x="260821" y="60959"/>
                </a:lnTo>
                <a:close/>
              </a:path>
              <a:path w="265429" h="205739">
                <a:moveTo>
                  <a:pt x="71627" y="57911"/>
                </a:moveTo>
                <a:lnTo>
                  <a:pt x="67055" y="60959"/>
                </a:lnTo>
                <a:lnTo>
                  <a:pt x="65531" y="60959"/>
                </a:lnTo>
                <a:lnTo>
                  <a:pt x="62483" y="65531"/>
                </a:lnTo>
                <a:lnTo>
                  <a:pt x="71627" y="57911"/>
                </a:lnTo>
                <a:close/>
              </a:path>
              <a:path w="265429" h="205739">
                <a:moveTo>
                  <a:pt x="259950" y="57911"/>
                </a:moveTo>
                <a:lnTo>
                  <a:pt x="195072" y="57911"/>
                </a:lnTo>
                <a:lnTo>
                  <a:pt x="202692" y="65531"/>
                </a:lnTo>
                <a:lnTo>
                  <a:pt x="199644" y="60959"/>
                </a:lnTo>
                <a:lnTo>
                  <a:pt x="260821" y="60959"/>
                </a:lnTo>
                <a:lnTo>
                  <a:pt x="259950" y="57911"/>
                </a:lnTo>
                <a:close/>
              </a:path>
              <a:path w="265429" h="205739">
                <a:moveTo>
                  <a:pt x="190282" y="55734"/>
                </a:moveTo>
                <a:lnTo>
                  <a:pt x="198120" y="60959"/>
                </a:lnTo>
                <a:lnTo>
                  <a:pt x="195072" y="57911"/>
                </a:lnTo>
                <a:lnTo>
                  <a:pt x="259950" y="57911"/>
                </a:lnTo>
                <a:lnTo>
                  <a:pt x="259515" y="56387"/>
                </a:lnTo>
                <a:lnTo>
                  <a:pt x="193548" y="56387"/>
                </a:lnTo>
                <a:lnTo>
                  <a:pt x="190282" y="55734"/>
                </a:lnTo>
                <a:close/>
              </a:path>
              <a:path w="265429" h="205739">
                <a:moveTo>
                  <a:pt x="76200" y="54863"/>
                </a:moveTo>
                <a:lnTo>
                  <a:pt x="71627" y="56387"/>
                </a:lnTo>
                <a:lnTo>
                  <a:pt x="75628" y="55244"/>
                </a:lnTo>
                <a:lnTo>
                  <a:pt x="76200" y="54863"/>
                </a:lnTo>
                <a:close/>
              </a:path>
              <a:path w="265429" h="205739">
                <a:moveTo>
                  <a:pt x="75628" y="55244"/>
                </a:moveTo>
                <a:lnTo>
                  <a:pt x="71627" y="56387"/>
                </a:lnTo>
                <a:lnTo>
                  <a:pt x="73914" y="56387"/>
                </a:lnTo>
                <a:lnTo>
                  <a:pt x="75628" y="55244"/>
                </a:lnTo>
                <a:close/>
              </a:path>
              <a:path w="265429" h="205739">
                <a:moveTo>
                  <a:pt x="188975" y="54863"/>
                </a:moveTo>
                <a:lnTo>
                  <a:pt x="190282" y="55734"/>
                </a:lnTo>
                <a:lnTo>
                  <a:pt x="193548" y="56387"/>
                </a:lnTo>
                <a:lnTo>
                  <a:pt x="188975" y="54863"/>
                </a:lnTo>
                <a:close/>
              </a:path>
              <a:path w="265429" h="205739">
                <a:moveTo>
                  <a:pt x="259079" y="54863"/>
                </a:moveTo>
                <a:lnTo>
                  <a:pt x="188975" y="54863"/>
                </a:lnTo>
                <a:lnTo>
                  <a:pt x="193548" y="56387"/>
                </a:lnTo>
                <a:lnTo>
                  <a:pt x="259515" y="56387"/>
                </a:lnTo>
                <a:lnTo>
                  <a:pt x="259079" y="54863"/>
                </a:lnTo>
                <a:close/>
              </a:path>
              <a:path w="265429" h="205739">
                <a:moveTo>
                  <a:pt x="259079" y="53339"/>
                </a:moveTo>
                <a:lnTo>
                  <a:pt x="182879" y="53339"/>
                </a:lnTo>
                <a:lnTo>
                  <a:pt x="185927" y="54863"/>
                </a:lnTo>
                <a:lnTo>
                  <a:pt x="190282" y="55734"/>
                </a:lnTo>
                <a:lnTo>
                  <a:pt x="188975" y="54863"/>
                </a:lnTo>
                <a:lnTo>
                  <a:pt x="259079" y="54863"/>
                </a:lnTo>
                <a:lnTo>
                  <a:pt x="259079" y="53339"/>
                </a:lnTo>
                <a:close/>
              </a:path>
              <a:path w="265429" h="205739">
                <a:moveTo>
                  <a:pt x="76962" y="54863"/>
                </a:moveTo>
                <a:lnTo>
                  <a:pt x="76200" y="54863"/>
                </a:lnTo>
                <a:lnTo>
                  <a:pt x="75628" y="55244"/>
                </a:lnTo>
                <a:lnTo>
                  <a:pt x="76962" y="54863"/>
                </a:lnTo>
                <a:close/>
              </a:path>
              <a:path w="265429" h="205739">
                <a:moveTo>
                  <a:pt x="225551" y="13715"/>
                </a:moveTo>
                <a:lnTo>
                  <a:pt x="39624" y="13715"/>
                </a:lnTo>
                <a:lnTo>
                  <a:pt x="38100" y="15239"/>
                </a:lnTo>
                <a:lnTo>
                  <a:pt x="227075" y="15239"/>
                </a:lnTo>
                <a:lnTo>
                  <a:pt x="225551" y="13715"/>
                </a:lnTo>
                <a:close/>
              </a:path>
              <a:path w="265429" h="205739">
                <a:moveTo>
                  <a:pt x="213359" y="6095"/>
                </a:moveTo>
                <a:lnTo>
                  <a:pt x="53339" y="6095"/>
                </a:lnTo>
                <a:lnTo>
                  <a:pt x="50292" y="7619"/>
                </a:lnTo>
                <a:lnTo>
                  <a:pt x="41148" y="13715"/>
                </a:lnTo>
                <a:lnTo>
                  <a:pt x="224027" y="13715"/>
                </a:lnTo>
                <a:lnTo>
                  <a:pt x="214883" y="7619"/>
                </a:lnTo>
                <a:lnTo>
                  <a:pt x="213359" y="6095"/>
                </a:lnTo>
                <a:close/>
              </a:path>
              <a:path w="265429" h="205739">
                <a:moveTo>
                  <a:pt x="185927" y="0"/>
                </a:moveTo>
                <a:lnTo>
                  <a:pt x="76200" y="0"/>
                </a:lnTo>
                <a:lnTo>
                  <a:pt x="67055" y="1523"/>
                </a:lnTo>
                <a:lnTo>
                  <a:pt x="56387" y="6095"/>
                </a:lnTo>
                <a:lnTo>
                  <a:pt x="208787" y="6095"/>
                </a:lnTo>
                <a:lnTo>
                  <a:pt x="195072" y="1523"/>
                </a:lnTo>
                <a:lnTo>
                  <a:pt x="185927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083552" y="4366259"/>
            <a:ext cx="166116" cy="1203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252716" y="4581143"/>
            <a:ext cx="40005" cy="64135"/>
          </a:xfrm>
          <a:custGeom>
            <a:avLst/>
            <a:gdLst/>
            <a:ahLst/>
            <a:cxnLst/>
            <a:rect l="l" t="t" r="r" b="b"/>
            <a:pathLst>
              <a:path w="40004" h="64135">
                <a:moveTo>
                  <a:pt x="19811" y="0"/>
                </a:moveTo>
                <a:lnTo>
                  <a:pt x="0" y="0"/>
                </a:lnTo>
                <a:lnTo>
                  <a:pt x="0" y="42672"/>
                </a:lnTo>
                <a:lnTo>
                  <a:pt x="19811" y="64008"/>
                </a:lnTo>
                <a:lnTo>
                  <a:pt x="39624" y="42672"/>
                </a:lnTo>
                <a:lnTo>
                  <a:pt x="39624" y="19812"/>
                </a:lnTo>
                <a:lnTo>
                  <a:pt x="19811" y="0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237476" y="4564379"/>
            <a:ext cx="70485" cy="97790"/>
          </a:xfrm>
          <a:custGeom>
            <a:avLst/>
            <a:gdLst/>
            <a:ahLst/>
            <a:cxnLst/>
            <a:rect l="l" t="t" r="r" b="b"/>
            <a:pathLst>
              <a:path w="70484" h="97789">
                <a:moveTo>
                  <a:pt x="39624" y="0"/>
                </a:moveTo>
                <a:lnTo>
                  <a:pt x="6096" y="0"/>
                </a:lnTo>
                <a:lnTo>
                  <a:pt x="0" y="7619"/>
                </a:lnTo>
                <a:lnTo>
                  <a:pt x="0" y="67056"/>
                </a:lnTo>
                <a:lnTo>
                  <a:pt x="3048" y="70104"/>
                </a:lnTo>
                <a:lnTo>
                  <a:pt x="22859" y="91440"/>
                </a:lnTo>
                <a:lnTo>
                  <a:pt x="25907" y="96012"/>
                </a:lnTo>
                <a:lnTo>
                  <a:pt x="30479" y="97536"/>
                </a:lnTo>
                <a:lnTo>
                  <a:pt x="39624" y="97536"/>
                </a:lnTo>
                <a:lnTo>
                  <a:pt x="44196" y="96012"/>
                </a:lnTo>
                <a:lnTo>
                  <a:pt x="47244" y="91440"/>
                </a:lnTo>
                <a:lnTo>
                  <a:pt x="64225" y="71628"/>
                </a:lnTo>
                <a:lnTo>
                  <a:pt x="22859" y="71628"/>
                </a:lnTo>
                <a:lnTo>
                  <a:pt x="33426" y="59436"/>
                </a:lnTo>
                <a:lnTo>
                  <a:pt x="30479" y="59436"/>
                </a:lnTo>
                <a:lnTo>
                  <a:pt x="27431" y="48768"/>
                </a:lnTo>
                <a:lnTo>
                  <a:pt x="30479" y="48768"/>
                </a:lnTo>
                <a:lnTo>
                  <a:pt x="30479" y="35051"/>
                </a:lnTo>
                <a:lnTo>
                  <a:pt x="27431" y="32004"/>
                </a:lnTo>
                <a:lnTo>
                  <a:pt x="15240" y="32004"/>
                </a:lnTo>
                <a:lnTo>
                  <a:pt x="30479" y="16763"/>
                </a:lnTo>
                <a:lnTo>
                  <a:pt x="56387" y="16763"/>
                </a:lnTo>
                <a:lnTo>
                  <a:pt x="45720" y="6096"/>
                </a:lnTo>
                <a:lnTo>
                  <a:pt x="42672" y="1524"/>
                </a:lnTo>
                <a:lnTo>
                  <a:pt x="39624" y="0"/>
                </a:lnTo>
                <a:close/>
              </a:path>
              <a:path w="70484" h="97789">
                <a:moveTo>
                  <a:pt x="35051" y="57560"/>
                </a:moveTo>
                <a:lnTo>
                  <a:pt x="22859" y="71628"/>
                </a:lnTo>
                <a:lnTo>
                  <a:pt x="47244" y="71628"/>
                </a:lnTo>
                <a:lnTo>
                  <a:pt x="35051" y="57560"/>
                </a:lnTo>
                <a:close/>
              </a:path>
              <a:path w="70484" h="97789">
                <a:moveTo>
                  <a:pt x="38100" y="54043"/>
                </a:moveTo>
                <a:lnTo>
                  <a:pt x="35051" y="57560"/>
                </a:lnTo>
                <a:lnTo>
                  <a:pt x="47244" y="71628"/>
                </a:lnTo>
                <a:lnTo>
                  <a:pt x="64225" y="71628"/>
                </a:lnTo>
                <a:lnTo>
                  <a:pt x="65531" y="70104"/>
                </a:lnTo>
                <a:lnTo>
                  <a:pt x="68579" y="67056"/>
                </a:lnTo>
                <a:lnTo>
                  <a:pt x="70103" y="62484"/>
                </a:lnTo>
                <a:lnTo>
                  <a:pt x="70103" y="59436"/>
                </a:lnTo>
                <a:lnTo>
                  <a:pt x="38100" y="59436"/>
                </a:lnTo>
                <a:lnTo>
                  <a:pt x="38100" y="54043"/>
                </a:lnTo>
                <a:close/>
              </a:path>
              <a:path w="70484" h="97789">
                <a:moveTo>
                  <a:pt x="27431" y="48768"/>
                </a:moveTo>
                <a:lnTo>
                  <a:pt x="30479" y="59436"/>
                </a:lnTo>
                <a:lnTo>
                  <a:pt x="30479" y="52284"/>
                </a:lnTo>
                <a:lnTo>
                  <a:pt x="27431" y="48768"/>
                </a:lnTo>
                <a:close/>
              </a:path>
              <a:path w="70484" h="97789">
                <a:moveTo>
                  <a:pt x="30479" y="52284"/>
                </a:moveTo>
                <a:lnTo>
                  <a:pt x="30479" y="59436"/>
                </a:lnTo>
                <a:lnTo>
                  <a:pt x="33426" y="59436"/>
                </a:lnTo>
                <a:lnTo>
                  <a:pt x="35051" y="57560"/>
                </a:lnTo>
                <a:lnTo>
                  <a:pt x="30479" y="52284"/>
                </a:lnTo>
                <a:close/>
              </a:path>
              <a:path w="70484" h="97789">
                <a:moveTo>
                  <a:pt x="42672" y="48768"/>
                </a:moveTo>
                <a:lnTo>
                  <a:pt x="38100" y="54043"/>
                </a:lnTo>
                <a:lnTo>
                  <a:pt x="38100" y="59436"/>
                </a:lnTo>
                <a:lnTo>
                  <a:pt x="42672" y="48768"/>
                </a:lnTo>
                <a:close/>
              </a:path>
              <a:path w="70484" h="97789">
                <a:moveTo>
                  <a:pt x="70103" y="48768"/>
                </a:moveTo>
                <a:lnTo>
                  <a:pt x="42672" y="48768"/>
                </a:lnTo>
                <a:lnTo>
                  <a:pt x="38100" y="59436"/>
                </a:lnTo>
                <a:lnTo>
                  <a:pt x="70103" y="59436"/>
                </a:lnTo>
                <a:lnTo>
                  <a:pt x="70103" y="48768"/>
                </a:lnTo>
                <a:close/>
              </a:path>
              <a:path w="70484" h="97789">
                <a:moveTo>
                  <a:pt x="38100" y="42671"/>
                </a:moveTo>
                <a:lnTo>
                  <a:pt x="38100" y="54043"/>
                </a:lnTo>
                <a:lnTo>
                  <a:pt x="42672" y="48768"/>
                </a:lnTo>
                <a:lnTo>
                  <a:pt x="70103" y="48768"/>
                </a:lnTo>
                <a:lnTo>
                  <a:pt x="70103" y="47243"/>
                </a:lnTo>
                <a:lnTo>
                  <a:pt x="42672" y="47243"/>
                </a:lnTo>
                <a:lnTo>
                  <a:pt x="38100" y="42671"/>
                </a:lnTo>
                <a:close/>
              </a:path>
              <a:path w="70484" h="97789">
                <a:moveTo>
                  <a:pt x="30479" y="48768"/>
                </a:moveTo>
                <a:lnTo>
                  <a:pt x="27431" y="48768"/>
                </a:lnTo>
                <a:lnTo>
                  <a:pt x="30479" y="52284"/>
                </a:lnTo>
                <a:lnTo>
                  <a:pt x="30479" y="48768"/>
                </a:lnTo>
                <a:close/>
              </a:path>
              <a:path w="70484" h="97789">
                <a:moveTo>
                  <a:pt x="38100" y="36575"/>
                </a:moveTo>
                <a:lnTo>
                  <a:pt x="38100" y="42671"/>
                </a:lnTo>
                <a:lnTo>
                  <a:pt x="42672" y="47243"/>
                </a:lnTo>
                <a:lnTo>
                  <a:pt x="38100" y="36575"/>
                </a:lnTo>
                <a:close/>
              </a:path>
              <a:path w="70484" h="97789">
                <a:moveTo>
                  <a:pt x="70103" y="36575"/>
                </a:moveTo>
                <a:lnTo>
                  <a:pt x="38100" y="36575"/>
                </a:lnTo>
                <a:lnTo>
                  <a:pt x="42672" y="47243"/>
                </a:lnTo>
                <a:lnTo>
                  <a:pt x="70103" y="47243"/>
                </a:lnTo>
                <a:lnTo>
                  <a:pt x="70103" y="36575"/>
                </a:lnTo>
                <a:close/>
              </a:path>
              <a:path w="70484" h="97789">
                <a:moveTo>
                  <a:pt x="30479" y="30289"/>
                </a:moveTo>
                <a:lnTo>
                  <a:pt x="30479" y="35051"/>
                </a:lnTo>
                <a:lnTo>
                  <a:pt x="38100" y="42671"/>
                </a:lnTo>
                <a:lnTo>
                  <a:pt x="38100" y="36575"/>
                </a:lnTo>
                <a:lnTo>
                  <a:pt x="70103" y="36575"/>
                </a:lnTo>
                <a:lnTo>
                  <a:pt x="70103" y="33528"/>
                </a:lnTo>
                <a:lnTo>
                  <a:pt x="69596" y="32004"/>
                </a:lnTo>
                <a:lnTo>
                  <a:pt x="35051" y="32004"/>
                </a:lnTo>
                <a:lnTo>
                  <a:pt x="30479" y="30289"/>
                </a:lnTo>
                <a:close/>
              </a:path>
              <a:path w="70484" h="97789">
                <a:moveTo>
                  <a:pt x="22859" y="27431"/>
                </a:moveTo>
                <a:lnTo>
                  <a:pt x="30479" y="35051"/>
                </a:lnTo>
                <a:lnTo>
                  <a:pt x="30479" y="30289"/>
                </a:lnTo>
                <a:lnTo>
                  <a:pt x="22859" y="27431"/>
                </a:lnTo>
                <a:close/>
              </a:path>
              <a:path w="70484" h="97789">
                <a:moveTo>
                  <a:pt x="30479" y="16763"/>
                </a:moveTo>
                <a:lnTo>
                  <a:pt x="15240" y="32004"/>
                </a:lnTo>
                <a:lnTo>
                  <a:pt x="27431" y="32004"/>
                </a:lnTo>
                <a:lnTo>
                  <a:pt x="22859" y="27431"/>
                </a:lnTo>
                <a:lnTo>
                  <a:pt x="30479" y="27431"/>
                </a:lnTo>
                <a:lnTo>
                  <a:pt x="30479" y="16763"/>
                </a:lnTo>
                <a:close/>
              </a:path>
              <a:path w="70484" h="97789">
                <a:moveTo>
                  <a:pt x="56387" y="16763"/>
                </a:moveTo>
                <a:lnTo>
                  <a:pt x="30479" y="16763"/>
                </a:lnTo>
                <a:lnTo>
                  <a:pt x="30479" y="30289"/>
                </a:lnTo>
                <a:lnTo>
                  <a:pt x="35051" y="32004"/>
                </a:lnTo>
                <a:lnTo>
                  <a:pt x="69596" y="32004"/>
                </a:lnTo>
                <a:lnTo>
                  <a:pt x="68579" y="28956"/>
                </a:lnTo>
                <a:lnTo>
                  <a:pt x="56387" y="16763"/>
                </a:lnTo>
                <a:close/>
              </a:path>
              <a:path w="70484" h="97789">
                <a:moveTo>
                  <a:pt x="30479" y="27431"/>
                </a:moveTo>
                <a:lnTo>
                  <a:pt x="22859" y="27431"/>
                </a:lnTo>
                <a:lnTo>
                  <a:pt x="30479" y="30289"/>
                </a:lnTo>
                <a:lnTo>
                  <a:pt x="30479" y="27431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043928" y="4312919"/>
            <a:ext cx="513588" cy="3489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348728" y="4383023"/>
            <a:ext cx="94488" cy="64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293864" y="4312919"/>
            <a:ext cx="513587" cy="3489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598664" y="4383023"/>
            <a:ext cx="94488" cy="64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740395" y="4590287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4" h="22860">
                <a:moveTo>
                  <a:pt x="24383" y="0"/>
                </a:moveTo>
                <a:lnTo>
                  <a:pt x="0" y="21335"/>
                </a:lnTo>
                <a:lnTo>
                  <a:pt x="1524" y="22859"/>
                </a:lnTo>
                <a:lnTo>
                  <a:pt x="25907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580376" y="4492751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8" y="0"/>
                </a:lnTo>
              </a:path>
            </a:pathLst>
          </a:custGeom>
          <a:ln w="42672">
            <a:solidFill>
              <a:srgbClr val="CF92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563611" y="4454651"/>
            <a:ext cx="166370" cy="74930"/>
          </a:xfrm>
          <a:custGeom>
            <a:avLst/>
            <a:gdLst/>
            <a:ahLst/>
            <a:cxnLst/>
            <a:rect l="l" t="t" r="r" b="b"/>
            <a:pathLst>
              <a:path w="166370" h="74929">
                <a:moveTo>
                  <a:pt x="166116" y="0"/>
                </a:moveTo>
                <a:lnTo>
                  <a:pt x="0" y="0"/>
                </a:lnTo>
                <a:lnTo>
                  <a:pt x="0" y="74675"/>
                </a:lnTo>
                <a:lnTo>
                  <a:pt x="166116" y="74675"/>
                </a:lnTo>
                <a:lnTo>
                  <a:pt x="166116" y="59436"/>
                </a:lnTo>
                <a:lnTo>
                  <a:pt x="32004" y="59436"/>
                </a:lnTo>
                <a:lnTo>
                  <a:pt x="16764" y="44195"/>
                </a:lnTo>
                <a:lnTo>
                  <a:pt x="32004" y="44195"/>
                </a:lnTo>
                <a:lnTo>
                  <a:pt x="32004" y="32003"/>
                </a:lnTo>
                <a:lnTo>
                  <a:pt x="16764" y="32003"/>
                </a:lnTo>
                <a:lnTo>
                  <a:pt x="32004" y="16763"/>
                </a:lnTo>
                <a:lnTo>
                  <a:pt x="166116" y="16763"/>
                </a:lnTo>
                <a:lnTo>
                  <a:pt x="166116" y="0"/>
                </a:lnTo>
                <a:close/>
              </a:path>
              <a:path w="166370" h="74929">
                <a:moveTo>
                  <a:pt x="32004" y="44195"/>
                </a:moveTo>
                <a:lnTo>
                  <a:pt x="16764" y="44195"/>
                </a:lnTo>
                <a:lnTo>
                  <a:pt x="32004" y="59436"/>
                </a:lnTo>
                <a:lnTo>
                  <a:pt x="32004" y="44195"/>
                </a:lnTo>
                <a:close/>
              </a:path>
              <a:path w="166370" h="74929">
                <a:moveTo>
                  <a:pt x="134112" y="44195"/>
                </a:moveTo>
                <a:lnTo>
                  <a:pt x="32004" y="44195"/>
                </a:lnTo>
                <a:lnTo>
                  <a:pt x="32004" y="59436"/>
                </a:lnTo>
                <a:lnTo>
                  <a:pt x="134112" y="59436"/>
                </a:lnTo>
                <a:lnTo>
                  <a:pt x="134112" y="44195"/>
                </a:lnTo>
                <a:close/>
              </a:path>
              <a:path w="166370" h="74929">
                <a:moveTo>
                  <a:pt x="134112" y="16763"/>
                </a:moveTo>
                <a:lnTo>
                  <a:pt x="134112" y="59436"/>
                </a:lnTo>
                <a:lnTo>
                  <a:pt x="149352" y="44195"/>
                </a:lnTo>
                <a:lnTo>
                  <a:pt x="166116" y="44195"/>
                </a:lnTo>
                <a:lnTo>
                  <a:pt x="166116" y="32003"/>
                </a:lnTo>
                <a:lnTo>
                  <a:pt x="149352" y="32003"/>
                </a:lnTo>
                <a:lnTo>
                  <a:pt x="134112" y="16763"/>
                </a:lnTo>
                <a:close/>
              </a:path>
              <a:path w="166370" h="74929">
                <a:moveTo>
                  <a:pt x="166116" y="44195"/>
                </a:moveTo>
                <a:lnTo>
                  <a:pt x="149352" y="44195"/>
                </a:lnTo>
                <a:lnTo>
                  <a:pt x="134112" y="59436"/>
                </a:lnTo>
                <a:lnTo>
                  <a:pt x="166116" y="59436"/>
                </a:lnTo>
                <a:lnTo>
                  <a:pt x="166116" y="44195"/>
                </a:lnTo>
                <a:close/>
              </a:path>
              <a:path w="166370" h="74929">
                <a:moveTo>
                  <a:pt x="32004" y="16763"/>
                </a:moveTo>
                <a:lnTo>
                  <a:pt x="16764" y="32003"/>
                </a:lnTo>
                <a:lnTo>
                  <a:pt x="32004" y="32003"/>
                </a:lnTo>
                <a:lnTo>
                  <a:pt x="32004" y="16763"/>
                </a:lnTo>
                <a:close/>
              </a:path>
              <a:path w="166370" h="74929">
                <a:moveTo>
                  <a:pt x="134112" y="16763"/>
                </a:moveTo>
                <a:lnTo>
                  <a:pt x="32004" y="16763"/>
                </a:lnTo>
                <a:lnTo>
                  <a:pt x="32004" y="32003"/>
                </a:lnTo>
                <a:lnTo>
                  <a:pt x="134112" y="32003"/>
                </a:lnTo>
                <a:lnTo>
                  <a:pt x="134112" y="16763"/>
                </a:lnTo>
                <a:close/>
              </a:path>
              <a:path w="166370" h="74929">
                <a:moveTo>
                  <a:pt x="166116" y="16763"/>
                </a:moveTo>
                <a:lnTo>
                  <a:pt x="134112" y="16763"/>
                </a:lnTo>
                <a:lnTo>
                  <a:pt x="149352" y="32003"/>
                </a:lnTo>
                <a:lnTo>
                  <a:pt x="166116" y="32003"/>
                </a:lnTo>
                <a:lnTo>
                  <a:pt x="166116" y="16763"/>
                </a:lnTo>
                <a:close/>
              </a:path>
            </a:pathLst>
          </a:custGeom>
          <a:solidFill>
            <a:srgbClr val="CF9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543800" y="4498847"/>
            <a:ext cx="205740" cy="76200"/>
          </a:xfrm>
          <a:custGeom>
            <a:avLst/>
            <a:gdLst/>
            <a:ahLst/>
            <a:cxnLst/>
            <a:rect l="l" t="t" r="r" b="b"/>
            <a:pathLst>
              <a:path w="205740" h="76200">
                <a:moveTo>
                  <a:pt x="198120" y="0"/>
                </a:moveTo>
                <a:lnTo>
                  <a:pt x="30479" y="0"/>
                </a:lnTo>
                <a:lnTo>
                  <a:pt x="24383" y="3047"/>
                </a:lnTo>
                <a:lnTo>
                  <a:pt x="21335" y="9143"/>
                </a:lnTo>
                <a:lnTo>
                  <a:pt x="1524" y="53339"/>
                </a:lnTo>
                <a:lnTo>
                  <a:pt x="0" y="57911"/>
                </a:lnTo>
                <a:lnTo>
                  <a:pt x="0" y="64007"/>
                </a:lnTo>
                <a:lnTo>
                  <a:pt x="6096" y="73151"/>
                </a:lnTo>
                <a:lnTo>
                  <a:pt x="10668" y="76199"/>
                </a:lnTo>
                <a:lnTo>
                  <a:pt x="198120" y="76199"/>
                </a:lnTo>
                <a:lnTo>
                  <a:pt x="205740" y="68579"/>
                </a:lnTo>
                <a:lnTo>
                  <a:pt x="205740" y="65531"/>
                </a:lnTo>
                <a:lnTo>
                  <a:pt x="30479" y="65531"/>
                </a:lnTo>
                <a:lnTo>
                  <a:pt x="16764" y="44195"/>
                </a:lnTo>
                <a:lnTo>
                  <a:pt x="40044" y="44195"/>
                </a:lnTo>
                <a:lnTo>
                  <a:pt x="46192" y="30479"/>
                </a:lnTo>
                <a:lnTo>
                  <a:pt x="36575" y="30479"/>
                </a:lnTo>
                <a:lnTo>
                  <a:pt x="50292" y="21335"/>
                </a:lnTo>
                <a:lnTo>
                  <a:pt x="173735" y="21335"/>
                </a:lnTo>
                <a:lnTo>
                  <a:pt x="173735" y="15239"/>
                </a:lnTo>
                <a:lnTo>
                  <a:pt x="205740" y="15239"/>
                </a:lnTo>
                <a:lnTo>
                  <a:pt x="205740" y="6095"/>
                </a:lnTo>
                <a:lnTo>
                  <a:pt x="198120" y="0"/>
                </a:lnTo>
                <a:close/>
              </a:path>
              <a:path w="205740" h="76200">
                <a:moveTo>
                  <a:pt x="40044" y="44195"/>
                </a:moveTo>
                <a:lnTo>
                  <a:pt x="16764" y="44195"/>
                </a:lnTo>
                <a:lnTo>
                  <a:pt x="30479" y="65531"/>
                </a:lnTo>
                <a:lnTo>
                  <a:pt x="40044" y="44195"/>
                </a:lnTo>
                <a:close/>
              </a:path>
              <a:path w="205740" h="76200">
                <a:moveTo>
                  <a:pt x="173735" y="44195"/>
                </a:moveTo>
                <a:lnTo>
                  <a:pt x="40044" y="44195"/>
                </a:lnTo>
                <a:lnTo>
                  <a:pt x="30479" y="65531"/>
                </a:lnTo>
                <a:lnTo>
                  <a:pt x="205740" y="65531"/>
                </a:lnTo>
                <a:lnTo>
                  <a:pt x="205740" y="59435"/>
                </a:lnTo>
                <a:lnTo>
                  <a:pt x="173735" y="59435"/>
                </a:lnTo>
                <a:lnTo>
                  <a:pt x="173735" y="44195"/>
                </a:lnTo>
                <a:close/>
              </a:path>
              <a:path w="205740" h="76200">
                <a:moveTo>
                  <a:pt x="173735" y="15239"/>
                </a:moveTo>
                <a:lnTo>
                  <a:pt x="173735" y="59435"/>
                </a:lnTo>
                <a:lnTo>
                  <a:pt x="188975" y="44195"/>
                </a:lnTo>
                <a:lnTo>
                  <a:pt x="205740" y="44195"/>
                </a:lnTo>
                <a:lnTo>
                  <a:pt x="205740" y="30479"/>
                </a:lnTo>
                <a:lnTo>
                  <a:pt x="188975" y="30479"/>
                </a:lnTo>
                <a:lnTo>
                  <a:pt x="173735" y="15239"/>
                </a:lnTo>
                <a:close/>
              </a:path>
              <a:path w="205740" h="76200">
                <a:moveTo>
                  <a:pt x="205740" y="44195"/>
                </a:moveTo>
                <a:lnTo>
                  <a:pt x="188975" y="44195"/>
                </a:lnTo>
                <a:lnTo>
                  <a:pt x="173735" y="59435"/>
                </a:lnTo>
                <a:lnTo>
                  <a:pt x="205740" y="59435"/>
                </a:lnTo>
                <a:lnTo>
                  <a:pt x="205740" y="44195"/>
                </a:lnTo>
                <a:close/>
              </a:path>
              <a:path w="205740" h="76200">
                <a:moveTo>
                  <a:pt x="50292" y="21335"/>
                </a:moveTo>
                <a:lnTo>
                  <a:pt x="36575" y="30479"/>
                </a:lnTo>
                <a:lnTo>
                  <a:pt x="46192" y="30479"/>
                </a:lnTo>
                <a:lnTo>
                  <a:pt x="50292" y="21335"/>
                </a:lnTo>
                <a:close/>
              </a:path>
              <a:path w="205740" h="76200">
                <a:moveTo>
                  <a:pt x="173735" y="21335"/>
                </a:moveTo>
                <a:lnTo>
                  <a:pt x="50292" y="21335"/>
                </a:lnTo>
                <a:lnTo>
                  <a:pt x="46192" y="30479"/>
                </a:lnTo>
                <a:lnTo>
                  <a:pt x="173735" y="30479"/>
                </a:lnTo>
                <a:lnTo>
                  <a:pt x="173735" y="21335"/>
                </a:lnTo>
                <a:close/>
              </a:path>
              <a:path w="205740" h="76200">
                <a:moveTo>
                  <a:pt x="205740" y="15239"/>
                </a:moveTo>
                <a:lnTo>
                  <a:pt x="173735" y="15239"/>
                </a:lnTo>
                <a:lnTo>
                  <a:pt x="188975" y="30479"/>
                </a:lnTo>
                <a:lnTo>
                  <a:pt x="205740" y="30479"/>
                </a:lnTo>
                <a:lnTo>
                  <a:pt x="205740" y="15239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78852" y="4520183"/>
            <a:ext cx="21590" cy="33655"/>
          </a:xfrm>
          <a:custGeom>
            <a:avLst/>
            <a:gdLst/>
            <a:ahLst/>
            <a:cxnLst/>
            <a:rect l="l" t="t" r="r" b="b"/>
            <a:pathLst>
              <a:path w="21590" h="33654">
                <a:moveTo>
                  <a:pt x="3048" y="0"/>
                </a:moveTo>
                <a:lnTo>
                  <a:pt x="0" y="32004"/>
                </a:lnTo>
                <a:lnTo>
                  <a:pt x="19812" y="33528"/>
                </a:lnTo>
                <a:lnTo>
                  <a:pt x="21336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598664" y="451484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578852" y="453694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616952" y="4520183"/>
            <a:ext cx="79375" cy="33655"/>
          </a:xfrm>
          <a:custGeom>
            <a:avLst/>
            <a:gdLst/>
            <a:ahLst/>
            <a:cxnLst/>
            <a:rect l="l" t="t" r="r" b="b"/>
            <a:pathLst>
              <a:path w="79375" h="33654">
                <a:moveTo>
                  <a:pt x="1524" y="0"/>
                </a:moveTo>
                <a:lnTo>
                  <a:pt x="0" y="32004"/>
                </a:lnTo>
                <a:lnTo>
                  <a:pt x="77724" y="33528"/>
                </a:lnTo>
                <a:lnTo>
                  <a:pt x="79248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676388" y="4520183"/>
            <a:ext cx="56515" cy="32384"/>
          </a:xfrm>
          <a:custGeom>
            <a:avLst/>
            <a:gdLst/>
            <a:ahLst/>
            <a:cxnLst/>
            <a:rect l="l" t="t" r="r" b="b"/>
            <a:pathLst>
              <a:path w="56515" h="32385">
                <a:moveTo>
                  <a:pt x="0" y="0"/>
                </a:moveTo>
                <a:lnTo>
                  <a:pt x="56387" y="0"/>
                </a:lnTo>
                <a:lnTo>
                  <a:pt x="56387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636764" y="4361687"/>
            <a:ext cx="40005" cy="66040"/>
          </a:xfrm>
          <a:custGeom>
            <a:avLst/>
            <a:gdLst/>
            <a:ahLst/>
            <a:cxnLst/>
            <a:rect l="l" t="t" r="r" b="b"/>
            <a:pathLst>
              <a:path w="40004" h="66039">
                <a:moveTo>
                  <a:pt x="0" y="65531"/>
                </a:moveTo>
                <a:lnTo>
                  <a:pt x="39624" y="65531"/>
                </a:lnTo>
                <a:lnTo>
                  <a:pt x="39624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621523" y="4346447"/>
            <a:ext cx="90170" cy="119380"/>
          </a:xfrm>
          <a:custGeom>
            <a:avLst/>
            <a:gdLst/>
            <a:ahLst/>
            <a:cxnLst/>
            <a:rect l="l" t="t" r="r" b="b"/>
            <a:pathLst>
              <a:path w="90170" h="119379">
                <a:moveTo>
                  <a:pt x="89916" y="0"/>
                </a:moveTo>
                <a:lnTo>
                  <a:pt x="0" y="0"/>
                </a:lnTo>
                <a:lnTo>
                  <a:pt x="0" y="118871"/>
                </a:lnTo>
                <a:lnTo>
                  <a:pt x="89916" y="118871"/>
                </a:lnTo>
                <a:lnTo>
                  <a:pt x="89916" y="102107"/>
                </a:lnTo>
                <a:lnTo>
                  <a:pt x="32003" y="102107"/>
                </a:lnTo>
                <a:lnTo>
                  <a:pt x="15240" y="86867"/>
                </a:lnTo>
                <a:lnTo>
                  <a:pt x="32003" y="86867"/>
                </a:lnTo>
                <a:lnTo>
                  <a:pt x="32003" y="30479"/>
                </a:lnTo>
                <a:lnTo>
                  <a:pt x="15240" y="30479"/>
                </a:lnTo>
                <a:lnTo>
                  <a:pt x="32003" y="15239"/>
                </a:lnTo>
                <a:lnTo>
                  <a:pt x="89916" y="15239"/>
                </a:lnTo>
                <a:lnTo>
                  <a:pt x="89916" y="0"/>
                </a:lnTo>
                <a:close/>
              </a:path>
              <a:path w="90170" h="119379">
                <a:moveTo>
                  <a:pt x="32003" y="86867"/>
                </a:moveTo>
                <a:lnTo>
                  <a:pt x="15240" y="86867"/>
                </a:lnTo>
                <a:lnTo>
                  <a:pt x="32003" y="102107"/>
                </a:lnTo>
                <a:lnTo>
                  <a:pt x="32003" y="86867"/>
                </a:lnTo>
                <a:close/>
              </a:path>
              <a:path w="90170" h="119379">
                <a:moveTo>
                  <a:pt x="57911" y="86867"/>
                </a:moveTo>
                <a:lnTo>
                  <a:pt x="32003" y="86867"/>
                </a:lnTo>
                <a:lnTo>
                  <a:pt x="32003" y="102107"/>
                </a:lnTo>
                <a:lnTo>
                  <a:pt x="57911" y="102107"/>
                </a:lnTo>
                <a:lnTo>
                  <a:pt x="57911" y="86867"/>
                </a:lnTo>
                <a:close/>
              </a:path>
              <a:path w="90170" h="119379">
                <a:moveTo>
                  <a:pt x="57911" y="15239"/>
                </a:moveTo>
                <a:lnTo>
                  <a:pt x="57911" y="102107"/>
                </a:lnTo>
                <a:lnTo>
                  <a:pt x="73151" y="86867"/>
                </a:lnTo>
                <a:lnTo>
                  <a:pt x="89916" y="86867"/>
                </a:lnTo>
                <a:lnTo>
                  <a:pt x="89916" y="30479"/>
                </a:lnTo>
                <a:lnTo>
                  <a:pt x="73151" y="30479"/>
                </a:lnTo>
                <a:lnTo>
                  <a:pt x="57911" y="15239"/>
                </a:lnTo>
                <a:close/>
              </a:path>
              <a:path w="90170" h="119379">
                <a:moveTo>
                  <a:pt x="89916" y="86867"/>
                </a:moveTo>
                <a:lnTo>
                  <a:pt x="73151" y="86867"/>
                </a:lnTo>
                <a:lnTo>
                  <a:pt x="57911" y="102107"/>
                </a:lnTo>
                <a:lnTo>
                  <a:pt x="89916" y="102107"/>
                </a:lnTo>
                <a:lnTo>
                  <a:pt x="89916" y="86867"/>
                </a:lnTo>
                <a:close/>
              </a:path>
              <a:path w="90170" h="119379">
                <a:moveTo>
                  <a:pt x="32003" y="15239"/>
                </a:moveTo>
                <a:lnTo>
                  <a:pt x="15240" y="30479"/>
                </a:lnTo>
                <a:lnTo>
                  <a:pt x="32003" y="30479"/>
                </a:lnTo>
                <a:lnTo>
                  <a:pt x="32003" y="15239"/>
                </a:lnTo>
                <a:close/>
              </a:path>
              <a:path w="90170" h="119379">
                <a:moveTo>
                  <a:pt x="57911" y="15239"/>
                </a:moveTo>
                <a:lnTo>
                  <a:pt x="32003" y="15239"/>
                </a:lnTo>
                <a:lnTo>
                  <a:pt x="32003" y="30479"/>
                </a:lnTo>
                <a:lnTo>
                  <a:pt x="57911" y="30479"/>
                </a:lnTo>
                <a:lnTo>
                  <a:pt x="57911" y="15239"/>
                </a:lnTo>
                <a:close/>
              </a:path>
              <a:path w="90170" h="119379">
                <a:moveTo>
                  <a:pt x="89916" y="15239"/>
                </a:moveTo>
                <a:lnTo>
                  <a:pt x="57911" y="15239"/>
                </a:lnTo>
                <a:lnTo>
                  <a:pt x="73151" y="30479"/>
                </a:lnTo>
                <a:lnTo>
                  <a:pt x="89916" y="30479"/>
                </a:lnTo>
                <a:lnTo>
                  <a:pt x="8991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 txBox="1"/>
          <p:nvPr/>
        </p:nvSpPr>
        <p:spPr>
          <a:xfrm>
            <a:off x="1636292" y="4438827"/>
            <a:ext cx="2668905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satellite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desktop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computer: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422275" marR="1252220" indent="383540">
              <a:lnSpc>
                <a:spcPct val="123500"/>
              </a:lnSpc>
              <a:spcBef>
                <a:spcPts val="160"/>
              </a:spcBef>
            </a:pPr>
            <a:r>
              <a:rPr sz="1400" spc="-5" dirty="0">
                <a:latin typeface="Arial"/>
                <a:cs typeface="Arial"/>
              </a:rPr>
              <a:t>server:  network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link: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2968751" y="5499353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ln w="44196">
            <a:solidFill>
              <a:srgbClr val="FFD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953511" y="5462015"/>
            <a:ext cx="398145" cy="97790"/>
          </a:xfrm>
          <a:custGeom>
            <a:avLst/>
            <a:gdLst/>
            <a:ahLst/>
            <a:cxnLst/>
            <a:rect l="l" t="t" r="r" b="b"/>
            <a:pathLst>
              <a:path w="398145" h="97789">
                <a:moveTo>
                  <a:pt x="397763" y="0"/>
                </a:moveTo>
                <a:lnTo>
                  <a:pt x="0" y="0"/>
                </a:lnTo>
                <a:lnTo>
                  <a:pt x="0" y="97536"/>
                </a:lnTo>
                <a:lnTo>
                  <a:pt x="397763" y="97536"/>
                </a:lnTo>
                <a:lnTo>
                  <a:pt x="397763" y="82296"/>
                </a:lnTo>
                <a:lnTo>
                  <a:pt x="32004" y="82296"/>
                </a:lnTo>
                <a:lnTo>
                  <a:pt x="15239" y="67056"/>
                </a:lnTo>
                <a:lnTo>
                  <a:pt x="32004" y="67056"/>
                </a:lnTo>
                <a:lnTo>
                  <a:pt x="32004" y="32003"/>
                </a:lnTo>
                <a:lnTo>
                  <a:pt x="15239" y="32003"/>
                </a:lnTo>
                <a:lnTo>
                  <a:pt x="32004" y="15240"/>
                </a:lnTo>
                <a:lnTo>
                  <a:pt x="397763" y="15240"/>
                </a:lnTo>
                <a:lnTo>
                  <a:pt x="397763" y="0"/>
                </a:lnTo>
                <a:close/>
              </a:path>
              <a:path w="398145" h="97789">
                <a:moveTo>
                  <a:pt x="32004" y="67056"/>
                </a:moveTo>
                <a:lnTo>
                  <a:pt x="15239" y="67056"/>
                </a:lnTo>
                <a:lnTo>
                  <a:pt x="32004" y="82296"/>
                </a:lnTo>
                <a:lnTo>
                  <a:pt x="32004" y="67056"/>
                </a:lnTo>
                <a:close/>
              </a:path>
              <a:path w="398145" h="97789">
                <a:moveTo>
                  <a:pt x="365760" y="67056"/>
                </a:moveTo>
                <a:lnTo>
                  <a:pt x="32004" y="67056"/>
                </a:lnTo>
                <a:lnTo>
                  <a:pt x="32004" y="82296"/>
                </a:lnTo>
                <a:lnTo>
                  <a:pt x="365760" y="82296"/>
                </a:lnTo>
                <a:lnTo>
                  <a:pt x="365760" y="67056"/>
                </a:lnTo>
                <a:close/>
              </a:path>
              <a:path w="398145" h="97789">
                <a:moveTo>
                  <a:pt x="365760" y="15240"/>
                </a:moveTo>
                <a:lnTo>
                  <a:pt x="365760" y="82296"/>
                </a:lnTo>
                <a:lnTo>
                  <a:pt x="381000" y="67056"/>
                </a:lnTo>
                <a:lnTo>
                  <a:pt x="397763" y="67056"/>
                </a:lnTo>
                <a:lnTo>
                  <a:pt x="397763" y="32003"/>
                </a:lnTo>
                <a:lnTo>
                  <a:pt x="381000" y="32003"/>
                </a:lnTo>
                <a:lnTo>
                  <a:pt x="365760" y="15240"/>
                </a:lnTo>
                <a:close/>
              </a:path>
              <a:path w="398145" h="97789">
                <a:moveTo>
                  <a:pt x="397763" y="67056"/>
                </a:moveTo>
                <a:lnTo>
                  <a:pt x="381000" y="67056"/>
                </a:lnTo>
                <a:lnTo>
                  <a:pt x="365760" y="82296"/>
                </a:lnTo>
                <a:lnTo>
                  <a:pt x="397763" y="82296"/>
                </a:lnTo>
                <a:lnTo>
                  <a:pt x="397763" y="67056"/>
                </a:lnTo>
                <a:close/>
              </a:path>
              <a:path w="398145" h="97789">
                <a:moveTo>
                  <a:pt x="32004" y="15240"/>
                </a:moveTo>
                <a:lnTo>
                  <a:pt x="15239" y="32003"/>
                </a:lnTo>
                <a:lnTo>
                  <a:pt x="32004" y="32003"/>
                </a:lnTo>
                <a:lnTo>
                  <a:pt x="32004" y="15240"/>
                </a:lnTo>
                <a:close/>
              </a:path>
              <a:path w="398145" h="97789">
                <a:moveTo>
                  <a:pt x="365760" y="15240"/>
                </a:moveTo>
                <a:lnTo>
                  <a:pt x="32004" y="15240"/>
                </a:lnTo>
                <a:lnTo>
                  <a:pt x="32004" y="32003"/>
                </a:lnTo>
                <a:lnTo>
                  <a:pt x="365760" y="32003"/>
                </a:lnTo>
                <a:lnTo>
                  <a:pt x="365760" y="15240"/>
                </a:lnTo>
                <a:close/>
              </a:path>
              <a:path w="398145" h="97789">
                <a:moveTo>
                  <a:pt x="397763" y="15240"/>
                </a:moveTo>
                <a:lnTo>
                  <a:pt x="365760" y="15240"/>
                </a:lnTo>
                <a:lnTo>
                  <a:pt x="381000" y="32003"/>
                </a:lnTo>
                <a:lnTo>
                  <a:pt x="397763" y="32003"/>
                </a:lnTo>
                <a:lnTo>
                  <a:pt x="397763" y="1524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96298" y="3427475"/>
            <a:ext cx="36195" cy="18415"/>
          </a:xfrm>
          <a:custGeom>
            <a:avLst/>
            <a:gdLst/>
            <a:ahLst/>
            <a:cxnLst/>
            <a:rect l="l" t="t" r="r" b="b"/>
            <a:pathLst>
              <a:path w="36195" h="18414">
                <a:moveTo>
                  <a:pt x="32930" y="0"/>
                </a:moveTo>
                <a:lnTo>
                  <a:pt x="0" y="0"/>
                </a:lnTo>
                <a:lnTo>
                  <a:pt x="6765" y="18287"/>
                </a:lnTo>
                <a:lnTo>
                  <a:pt x="35721" y="7619"/>
                </a:lnTo>
                <a:lnTo>
                  <a:pt x="32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969764" y="3992879"/>
            <a:ext cx="128015" cy="16611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838700" y="3738371"/>
            <a:ext cx="200025" cy="303530"/>
          </a:xfrm>
          <a:custGeom>
            <a:avLst/>
            <a:gdLst/>
            <a:ahLst/>
            <a:cxnLst/>
            <a:rect l="l" t="t" r="r" b="b"/>
            <a:pathLst>
              <a:path w="200025" h="303529">
                <a:moveTo>
                  <a:pt x="27432" y="0"/>
                </a:moveTo>
                <a:lnTo>
                  <a:pt x="0" y="16763"/>
                </a:lnTo>
                <a:lnTo>
                  <a:pt x="172212" y="303275"/>
                </a:lnTo>
                <a:lnTo>
                  <a:pt x="199644" y="286511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181855" y="3927347"/>
            <a:ext cx="129540" cy="1432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65676" y="3713987"/>
            <a:ext cx="271780" cy="264160"/>
          </a:xfrm>
          <a:custGeom>
            <a:avLst/>
            <a:gdLst/>
            <a:ahLst/>
            <a:cxnLst/>
            <a:rect l="l" t="t" r="r" b="b"/>
            <a:pathLst>
              <a:path w="271779" h="264160">
                <a:moveTo>
                  <a:pt x="248412" y="0"/>
                </a:moveTo>
                <a:lnTo>
                  <a:pt x="0" y="240791"/>
                </a:lnTo>
                <a:lnTo>
                  <a:pt x="21336" y="263651"/>
                </a:lnTo>
                <a:lnTo>
                  <a:pt x="271272" y="22859"/>
                </a:lnTo>
                <a:lnTo>
                  <a:pt x="24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893820" y="3971543"/>
            <a:ext cx="128015" cy="1661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781044" y="4091939"/>
            <a:ext cx="182880" cy="363220"/>
          </a:xfrm>
          <a:custGeom>
            <a:avLst/>
            <a:gdLst/>
            <a:ahLst/>
            <a:cxnLst/>
            <a:rect l="l" t="t" r="r" b="b"/>
            <a:pathLst>
              <a:path w="182879" h="363220">
                <a:moveTo>
                  <a:pt x="153923" y="0"/>
                </a:moveTo>
                <a:lnTo>
                  <a:pt x="0" y="350519"/>
                </a:lnTo>
                <a:lnTo>
                  <a:pt x="28955" y="362712"/>
                </a:lnTo>
                <a:lnTo>
                  <a:pt x="182879" y="12192"/>
                </a:lnTo>
                <a:lnTo>
                  <a:pt x="153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2654" marR="5080" indent="-12230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Mobile and</a:t>
            </a:r>
            <a:r>
              <a:rPr spc="-40" dirty="0"/>
              <a:t> </a:t>
            </a:r>
            <a:r>
              <a:rPr spc="-10" dirty="0"/>
              <a:t>Ubiquitous  </a:t>
            </a:r>
            <a:r>
              <a:rPr spc="-5" dirty="0"/>
              <a:t>Computing</a:t>
            </a:r>
          </a:p>
        </p:txBody>
      </p:sp>
      <p:sp>
        <p:nvSpPr>
          <p:cNvPr id="107" name="Date Placeholder 10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138EBAF2-5EB2-497B-AA9E-E5CBF5D9619F}" type="datetime1">
              <a:rPr lang="en-US" smtClean="0"/>
              <a:t>17/01/2023</a:t>
            </a:fld>
            <a:endParaRPr lang="en-US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13239" y="2691383"/>
            <a:ext cx="409575" cy="736600"/>
          </a:xfrm>
          <a:custGeom>
            <a:avLst/>
            <a:gdLst/>
            <a:ahLst/>
            <a:cxnLst/>
            <a:rect l="l" t="t" r="r" b="b"/>
            <a:pathLst>
              <a:path w="409575" h="736600">
                <a:moveTo>
                  <a:pt x="385180" y="0"/>
                </a:moveTo>
                <a:lnTo>
                  <a:pt x="0" y="736092"/>
                </a:lnTo>
                <a:lnTo>
                  <a:pt x="29415" y="736092"/>
                </a:lnTo>
                <a:lnTo>
                  <a:pt x="409564" y="12192"/>
                </a:lnTo>
                <a:lnTo>
                  <a:pt x="385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4291" y="2723387"/>
            <a:ext cx="76200" cy="530860"/>
          </a:xfrm>
          <a:custGeom>
            <a:avLst/>
            <a:gdLst/>
            <a:ahLst/>
            <a:cxnLst/>
            <a:rect l="l" t="t" r="r" b="b"/>
            <a:pathLst>
              <a:path w="76200" h="530860">
                <a:moveTo>
                  <a:pt x="48768" y="0"/>
                </a:moveTo>
                <a:lnTo>
                  <a:pt x="0" y="527303"/>
                </a:lnTo>
                <a:lnTo>
                  <a:pt x="27432" y="530351"/>
                </a:lnTo>
                <a:lnTo>
                  <a:pt x="76200" y="3048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6352" y="2638043"/>
            <a:ext cx="526415" cy="789940"/>
          </a:xfrm>
          <a:custGeom>
            <a:avLst/>
            <a:gdLst/>
            <a:ahLst/>
            <a:cxnLst/>
            <a:rect l="l" t="t" r="r" b="b"/>
            <a:pathLst>
              <a:path w="526415" h="789939">
                <a:moveTo>
                  <a:pt x="22859" y="0"/>
                </a:moveTo>
                <a:lnTo>
                  <a:pt x="0" y="15239"/>
                </a:lnTo>
                <a:lnTo>
                  <a:pt x="494586" y="789432"/>
                </a:lnTo>
                <a:lnTo>
                  <a:pt x="526324" y="789432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854707"/>
            <a:ext cx="5480685" cy="948055"/>
          </a:xfrm>
          <a:custGeom>
            <a:avLst/>
            <a:gdLst/>
            <a:ahLst/>
            <a:cxnLst/>
            <a:rect l="l" t="t" r="r" b="b"/>
            <a:pathLst>
              <a:path w="5480684" h="948055">
                <a:moveTo>
                  <a:pt x="858012" y="53340"/>
                </a:moveTo>
                <a:lnTo>
                  <a:pt x="237744" y="156972"/>
                </a:lnTo>
                <a:lnTo>
                  <a:pt x="141731" y="210312"/>
                </a:lnTo>
                <a:lnTo>
                  <a:pt x="47243" y="368808"/>
                </a:lnTo>
                <a:lnTo>
                  <a:pt x="0" y="475488"/>
                </a:lnTo>
                <a:lnTo>
                  <a:pt x="22860" y="553212"/>
                </a:lnTo>
                <a:lnTo>
                  <a:pt x="71627" y="632460"/>
                </a:lnTo>
                <a:lnTo>
                  <a:pt x="213360" y="739140"/>
                </a:lnTo>
                <a:lnTo>
                  <a:pt x="332231" y="842772"/>
                </a:lnTo>
                <a:lnTo>
                  <a:pt x="403860" y="870204"/>
                </a:lnTo>
                <a:lnTo>
                  <a:pt x="2740152" y="870204"/>
                </a:lnTo>
                <a:lnTo>
                  <a:pt x="3096767" y="896112"/>
                </a:lnTo>
                <a:lnTo>
                  <a:pt x="3456432" y="896112"/>
                </a:lnTo>
                <a:lnTo>
                  <a:pt x="4218432" y="947928"/>
                </a:lnTo>
                <a:lnTo>
                  <a:pt x="4622292" y="947928"/>
                </a:lnTo>
                <a:lnTo>
                  <a:pt x="4980432" y="922020"/>
                </a:lnTo>
                <a:lnTo>
                  <a:pt x="5289804" y="842772"/>
                </a:lnTo>
                <a:lnTo>
                  <a:pt x="5433059" y="684276"/>
                </a:lnTo>
                <a:lnTo>
                  <a:pt x="5480304" y="579120"/>
                </a:lnTo>
                <a:lnTo>
                  <a:pt x="5455920" y="475488"/>
                </a:lnTo>
                <a:lnTo>
                  <a:pt x="5384292" y="289560"/>
                </a:lnTo>
                <a:lnTo>
                  <a:pt x="5076444" y="156972"/>
                </a:lnTo>
                <a:lnTo>
                  <a:pt x="4789932" y="77724"/>
                </a:lnTo>
                <a:lnTo>
                  <a:pt x="1095756" y="77724"/>
                </a:lnTo>
                <a:lnTo>
                  <a:pt x="858012" y="53340"/>
                </a:lnTo>
                <a:close/>
              </a:path>
              <a:path w="5480684" h="948055">
                <a:moveTo>
                  <a:pt x="2740152" y="870204"/>
                </a:moveTo>
                <a:lnTo>
                  <a:pt x="477012" y="870204"/>
                </a:lnTo>
                <a:lnTo>
                  <a:pt x="643127" y="896112"/>
                </a:lnTo>
                <a:lnTo>
                  <a:pt x="833627" y="922020"/>
                </a:lnTo>
                <a:lnTo>
                  <a:pt x="1833372" y="922020"/>
                </a:lnTo>
                <a:lnTo>
                  <a:pt x="2121408" y="896112"/>
                </a:lnTo>
                <a:lnTo>
                  <a:pt x="2406396" y="896112"/>
                </a:lnTo>
                <a:lnTo>
                  <a:pt x="2740152" y="870204"/>
                </a:lnTo>
                <a:close/>
              </a:path>
              <a:path w="5480684" h="948055">
                <a:moveTo>
                  <a:pt x="1620012" y="53340"/>
                </a:moveTo>
                <a:lnTo>
                  <a:pt x="1286256" y="53340"/>
                </a:lnTo>
                <a:lnTo>
                  <a:pt x="1095756" y="77724"/>
                </a:lnTo>
                <a:lnTo>
                  <a:pt x="2049779" y="77724"/>
                </a:lnTo>
                <a:lnTo>
                  <a:pt x="1620012" y="53340"/>
                </a:lnTo>
                <a:close/>
              </a:path>
              <a:path w="5480684" h="948055">
                <a:moveTo>
                  <a:pt x="4194048" y="0"/>
                </a:moveTo>
                <a:lnTo>
                  <a:pt x="3311652" y="0"/>
                </a:lnTo>
                <a:lnTo>
                  <a:pt x="3096767" y="53340"/>
                </a:lnTo>
                <a:lnTo>
                  <a:pt x="2883408" y="77724"/>
                </a:lnTo>
                <a:lnTo>
                  <a:pt x="4789932" y="77724"/>
                </a:lnTo>
                <a:lnTo>
                  <a:pt x="4550664" y="53340"/>
                </a:lnTo>
                <a:lnTo>
                  <a:pt x="4408932" y="25908"/>
                </a:lnTo>
                <a:lnTo>
                  <a:pt x="4194048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8883" y="1840991"/>
            <a:ext cx="5509260" cy="975360"/>
          </a:xfrm>
          <a:custGeom>
            <a:avLst/>
            <a:gdLst/>
            <a:ahLst/>
            <a:cxnLst/>
            <a:rect l="l" t="t" r="r" b="b"/>
            <a:pathLst>
              <a:path w="5509259" h="975360">
                <a:moveTo>
                  <a:pt x="3490044" y="897636"/>
                </a:moveTo>
                <a:lnTo>
                  <a:pt x="2753868" y="897636"/>
                </a:lnTo>
                <a:lnTo>
                  <a:pt x="2753134" y="897693"/>
                </a:lnTo>
                <a:lnTo>
                  <a:pt x="3110484" y="923544"/>
                </a:lnTo>
                <a:lnTo>
                  <a:pt x="3468624" y="923544"/>
                </a:lnTo>
                <a:lnTo>
                  <a:pt x="4232148" y="975360"/>
                </a:lnTo>
                <a:lnTo>
                  <a:pt x="4637532" y="975360"/>
                </a:lnTo>
                <a:lnTo>
                  <a:pt x="4994148" y="949451"/>
                </a:lnTo>
                <a:lnTo>
                  <a:pt x="4997196" y="949451"/>
                </a:lnTo>
                <a:lnTo>
                  <a:pt x="5003145" y="947927"/>
                </a:lnTo>
                <a:lnTo>
                  <a:pt x="4232148" y="947927"/>
                </a:lnTo>
                <a:lnTo>
                  <a:pt x="3828288" y="923544"/>
                </a:lnTo>
                <a:lnTo>
                  <a:pt x="3490044" y="897636"/>
                </a:lnTo>
                <a:close/>
              </a:path>
              <a:path w="5509259" h="975360">
                <a:moveTo>
                  <a:pt x="873252" y="53339"/>
                </a:moveTo>
                <a:lnTo>
                  <a:pt x="870204" y="53339"/>
                </a:lnTo>
                <a:lnTo>
                  <a:pt x="249936" y="158496"/>
                </a:lnTo>
                <a:lnTo>
                  <a:pt x="246888" y="158496"/>
                </a:lnTo>
                <a:lnTo>
                  <a:pt x="245364" y="160020"/>
                </a:lnTo>
                <a:lnTo>
                  <a:pt x="149352" y="211836"/>
                </a:lnTo>
                <a:lnTo>
                  <a:pt x="146304" y="213360"/>
                </a:lnTo>
                <a:lnTo>
                  <a:pt x="143256" y="216408"/>
                </a:lnTo>
                <a:lnTo>
                  <a:pt x="96012" y="295656"/>
                </a:lnTo>
                <a:lnTo>
                  <a:pt x="48768" y="376427"/>
                </a:lnTo>
                <a:lnTo>
                  <a:pt x="1524" y="483108"/>
                </a:lnTo>
                <a:lnTo>
                  <a:pt x="0" y="486156"/>
                </a:lnTo>
                <a:lnTo>
                  <a:pt x="0" y="492251"/>
                </a:lnTo>
                <a:lnTo>
                  <a:pt x="22860" y="569976"/>
                </a:lnTo>
                <a:lnTo>
                  <a:pt x="24384" y="571500"/>
                </a:lnTo>
                <a:lnTo>
                  <a:pt x="24384" y="573024"/>
                </a:lnTo>
                <a:lnTo>
                  <a:pt x="73152" y="652272"/>
                </a:lnTo>
                <a:lnTo>
                  <a:pt x="77724" y="656844"/>
                </a:lnTo>
                <a:lnTo>
                  <a:pt x="217932" y="762000"/>
                </a:lnTo>
                <a:lnTo>
                  <a:pt x="336804" y="867156"/>
                </a:lnTo>
                <a:lnTo>
                  <a:pt x="338328" y="868679"/>
                </a:lnTo>
                <a:lnTo>
                  <a:pt x="339852" y="868679"/>
                </a:lnTo>
                <a:lnTo>
                  <a:pt x="341376" y="870203"/>
                </a:lnTo>
                <a:lnTo>
                  <a:pt x="413004" y="896112"/>
                </a:lnTo>
                <a:lnTo>
                  <a:pt x="414528" y="897636"/>
                </a:lnTo>
                <a:lnTo>
                  <a:pt x="487680" y="897636"/>
                </a:lnTo>
                <a:lnTo>
                  <a:pt x="847344" y="949451"/>
                </a:lnTo>
                <a:lnTo>
                  <a:pt x="1848612" y="949451"/>
                </a:lnTo>
                <a:lnTo>
                  <a:pt x="2135124" y="923544"/>
                </a:lnTo>
                <a:lnTo>
                  <a:pt x="847344" y="923544"/>
                </a:lnTo>
                <a:lnTo>
                  <a:pt x="658368" y="896112"/>
                </a:lnTo>
                <a:lnTo>
                  <a:pt x="502023" y="871727"/>
                </a:lnTo>
                <a:lnTo>
                  <a:pt x="423672" y="871727"/>
                </a:lnTo>
                <a:lnTo>
                  <a:pt x="417576" y="870203"/>
                </a:lnTo>
                <a:lnTo>
                  <a:pt x="419607" y="870203"/>
                </a:lnTo>
                <a:lnTo>
                  <a:pt x="358648" y="847344"/>
                </a:lnTo>
                <a:lnTo>
                  <a:pt x="355092" y="847344"/>
                </a:lnTo>
                <a:lnTo>
                  <a:pt x="350520" y="844296"/>
                </a:lnTo>
                <a:lnTo>
                  <a:pt x="351646" y="844296"/>
                </a:lnTo>
                <a:lnTo>
                  <a:pt x="236220" y="742188"/>
                </a:lnTo>
                <a:lnTo>
                  <a:pt x="97057" y="638556"/>
                </a:lnTo>
                <a:lnTo>
                  <a:pt x="96012" y="638556"/>
                </a:lnTo>
                <a:lnTo>
                  <a:pt x="92964" y="635508"/>
                </a:lnTo>
                <a:lnTo>
                  <a:pt x="94136" y="635508"/>
                </a:lnTo>
                <a:lnTo>
                  <a:pt x="49119" y="562356"/>
                </a:lnTo>
                <a:lnTo>
                  <a:pt x="48768" y="562356"/>
                </a:lnTo>
                <a:lnTo>
                  <a:pt x="47243" y="559308"/>
                </a:lnTo>
                <a:lnTo>
                  <a:pt x="47871" y="559308"/>
                </a:lnTo>
                <a:lnTo>
                  <a:pt x="28597" y="493775"/>
                </a:lnTo>
                <a:lnTo>
                  <a:pt x="25908" y="493775"/>
                </a:lnTo>
                <a:lnTo>
                  <a:pt x="25908" y="484632"/>
                </a:lnTo>
                <a:lnTo>
                  <a:pt x="29957" y="484632"/>
                </a:lnTo>
                <a:lnTo>
                  <a:pt x="73152" y="387096"/>
                </a:lnTo>
                <a:lnTo>
                  <a:pt x="120396" y="309372"/>
                </a:lnTo>
                <a:lnTo>
                  <a:pt x="164914" y="234696"/>
                </a:lnTo>
                <a:lnTo>
                  <a:pt x="161544" y="234696"/>
                </a:lnTo>
                <a:lnTo>
                  <a:pt x="167640" y="230124"/>
                </a:lnTo>
                <a:lnTo>
                  <a:pt x="170015" y="230124"/>
                </a:lnTo>
                <a:lnTo>
                  <a:pt x="254732" y="184403"/>
                </a:lnTo>
                <a:lnTo>
                  <a:pt x="254508" y="184403"/>
                </a:lnTo>
                <a:lnTo>
                  <a:pt x="257556" y="182879"/>
                </a:lnTo>
                <a:lnTo>
                  <a:pt x="263607" y="182879"/>
                </a:lnTo>
                <a:lnTo>
                  <a:pt x="872071" y="79451"/>
                </a:lnTo>
                <a:lnTo>
                  <a:pt x="870204" y="79248"/>
                </a:lnTo>
                <a:lnTo>
                  <a:pt x="3112008" y="79248"/>
                </a:lnTo>
                <a:lnTo>
                  <a:pt x="3118417" y="77724"/>
                </a:lnTo>
                <a:lnTo>
                  <a:pt x="1107948" y="77724"/>
                </a:lnTo>
                <a:lnTo>
                  <a:pt x="1109297" y="77549"/>
                </a:lnTo>
                <a:lnTo>
                  <a:pt x="873252" y="53339"/>
                </a:lnTo>
                <a:close/>
              </a:path>
              <a:path w="5509259" h="975360">
                <a:moveTo>
                  <a:pt x="5296124" y="845409"/>
                </a:moveTo>
                <a:lnTo>
                  <a:pt x="4991100" y="923544"/>
                </a:lnTo>
                <a:lnTo>
                  <a:pt x="4992624" y="923544"/>
                </a:lnTo>
                <a:lnTo>
                  <a:pt x="4636008" y="947927"/>
                </a:lnTo>
                <a:lnTo>
                  <a:pt x="5003145" y="947927"/>
                </a:lnTo>
                <a:lnTo>
                  <a:pt x="5306568" y="870203"/>
                </a:lnTo>
                <a:lnTo>
                  <a:pt x="5309616" y="868679"/>
                </a:lnTo>
                <a:lnTo>
                  <a:pt x="5312664" y="868679"/>
                </a:lnTo>
                <a:lnTo>
                  <a:pt x="5314188" y="865632"/>
                </a:lnTo>
                <a:lnTo>
                  <a:pt x="5330717" y="847344"/>
                </a:lnTo>
                <a:lnTo>
                  <a:pt x="5294376" y="847344"/>
                </a:lnTo>
                <a:lnTo>
                  <a:pt x="5296124" y="845409"/>
                </a:lnTo>
                <a:close/>
              </a:path>
              <a:path w="5509259" h="975360">
                <a:moveTo>
                  <a:pt x="3470148" y="896112"/>
                </a:moveTo>
                <a:lnTo>
                  <a:pt x="2135124" y="896112"/>
                </a:lnTo>
                <a:lnTo>
                  <a:pt x="1847088" y="923544"/>
                </a:lnTo>
                <a:lnTo>
                  <a:pt x="2421636" y="923544"/>
                </a:lnTo>
                <a:lnTo>
                  <a:pt x="2753134" y="897693"/>
                </a:lnTo>
                <a:lnTo>
                  <a:pt x="2752344" y="897636"/>
                </a:lnTo>
                <a:lnTo>
                  <a:pt x="3490044" y="897636"/>
                </a:lnTo>
                <a:lnTo>
                  <a:pt x="3470148" y="896112"/>
                </a:lnTo>
                <a:close/>
              </a:path>
              <a:path w="5509259" h="975360">
                <a:moveTo>
                  <a:pt x="2753868" y="897636"/>
                </a:moveTo>
                <a:lnTo>
                  <a:pt x="2752344" y="897636"/>
                </a:lnTo>
                <a:lnTo>
                  <a:pt x="2753134" y="897693"/>
                </a:lnTo>
                <a:lnTo>
                  <a:pt x="2753868" y="897636"/>
                </a:lnTo>
                <a:close/>
              </a:path>
              <a:path w="5509259" h="975360">
                <a:moveTo>
                  <a:pt x="2753868" y="870203"/>
                </a:moveTo>
                <a:lnTo>
                  <a:pt x="2752344" y="870203"/>
                </a:lnTo>
                <a:lnTo>
                  <a:pt x="2420112" y="896112"/>
                </a:lnTo>
                <a:lnTo>
                  <a:pt x="3110484" y="896112"/>
                </a:lnTo>
                <a:lnTo>
                  <a:pt x="2753868" y="870203"/>
                </a:lnTo>
                <a:close/>
              </a:path>
              <a:path w="5509259" h="975360">
                <a:moveTo>
                  <a:pt x="419607" y="870203"/>
                </a:moveTo>
                <a:lnTo>
                  <a:pt x="417576" y="870203"/>
                </a:lnTo>
                <a:lnTo>
                  <a:pt x="423672" y="871727"/>
                </a:lnTo>
                <a:lnTo>
                  <a:pt x="419607" y="870203"/>
                </a:lnTo>
                <a:close/>
              </a:path>
              <a:path w="5509259" h="975360">
                <a:moveTo>
                  <a:pt x="492252" y="870203"/>
                </a:moveTo>
                <a:lnTo>
                  <a:pt x="419607" y="870203"/>
                </a:lnTo>
                <a:lnTo>
                  <a:pt x="423672" y="871727"/>
                </a:lnTo>
                <a:lnTo>
                  <a:pt x="502023" y="871727"/>
                </a:lnTo>
                <a:lnTo>
                  <a:pt x="492252" y="870203"/>
                </a:lnTo>
                <a:close/>
              </a:path>
              <a:path w="5509259" h="975360">
                <a:moveTo>
                  <a:pt x="350520" y="844296"/>
                </a:moveTo>
                <a:lnTo>
                  <a:pt x="355092" y="847344"/>
                </a:lnTo>
                <a:lnTo>
                  <a:pt x="352475" y="845029"/>
                </a:lnTo>
                <a:lnTo>
                  <a:pt x="350520" y="844296"/>
                </a:lnTo>
                <a:close/>
              </a:path>
              <a:path w="5509259" h="975360">
                <a:moveTo>
                  <a:pt x="352475" y="845029"/>
                </a:moveTo>
                <a:lnTo>
                  <a:pt x="355092" y="847344"/>
                </a:lnTo>
                <a:lnTo>
                  <a:pt x="358648" y="847344"/>
                </a:lnTo>
                <a:lnTo>
                  <a:pt x="352475" y="845029"/>
                </a:lnTo>
                <a:close/>
              </a:path>
              <a:path w="5509259" h="975360">
                <a:moveTo>
                  <a:pt x="5300472" y="844296"/>
                </a:moveTo>
                <a:lnTo>
                  <a:pt x="5296124" y="845409"/>
                </a:lnTo>
                <a:lnTo>
                  <a:pt x="5294376" y="847344"/>
                </a:lnTo>
                <a:lnTo>
                  <a:pt x="5300472" y="844296"/>
                </a:lnTo>
                <a:close/>
              </a:path>
              <a:path w="5509259" h="975360">
                <a:moveTo>
                  <a:pt x="5333472" y="844296"/>
                </a:moveTo>
                <a:lnTo>
                  <a:pt x="5300472" y="844296"/>
                </a:lnTo>
                <a:lnTo>
                  <a:pt x="5294376" y="847344"/>
                </a:lnTo>
                <a:lnTo>
                  <a:pt x="5330717" y="847344"/>
                </a:lnTo>
                <a:lnTo>
                  <a:pt x="5333472" y="844296"/>
                </a:lnTo>
                <a:close/>
              </a:path>
              <a:path w="5509259" h="975360">
                <a:moveTo>
                  <a:pt x="5466035" y="688848"/>
                </a:moveTo>
                <a:lnTo>
                  <a:pt x="5437632" y="688848"/>
                </a:lnTo>
                <a:lnTo>
                  <a:pt x="5296124" y="845409"/>
                </a:lnTo>
                <a:lnTo>
                  <a:pt x="5300472" y="844296"/>
                </a:lnTo>
                <a:lnTo>
                  <a:pt x="5333472" y="844296"/>
                </a:lnTo>
                <a:lnTo>
                  <a:pt x="5457444" y="707136"/>
                </a:lnTo>
                <a:lnTo>
                  <a:pt x="5458968" y="705612"/>
                </a:lnTo>
                <a:lnTo>
                  <a:pt x="5458968" y="704088"/>
                </a:lnTo>
                <a:lnTo>
                  <a:pt x="5466035" y="688848"/>
                </a:lnTo>
                <a:close/>
              </a:path>
              <a:path w="5509259" h="975360">
                <a:moveTo>
                  <a:pt x="351646" y="844296"/>
                </a:moveTo>
                <a:lnTo>
                  <a:pt x="350520" y="844296"/>
                </a:lnTo>
                <a:lnTo>
                  <a:pt x="352475" y="845029"/>
                </a:lnTo>
                <a:lnTo>
                  <a:pt x="351646" y="844296"/>
                </a:lnTo>
                <a:close/>
              </a:path>
              <a:path w="5509259" h="975360">
                <a:moveTo>
                  <a:pt x="5480633" y="590883"/>
                </a:moveTo>
                <a:lnTo>
                  <a:pt x="5434584" y="691896"/>
                </a:lnTo>
                <a:lnTo>
                  <a:pt x="5437632" y="688848"/>
                </a:lnTo>
                <a:lnTo>
                  <a:pt x="5466035" y="688848"/>
                </a:lnTo>
                <a:lnTo>
                  <a:pt x="5507736" y="598932"/>
                </a:lnTo>
                <a:lnTo>
                  <a:pt x="5507736" y="595884"/>
                </a:lnTo>
                <a:lnTo>
                  <a:pt x="5481828" y="595884"/>
                </a:lnTo>
                <a:lnTo>
                  <a:pt x="5480633" y="590883"/>
                </a:lnTo>
                <a:close/>
              </a:path>
              <a:path w="5509259" h="975360">
                <a:moveTo>
                  <a:pt x="92964" y="635508"/>
                </a:moveTo>
                <a:lnTo>
                  <a:pt x="96012" y="638556"/>
                </a:lnTo>
                <a:lnTo>
                  <a:pt x="95127" y="637119"/>
                </a:lnTo>
                <a:lnTo>
                  <a:pt x="92964" y="635508"/>
                </a:lnTo>
                <a:close/>
              </a:path>
              <a:path w="5509259" h="975360">
                <a:moveTo>
                  <a:pt x="95127" y="637119"/>
                </a:moveTo>
                <a:lnTo>
                  <a:pt x="96012" y="638556"/>
                </a:lnTo>
                <a:lnTo>
                  <a:pt x="97057" y="638556"/>
                </a:lnTo>
                <a:lnTo>
                  <a:pt x="95127" y="637119"/>
                </a:lnTo>
                <a:close/>
              </a:path>
              <a:path w="5509259" h="975360">
                <a:moveTo>
                  <a:pt x="94136" y="635508"/>
                </a:moveTo>
                <a:lnTo>
                  <a:pt x="92964" y="635508"/>
                </a:lnTo>
                <a:lnTo>
                  <a:pt x="95127" y="637119"/>
                </a:lnTo>
                <a:lnTo>
                  <a:pt x="94136" y="635508"/>
                </a:lnTo>
                <a:close/>
              </a:path>
              <a:path w="5509259" h="975360">
                <a:moveTo>
                  <a:pt x="5481828" y="588263"/>
                </a:moveTo>
                <a:lnTo>
                  <a:pt x="5480633" y="590883"/>
                </a:lnTo>
                <a:lnTo>
                  <a:pt x="5481828" y="595884"/>
                </a:lnTo>
                <a:lnTo>
                  <a:pt x="5481828" y="588263"/>
                </a:lnTo>
                <a:close/>
              </a:path>
              <a:path w="5509259" h="975360">
                <a:moveTo>
                  <a:pt x="5507387" y="588263"/>
                </a:moveTo>
                <a:lnTo>
                  <a:pt x="5481828" y="588263"/>
                </a:lnTo>
                <a:lnTo>
                  <a:pt x="5481828" y="595884"/>
                </a:lnTo>
                <a:lnTo>
                  <a:pt x="5507736" y="595884"/>
                </a:lnTo>
                <a:lnTo>
                  <a:pt x="5509260" y="592836"/>
                </a:lnTo>
                <a:lnTo>
                  <a:pt x="5507736" y="589788"/>
                </a:lnTo>
                <a:lnTo>
                  <a:pt x="5507387" y="588263"/>
                </a:lnTo>
                <a:close/>
              </a:path>
              <a:path w="5509259" h="975360">
                <a:moveTo>
                  <a:pt x="5387827" y="313068"/>
                </a:moveTo>
                <a:lnTo>
                  <a:pt x="5457444" y="493775"/>
                </a:lnTo>
                <a:lnTo>
                  <a:pt x="5480633" y="590883"/>
                </a:lnTo>
                <a:lnTo>
                  <a:pt x="5481828" y="588263"/>
                </a:lnTo>
                <a:lnTo>
                  <a:pt x="5507387" y="588263"/>
                </a:lnTo>
                <a:lnTo>
                  <a:pt x="5483352" y="483108"/>
                </a:lnTo>
                <a:lnTo>
                  <a:pt x="5418235" y="315468"/>
                </a:lnTo>
                <a:lnTo>
                  <a:pt x="5393436" y="315468"/>
                </a:lnTo>
                <a:lnTo>
                  <a:pt x="5387827" y="313068"/>
                </a:lnTo>
                <a:close/>
              </a:path>
              <a:path w="5509259" h="975360">
                <a:moveTo>
                  <a:pt x="47243" y="559308"/>
                </a:moveTo>
                <a:lnTo>
                  <a:pt x="48768" y="562356"/>
                </a:lnTo>
                <a:lnTo>
                  <a:pt x="48446" y="561261"/>
                </a:lnTo>
                <a:lnTo>
                  <a:pt x="47243" y="559308"/>
                </a:lnTo>
                <a:close/>
              </a:path>
              <a:path w="5509259" h="975360">
                <a:moveTo>
                  <a:pt x="48446" y="561261"/>
                </a:moveTo>
                <a:lnTo>
                  <a:pt x="48768" y="562356"/>
                </a:lnTo>
                <a:lnTo>
                  <a:pt x="49119" y="562356"/>
                </a:lnTo>
                <a:lnTo>
                  <a:pt x="48446" y="561261"/>
                </a:lnTo>
                <a:close/>
              </a:path>
              <a:path w="5509259" h="975360">
                <a:moveTo>
                  <a:pt x="47871" y="559308"/>
                </a:moveTo>
                <a:lnTo>
                  <a:pt x="47243" y="559308"/>
                </a:lnTo>
                <a:lnTo>
                  <a:pt x="48446" y="561261"/>
                </a:lnTo>
                <a:lnTo>
                  <a:pt x="47871" y="559308"/>
                </a:lnTo>
                <a:close/>
              </a:path>
              <a:path w="5509259" h="975360">
                <a:moveTo>
                  <a:pt x="25908" y="484632"/>
                </a:moveTo>
                <a:lnTo>
                  <a:pt x="25908" y="493775"/>
                </a:lnTo>
                <a:lnTo>
                  <a:pt x="27524" y="490126"/>
                </a:lnTo>
                <a:lnTo>
                  <a:pt x="25908" y="484632"/>
                </a:lnTo>
                <a:close/>
              </a:path>
              <a:path w="5509259" h="975360">
                <a:moveTo>
                  <a:pt x="27524" y="490126"/>
                </a:moveTo>
                <a:lnTo>
                  <a:pt x="25908" y="493775"/>
                </a:lnTo>
                <a:lnTo>
                  <a:pt x="28597" y="493775"/>
                </a:lnTo>
                <a:lnTo>
                  <a:pt x="27524" y="490126"/>
                </a:lnTo>
                <a:close/>
              </a:path>
              <a:path w="5509259" h="975360">
                <a:moveTo>
                  <a:pt x="29957" y="484632"/>
                </a:moveTo>
                <a:lnTo>
                  <a:pt x="25908" y="484632"/>
                </a:lnTo>
                <a:lnTo>
                  <a:pt x="27524" y="490126"/>
                </a:lnTo>
                <a:lnTo>
                  <a:pt x="29957" y="484632"/>
                </a:lnTo>
                <a:close/>
              </a:path>
              <a:path w="5509259" h="975360">
                <a:moveTo>
                  <a:pt x="5385816" y="307848"/>
                </a:moveTo>
                <a:lnTo>
                  <a:pt x="5387827" y="313068"/>
                </a:lnTo>
                <a:lnTo>
                  <a:pt x="5393436" y="315468"/>
                </a:lnTo>
                <a:lnTo>
                  <a:pt x="5385816" y="307848"/>
                </a:lnTo>
                <a:close/>
              </a:path>
              <a:path w="5509259" h="975360">
                <a:moveTo>
                  <a:pt x="5415275" y="307848"/>
                </a:moveTo>
                <a:lnTo>
                  <a:pt x="5385816" y="307848"/>
                </a:lnTo>
                <a:lnTo>
                  <a:pt x="5393436" y="315468"/>
                </a:lnTo>
                <a:lnTo>
                  <a:pt x="5418235" y="315468"/>
                </a:lnTo>
                <a:lnTo>
                  <a:pt x="5415275" y="307848"/>
                </a:lnTo>
                <a:close/>
              </a:path>
              <a:path w="5509259" h="975360">
                <a:moveTo>
                  <a:pt x="4432130" y="27432"/>
                </a:moveTo>
                <a:lnTo>
                  <a:pt x="4207764" y="27432"/>
                </a:lnTo>
                <a:lnTo>
                  <a:pt x="4421124" y="53339"/>
                </a:lnTo>
                <a:lnTo>
                  <a:pt x="4562856" y="79248"/>
                </a:lnTo>
                <a:lnTo>
                  <a:pt x="4802124" y="105156"/>
                </a:lnTo>
                <a:lnTo>
                  <a:pt x="4799076" y="105156"/>
                </a:lnTo>
                <a:lnTo>
                  <a:pt x="5087112" y="184403"/>
                </a:lnTo>
                <a:lnTo>
                  <a:pt x="5387827" y="313068"/>
                </a:lnTo>
                <a:lnTo>
                  <a:pt x="5385816" y="307848"/>
                </a:lnTo>
                <a:lnTo>
                  <a:pt x="5415275" y="307848"/>
                </a:lnTo>
                <a:lnTo>
                  <a:pt x="5411724" y="298703"/>
                </a:lnTo>
                <a:lnTo>
                  <a:pt x="5410200" y="294132"/>
                </a:lnTo>
                <a:lnTo>
                  <a:pt x="5404104" y="291084"/>
                </a:lnTo>
                <a:lnTo>
                  <a:pt x="5093208" y="158496"/>
                </a:lnTo>
                <a:lnTo>
                  <a:pt x="4806696" y="79248"/>
                </a:lnTo>
                <a:lnTo>
                  <a:pt x="4805172" y="79248"/>
                </a:lnTo>
                <a:lnTo>
                  <a:pt x="4805172" y="77724"/>
                </a:lnTo>
                <a:lnTo>
                  <a:pt x="4803648" y="77724"/>
                </a:lnTo>
                <a:lnTo>
                  <a:pt x="4567428" y="53339"/>
                </a:lnTo>
                <a:lnTo>
                  <a:pt x="4432130" y="27432"/>
                </a:lnTo>
                <a:close/>
              </a:path>
              <a:path w="5509259" h="975360">
                <a:moveTo>
                  <a:pt x="167640" y="230124"/>
                </a:moveTo>
                <a:lnTo>
                  <a:pt x="161544" y="234696"/>
                </a:lnTo>
                <a:lnTo>
                  <a:pt x="166513" y="232014"/>
                </a:lnTo>
                <a:lnTo>
                  <a:pt x="167640" y="230124"/>
                </a:lnTo>
                <a:close/>
              </a:path>
              <a:path w="5509259" h="975360">
                <a:moveTo>
                  <a:pt x="166513" y="232014"/>
                </a:moveTo>
                <a:lnTo>
                  <a:pt x="161544" y="234696"/>
                </a:lnTo>
                <a:lnTo>
                  <a:pt x="164914" y="234696"/>
                </a:lnTo>
                <a:lnTo>
                  <a:pt x="166513" y="232014"/>
                </a:lnTo>
                <a:close/>
              </a:path>
              <a:path w="5509259" h="975360">
                <a:moveTo>
                  <a:pt x="170015" y="230124"/>
                </a:moveTo>
                <a:lnTo>
                  <a:pt x="167640" y="230124"/>
                </a:lnTo>
                <a:lnTo>
                  <a:pt x="166513" y="232014"/>
                </a:lnTo>
                <a:lnTo>
                  <a:pt x="170015" y="230124"/>
                </a:lnTo>
                <a:close/>
              </a:path>
              <a:path w="5509259" h="975360">
                <a:moveTo>
                  <a:pt x="257556" y="182879"/>
                </a:moveTo>
                <a:lnTo>
                  <a:pt x="254508" y="184403"/>
                </a:lnTo>
                <a:lnTo>
                  <a:pt x="254832" y="184349"/>
                </a:lnTo>
                <a:lnTo>
                  <a:pt x="257556" y="182879"/>
                </a:lnTo>
                <a:close/>
              </a:path>
              <a:path w="5509259" h="975360">
                <a:moveTo>
                  <a:pt x="254832" y="184349"/>
                </a:moveTo>
                <a:lnTo>
                  <a:pt x="254508" y="184403"/>
                </a:lnTo>
                <a:lnTo>
                  <a:pt x="254732" y="184403"/>
                </a:lnTo>
                <a:close/>
              </a:path>
              <a:path w="5509259" h="975360">
                <a:moveTo>
                  <a:pt x="263607" y="182879"/>
                </a:moveTo>
                <a:lnTo>
                  <a:pt x="257556" y="182879"/>
                </a:lnTo>
                <a:lnTo>
                  <a:pt x="254832" y="184349"/>
                </a:lnTo>
                <a:lnTo>
                  <a:pt x="263607" y="182879"/>
                </a:lnTo>
                <a:close/>
              </a:path>
              <a:path w="5509259" h="975360">
                <a:moveTo>
                  <a:pt x="1301496" y="79248"/>
                </a:moveTo>
                <a:lnTo>
                  <a:pt x="873252" y="79248"/>
                </a:lnTo>
                <a:lnTo>
                  <a:pt x="872071" y="79451"/>
                </a:lnTo>
                <a:lnTo>
                  <a:pt x="1107948" y="105156"/>
                </a:lnTo>
                <a:lnTo>
                  <a:pt x="1112520" y="105156"/>
                </a:lnTo>
                <a:lnTo>
                  <a:pt x="1301496" y="79248"/>
                </a:lnTo>
                <a:close/>
              </a:path>
              <a:path w="5509259" h="975360">
                <a:moveTo>
                  <a:pt x="3112008" y="79248"/>
                </a:moveTo>
                <a:lnTo>
                  <a:pt x="1633728" y="79248"/>
                </a:lnTo>
                <a:lnTo>
                  <a:pt x="2061971" y="105156"/>
                </a:lnTo>
                <a:lnTo>
                  <a:pt x="2897124" y="105156"/>
                </a:lnTo>
                <a:lnTo>
                  <a:pt x="3112008" y="79248"/>
                </a:lnTo>
                <a:close/>
              </a:path>
              <a:path w="5509259" h="975360">
                <a:moveTo>
                  <a:pt x="873252" y="79248"/>
                </a:moveTo>
                <a:lnTo>
                  <a:pt x="870204" y="79248"/>
                </a:lnTo>
                <a:lnTo>
                  <a:pt x="872071" y="79451"/>
                </a:lnTo>
                <a:lnTo>
                  <a:pt x="873252" y="79248"/>
                </a:lnTo>
                <a:close/>
              </a:path>
              <a:path w="5509259" h="975360">
                <a:moveTo>
                  <a:pt x="1109297" y="77549"/>
                </a:moveTo>
                <a:lnTo>
                  <a:pt x="1107948" y="77724"/>
                </a:lnTo>
                <a:lnTo>
                  <a:pt x="1110996" y="77724"/>
                </a:lnTo>
                <a:lnTo>
                  <a:pt x="1109297" y="77549"/>
                </a:lnTo>
                <a:close/>
              </a:path>
              <a:path w="5509259" h="975360">
                <a:moveTo>
                  <a:pt x="1633728" y="53339"/>
                </a:moveTo>
                <a:lnTo>
                  <a:pt x="1296924" y="53339"/>
                </a:lnTo>
                <a:lnTo>
                  <a:pt x="1109297" y="77549"/>
                </a:lnTo>
                <a:lnTo>
                  <a:pt x="1110996" y="77724"/>
                </a:lnTo>
                <a:lnTo>
                  <a:pt x="2063495" y="77724"/>
                </a:lnTo>
                <a:lnTo>
                  <a:pt x="1633728" y="53339"/>
                </a:lnTo>
                <a:close/>
              </a:path>
              <a:path w="5509259" h="975360">
                <a:moveTo>
                  <a:pt x="4207764" y="0"/>
                </a:moveTo>
                <a:lnTo>
                  <a:pt x="3323844" y="0"/>
                </a:lnTo>
                <a:lnTo>
                  <a:pt x="3322320" y="1524"/>
                </a:lnTo>
                <a:lnTo>
                  <a:pt x="3108960" y="53339"/>
                </a:lnTo>
                <a:lnTo>
                  <a:pt x="2897124" y="77724"/>
                </a:lnTo>
                <a:lnTo>
                  <a:pt x="3118417" y="77724"/>
                </a:lnTo>
                <a:lnTo>
                  <a:pt x="3329940" y="27432"/>
                </a:lnTo>
                <a:lnTo>
                  <a:pt x="4432130" y="27432"/>
                </a:lnTo>
                <a:lnTo>
                  <a:pt x="4424172" y="25908"/>
                </a:lnTo>
                <a:lnTo>
                  <a:pt x="4207764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3622" y="2145219"/>
            <a:ext cx="7581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"/>
                <a:cs typeface="Arial"/>
              </a:rPr>
              <a:t>Internet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6276" y="3172967"/>
            <a:ext cx="309880" cy="254635"/>
          </a:xfrm>
          <a:custGeom>
            <a:avLst/>
            <a:gdLst/>
            <a:ahLst/>
            <a:cxnLst/>
            <a:rect l="l" t="t" r="r" b="b"/>
            <a:pathLst>
              <a:path w="309879" h="254635">
                <a:moveTo>
                  <a:pt x="0" y="254508"/>
                </a:moveTo>
                <a:lnTo>
                  <a:pt x="309372" y="254508"/>
                </a:lnTo>
                <a:lnTo>
                  <a:pt x="309372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3228" y="3171443"/>
            <a:ext cx="338455" cy="256540"/>
          </a:xfrm>
          <a:custGeom>
            <a:avLst/>
            <a:gdLst/>
            <a:ahLst/>
            <a:cxnLst/>
            <a:rect l="l" t="t" r="r" b="b"/>
            <a:pathLst>
              <a:path w="338454" h="256539">
                <a:moveTo>
                  <a:pt x="338327" y="0"/>
                </a:moveTo>
                <a:lnTo>
                  <a:pt x="0" y="0"/>
                </a:lnTo>
                <a:lnTo>
                  <a:pt x="0" y="256032"/>
                </a:lnTo>
                <a:lnTo>
                  <a:pt x="27432" y="256032"/>
                </a:lnTo>
                <a:lnTo>
                  <a:pt x="27432" y="27432"/>
                </a:lnTo>
                <a:lnTo>
                  <a:pt x="13716" y="27432"/>
                </a:lnTo>
                <a:lnTo>
                  <a:pt x="27432" y="13716"/>
                </a:lnTo>
                <a:lnTo>
                  <a:pt x="338327" y="13716"/>
                </a:lnTo>
                <a:lnTo>
                  <a:pt x="338327" y="0"/>
                </a:lnTo>
                <a:close/>
              </a:path>
              <a:path w="338454" h="256539">
                <a:moveTo>
                  <a:pt x="310896" y="13716"/>
                </a:moveTo>
                <a:lnTo>
                  <a:pt x="310896" y="256032"/>
                </a:lnTo>
                <a:lnTo>
                  <a:pt x="338327" y="256032"/>
                </a:lnTo>
                <a:lnTo>
                  <a:pt x="338327" y="27432"/>
                </a:lnTo>
                <a:lnTo>
                  <a:pt x="324612" y="27432"/>
                </a:lnTo>
                <a:lnTo>
                  <a:pt x="310896" y="13716"/>
                </a:lnTo>
                <a:close/>
              </a:path>
              <a:path w="338454" h="256539">
                <a:moveTo>
                  <a:pt x="27432" y="13716"/>
                </a:moveTo>
                <a:lnTo>
                  <a:pt x="13716" y="27432"/>
                </a:lnTo>
                <a:lnTo>
                  <a:pt x="27432" y="27432"/>
                </a:lnTo>
                <a:lnTo>
                  <a:pt x="27432" y="13716"/>
                </a:lnTo>
                <a:close/>
              </a:path>
              <a:path w="338454" h="256539">
                <a:moveTo>
                  <a:pt x="310896" y="13716"/>
                </a:moveTo>
                <a:lnTo>
                  <a:pt x="27432" y="13716"/>
                </a:lnTo>
                <a:lnTo>
                  <a:pt x="27432" y="27432"/>
                </a:lnTo>
                <a:lnTo>
                  <a:pt x="310896" y="27432"/>
                </a:lnTo>
                <a:lnTo>
                  <a:pt x="310896" y="13716"/>
                </a:lnTo>
                <a:close/>
              </a:path>
              <a:path w="338454" h="256539">
                <a:moveTo>
                  <a:pt x="338327" y="13716"/>
                </a:moveTo>
                <a:lnTo>
                  <a:pt x="310896" y="13716"/>
                </a:lnTo>
                <a:lnTo>
                  <a:pt x="324612" y="27432"/>
                </a:lnTo>
                <a:lnTo>
                  <a:pt x="338327" y="27432"/>
                </a:lnTo>
                <a:lnTo>
                  <a:pt x="338327" y="13716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338" y="3331463"/>
            <a:ext cx="1532890" cy="96520"/>
          </a:xfrm>
          <a:custGeom>
            <a:avLst/>
            <a:gdLst/>
            <a:ahLst/>
            <a:cxnLst/>
            <a:rect l="l" t="t" r="r" b="b"/>
            <a:pathLst>
              <a:path w="1532889" h="96520">
                <a:moveTo>
                  <a:pt x="98493" y="51815"/>
                </a:moveTo>
                <a:lnTo>
                  <a:pt x="0" y="96012"/>
                </a:lnTo>
                <a:lnTo>
                  <a:pt x="1532577" y="96012"/>
                </a:lnTo>
                <a:lnTo>
                  <a:pt x="1505145" y="77724"/>
                </a:lnTo>
                <a:lnTo>
                  <a:pt x="170121" y="77724"/>
                </a:lnTo>
                <a:lnTo>
                  <a:pt x="98493" y="51815"/>
                </a:lnTo>
                <a:close/>
              </a:path>
              <a:path w="1532889" h="96520">
                <a:moveTo>
                  <a:pt x="360621" y="51815"/>
                </a:moveTo>
                <a:lnTo>
                  <a:pt x="241749" y="51815"/>
                </a:lnTo>
                <a:lnTo>
                  <a:pt x="170121" y="77724"/>
                </a:lnTo>
                <a:lnTo>
                  <a:pt x="503877" y="77724"/>
                </a:lnTo>
                <a:lnTo>
                  <a:pt x="360621" y="51815"/>
                </a:lnTo>
                <a:close/>
              </a:path>
              <a:path w="1532889" h="96520">
                <a:moveTo>
                  <a:pt x="1290261" y="0"/>
                </a:moveTo>
                <a:lnTo>
                  <a:pt x="1075377" y="0"/>
                </a:lnTo>
                <a:lnTo>
                  <a:pt x="884877" y="51815"/>
                </a:lnTo>
                <a:lnTo>
                  <a:pt x="813249" y="77724"/>
                </a:lnTo>
                <a:lnTo>
                  <a:pt x="1505145" y="77724"/>
                </a:lnTo>
                <a:lnTo>
                  <a:pt x="1290261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871" y="3317747"/>
            <a:ext cx="1590040" cy="109855"/>
          </a:xfrm>
          <a:custGeom>
            <a:avLst/>
            <a:gdLst/>
            <a:ahLst/>
            <a:cxnLst/>
            <a:rect l="l" t="t" r="r" b="b"/>
            <a:pathLst>
              <a:path w="1590039" h="109854">
                <a:moveTo>
                  <a:pt x="133484" y="51815"/>
                </a:moveTo>
                <a:lnTo>
                  <a:pt x="128912" y="51815"/>
                </a:lnTo>
                <a:lnTo>
                  <a:pt x="125864" y="53339"/>
                </a:lnTo>
                <a:lnTo>
                  <a:pt x="6992" y="106679"/>
                </a:lnTo>
                <a:lnTo>
                  <a:pt x="0" y="109727"/>
                </a:lnTo>
                <a:lnTo>
                  <a:pt x="65209" y="109727"/>
                </a:lnTo>
                <a:lnTo>
                  <a:pt x="130656" y="80360"/>
                </a:lnTo>
                <a:lnTo>
                  <a:pt x="127388" y="79247"/>
                </a:lnTo>
                <a:lnTo>
                  <a:pt x="136532" y="77723"/>
                </a:lnTo>
                <a:lnTo>
                  <a:pt x="203229" y="77723"/>
                </a:lnTo>
                <a:lnTo>
                  <a:pt x="203588" y="77594"/>
                </a:lnTo>
                <a:lnTo>
                  <a:pt x="136532" y="53339"/>
                </a:lnTo>
                <a:lnTo>
                  <a:pt x="133484" y="51815"/>
                </a:lnTo>
                <a:close/>
              </a:path>
              <a:path w="1590039" h="109854">
                <a:moveTo>
                  <a:pt x="1532516" y="103123"/>
                </a:moveTo>
                <a:lnTo>
                  <a:pt x="1542422" y="109727"/>
                </a:lnTo>
                <a:lnTo>
                  <a:pt x="1589666" y="109727"/>
                </a:lnTo>
                <a:lnTo>
                  <a:pt x="1580522" y="103631"/>
                </a:lnTo>
                <a:lnTo>
                  <a:pt x="1534040" y="103631"/>
                </a:lnTo>
                <a:lnTo>
                  <a:pt x="1532516" y="103123"/>
                </a:lnTo>
                <a:close/>
              </a:path>
              <a:path w="1590039" h="109854">
                <a:moveTo>
                  <a:pt x="203229" y="77723"/>
                </a:moveTo>
                <a:lnTo>
                  <a:pt x="136532" y="77723"/>
                </a:lnTo>
                <a:lnTo>
                  <a:pt x="130656" y="80360"/>
                </a:lnTo>
                <a:lnTo>
                  <a:pt x="199016" y="103631"/>
                </a:lnTo>
                <a:lnTo>
                  <a:pt x="202064" y="105155"/>
                </a:lnTo>
                <a:lnTo>
                  <a:pt x="205112" y="105155"/>
                </a:lnTo>
                <a:lnTo>
                  <a:pt x="208160" y="103631"/>
                </a:lnTo>
                <a:lnTo>
                  <a:pt x="279788" y="79247"/>
                </a:lnTo>
                <a:lnTo>
                  <a:pt x="199016" y="79247"/>
                </a:lnTo>
                <a:lnTo>
                  <a:pt x="203229" y="77723"/>
                </a:lnTo>
                <a:close/>
              </a:path>
              <a:path w="1590039" h="109854">
                <a:moveTo>
                  <a:pt x="928165" y="77723"/>
                </a:moveTo>
                <a:lnTo>
                  <a:pt x="846716" y="77723"/>
                </a:lnTo>
                <a:lnTo>
                  <a:pt x="842144" y="79247"/>
                </a:lnTo>
                <a:lnTo>
                  <a:pt x="392564" y="79247"/>
                </a:lnTo>
                <a:lnTo>
                  <a:pt x="535820" y="105155"/>
                </a:lnTo>
                <a:lnTo>
                  <a:pt x="849764" y="105155"/>
                </a:lnTo>
                <a:lnTo>
                  <a:pt x="851288" y="103631"/>
                </a:lnTo>
                <a:lnTo>
                  <a:pt x="922916" y="79247"/>
                </a:lnTo>
                <a:lnTo>
                  <a:pt x="928165" y="77723"/>
                </a:lnTo>
                <a:close/>
              </a:path>
              <a:path w="1590039" h="109854">
                <a:moveTo>
                  <a:pt x="1530992" y="102107"/>
                </a:moveTo>
                <a:lnTo>
                  <a:pt x="1532516" y="103123"/>
                </a:lnTo>
                <a:lnTo>
                  <a:pt x="1534040" y="103631"/>
                </a:lnTo>
                <a:lnTo>
                  <a:pt x="1530992" y="102107"/>
                </a:lnTo>
                <a:close/>
              </a:path>
              <a:path w="1590039" h="109854">
                <a:moveTo>
                  <a:pt x="1578236" y="102107"/>
                </a:moveTo>
                <a:lnTo>
                  <a:pt x="1530992" y="102107"/>
                </a:lnTo>
                <a:lnTo>
                  <a:pt x="1534040" y="103631"/>
                </a:lnTo>
                <a:lnTo>
                  <a:pt x="1580522" y="103631"/>
                </a:lnTo>
                <a:lnTo>
                  <a:pt x="1578236" y="102107"/>
                </a:lnTo>
                <a:close/>
              </a:path>
              <a:path w="1590039" h="109854">
                <a:moveTo>
                  <a:pt x="1319156" y="25907"/>
                </a:moveTo>
                <a:lnTo>
                  <a:pt x="1389260" y="51815"/>
                </a:lnTo>
                <a:lnTo>
                  <a:pt x="1460888" y="79247"/>
                </a:lnTo>
                <a:lnTo>
                  <a:pt x="1532516" y="103123"/>
                </a:lnTo>
                <a:lnTo>
                  <a:pt x="1530992" y="102107"/>
                </a:lnTo>
                <a:lnTo>
                  <a:pt x="1578236" y="102107"/>
                </a:lnTo>
                <a:lnTo>
                  <a:pt x="1546232" y="80771"/>
                </a:lnTo>
                <a:lnTo>
                  <a:pt x="1544708" y="79247"/>
                </a:lnTo>
                <a:lnTo>
                  <a:pt x="1543184" y="79247"/>
                </a:lnTo>
                <a:lnTo>
                  <a:pt x="1471556" y="53339"/>
                </a:lnTo>
                <a:lnTo>
                  <a:pt x="1403907" y="27431"/>
                </a:lnTo>
                <a:lnTo>
                  <a:pt x="1323728" y="27431"/>
                </a:lnTo>
                <a:lnTo>
                  <a:pt x="1319156" y="25907"/>
                </a:lnTo>
                <a:close/>
              </a:path>
              <a:path w="1590039" h="109854">
                <a:moveTo>
                  <a:pt x="136532" y="77723"/>
                </a:moveTo>
                <a:lnTo>
                  <a:pt x="127388" y="79247"/>
                </a:lnTo>
                <a:lnTo>
                  <a:pt x="130656" y="80360"/>
                </a:lnTo>
                <a:lnTo>
                  <a:pt x="136532" y="77723"/>
                </a:lnTo>
                <a:close/>
              </a:path>
              <a:path w="1590039" h="109854">
                <a:moveTo>
                  <a:pt x="203588" y="77594"/>
                </a:moveTo>
                <a:lnTo>
                  <a:pt x="199016" y="79247"/>
                </a:lnTo>
                <a:lnTo>
                  <a:pt x="208160" y="79247"/>
                </a:lnTo>
                <a:lnTo>
                  <a:pt x="203588" y="77594"/>
                </a:lnTo>
                <a:close/>
              </a:path>
              <a:path w="1590039" h="109854">
                <a:moveTo>
                  <a:pt x="395612" y="51815"/>
                </a:moveTo>
                <a:lnTo>
                  <a:pt x="273692" y="51815"/>
                </a:lnTo>
                <a:lnTo>
                  <a:pt x="272168" y="53339"/>
                </a:lnTo>
                <a:lnTo>
                  <a:pt x="270644" y="53339"/>
                </a:lnTo>
                <a:lnTo>
                  <a:pt x="203588" y="77594"/>
                </a:lnTo>
                <a:lnTo>
                  <a:pt x="208160" y="79247"/>
                </a:lnTo>
                <a:lnTo>
                  <a:pt x="842144" y="79247"/>
                </a:lnTo>
                <a:lnTo>
                  <a:pt x="846357" y="77723"/>
                </a:lnTo>
                <a:lnTo>
                  <a:pt x="540392" y="77723"/>
                </a:lnTo>
                <a:lnTo>
                  <a:pt x="397136" y="53339"/>
                </a:lnTo>
                <a:lnTo>
                  <a:pt x="395612" y="51815"/>
                </a:lnTo>
                <a:close/>
              </a:path>
              <a:path w="1590039" h="109854">
                <a:moveTo>
                  <a:pt x="1326776" y="0"/>
                </a:moveTo>
                <a:lnTo>
                  <a:pt x="1105796" y="0"/>
                </a:lnTo>
                <a:lnTo>
                  <a:pt x="913772" y="53339"/>
                </a:lnTo>
                <a:lnTo>
                  <a:pt x="842144" y="79247"/>
                </a:lnTo>
                <a:lnTo>
                  <a:pt x="846716" y="77723"/>
                </a:lnTo>
                <a:lnTo>
                  <a:pt x="928165" y="77723"/>
                </a:lnTo>
                <a:lnTo>
                  <a:pt x="1017404" y="51815"/>
                </a:lnTo>
                <a:lnTo>
                  <a:pt x="1111892" y="25907"/>
                </a:lnTo>
                <a:lnTo>
                  <a:pt x="1399928" y="25907"/>
                </a:lnTo>
                <a:lnTo>
                  <a:pt x="1328300" y="1523"/>
                </a:lnTo>
                <a:lnTo>
                  <a:pt x="1326776" y="0"/>
                </a:lnTo>
                <a:close/>
              </a:path>
              <a:path w="1590039" h="109854">
                <a:moveTo>
                  <a:pt x="1319156" y="25907"/>
                </a:moveTo>
                <a:lnTo>
                  <a:pt x="1111892" y="25907"/>
                </a:lnTo>
                <a:lnTo>
                  <a:pt x="1108844" y="27431"/>
                </a:lnTo>
                <a:lnTo>
                  <a:pt x="1323280" y="27431"/>
                </a:lnTo>
                <a:lnTo>
                  <a:pt x="1319156" y="25907"/>
                </a:lnTo>
                <a:close/>
              </a:path>
              <a:path w="1590039" h="109854">
                <a:moveTo>
                  <a:pt x="1399928" y="25907"/>
                </a:moveTo>
                <a:lnTo>
                  <a:pt x="1319156" y="25907"/>
                </a:lnTo>
                <a:lnTo>
                  <a:pt x="1323728" y="27431"/>
                </a:lnTo>
                <a:lnTo>
                  <a:pt x="1403907" y="27431"/>
                </a:lnTo>
                <a:lnTo>
                  <a:pt x="1399928" y="25907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9525" y="3304031"/>
            <a:ext cx="1525905" cy="123825"/>
          </a:xfrm>
          <a:custGeom>
            <a:avLst/>
            <a:gdLst/>
            <a:ahLst/>
            <a:cxnLst/>
            <a:rect l="l" t="t" r="r" b="b"/>
            <a:pathLst>
              <a:path w="1525904" h="123825">
                <a:moveTo>
                  <a:pt x="98493" y="79248"/>
                </a:moveTo>
                <a:lnTo>
                  <a:pt x="0" y="123444"/>
                </a:lnTo>
                <a:lnTo>
                  <a:pt x="1525524" y="123444"/>
                </a:lnTo>
                <a:lnTo>
                  <a:pt x="1505145" y="105156"/>
                </a:lnTo>
                <a:lnTo>
                  <a:pt x="170121" y="105156"/>
                </a:lnTo>
                <a:lnTo>
                  <a:pt x="98493" y="79248"/>
                </a:lnTo>
                <a:close/>
              </a:path>
              <a:path w="1525904" h="123825">
                <a:moveTo>
                  <a:pt x="362145" y="79248"/>
                </a:moveTo>
                <a:lnTo>
                  <a:pt x="241749" y="79248"/>
                </a:lnTo>
                <a:lnTo>
                  <a:pt x="170121" y="105156"/>
                </a:lnTo>
                <a:lnTo>
                  <a:pt x="505401" y="105156"/>
                </a:lnTo>
                <a:lnTo>
                  <a:pt x="362145" y="79248"/>
                </a:lnTo>
                <a:close/>
              </a:path>
              <a:path w="1525904" h="123825">
                <a:moveTo>
                  <a:pt x="1195773" y="0"/>
                </a:moveTo>
                <a:lnTo>
                  <a:pt x="1076901" y="27432"/>
                </a:lnTo>
                <a:lnTo>
                  <a:pt x="980889" y="27432"/>
                </a:lnTo>
                <a:lnTo>
                  <a:pt x="884877" y="79248"/>
                </a:lnTo>
                <a:lnTo>
                  <a:pt x="814773" y="105156"/>
                </a:lnTo>
                <a:lnTo>
                  <a:pt x="1505145" y="105156"/>
                </a:lnTo>
                <a:lnTo>
                  <a:pt x="1291785" y="27432"/>
                </a:lnTo>
                <a:lnTo>
                  <a:pt x="1195773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6956" y="3290315"/>
            <a:ext cx="1579245" cy="137160"/>
          </a:xfrm>
          <a:custGeom>
            <a:avLst/>
            <a:gdLst/>
            <a:ahLst/>
            <a:cxnLst/>
            <a:rect l="l" t="t" r="r" b="b"/>
            <a:pathLst>
              <a:path w="1579245" h="137160">
                <a:moveTo>
                  <a:pt x="132588" y="79248"/>
                </a:moveTo>
                <a:lnTo>
                  <a:pt x="129540" y="79248"/>
                </a:lnTo>
                <a:lnTo>
                  <a:pt x="126492" y="80772"/>
                </a:lnTo>
                <a:lnTo>
                  <a:pt x="6096" y="134112"/>
                </a:lnTo>
                <a:lnTo>
                  <a:pt x="4572" y="134112"/>
                </a:lnTo>
                <a:lnTo>
                  <a:pt x="0" y="137160"/>
                </a:lnTo>
                <a:lnTo>
                  <a:pt x="65836" y="137160"/>
                </a:lnTo>
                <a:lnTo>
                  <a:pt x="130626" y="108087"/>
                </a:lnTo>
                <a:lnTo>
                  <a:pt x="126492" y="106679"/>
                </a:lnTo>
                <a:lnTo>
                  <a:pt x="137160" y="105155"/>
                </a:lnTo>
                <a:lnTo>
                  <a:pt x="202333" y="105155"/>
                </a:lnTo>
                <a:lnTo>
                  <a:pt x="202692" y="105026"/>
                </a:lnTo>
                <a:lnTo>
                  <a:pt x="135636" y="80772"/>
                </a:lnTo>
                <a:lnTo>
                  <a:pt x="132588" y="79248"/>
                </a:lnTo>
                <a:close/>
              </a:path>
              <a:path w="1579245" h="137160">
                <a:moveTo>
                  <a:pt x="1528572" y="129539"/>
                </a:moveTo>
                <a:lnTo>
                  <a:pt x="1537185" y="137160"/>
                </a:lnTo>
                <a:lnTo>
                  <a:pt x="1579125" y="137160"/>
                </a:lnTo>
                <a:lnTo>
                  <a:pt x="1572332" y="131063"/>
                </a:lnTo>
                <a:lnTo>
                  <a:pt x="1533144" y="131063"/>
                </a:lnTo>
                <a:lnTo>
                  <a:pt x="1528572" y="129539"/>
                </a:lnTo>
                <a:close/>
              </a:path>
              <a:path w="1579245" h="137160">
                <a:moveTo>
                  <a:pt x="202333" y="105155"/>
                </a:moveTo>
                <a:lnTo>
                  <a:pt x="137160" y="105155"/>
                </a:lnTo>
                <a:lnTo>
                  <a:pt x="130626" y="108087"/>
                </a:lnTo>
                <a:lnTo>
                  <a:pt x="198120" y="131063"/>
                </a:lnTo>
                <a:lnTo>
                  <a:pt x="201168" y="132587"/>
                </a:lnTo>
                <a:lnTo>
                  <a:pt x="204216" y="132587"/>
                </a:lnTo>
                <a:lnTo>
                  <a:pt x="207264" y="131063"/>
                </a:lnTo>
                <a:lnTo>
                  <a:pt x="278892" y="106679"/>
                </a:lnTo>
                <a:lnTo>
                  <a:pt x="198120" y="106679"/>
                </a:lnTo>
                <a:lnTo>
                  <a:pt x="202333" y="105155"/>
                </a:lnTo>
                <a:close/>
              </a:path>
              <a:path w="1579245" h="137160">
                <a:moveTo>
                  <a:pt x="923544" y="105155"/>
                </a:moveTo>
                <a:lnTo>
                  <a:pt x="847344" y="105155"/>
                </a:lnTo>
                <a:lnTo>
                  <a:pt x="842772" y="106679"/>
                </a:lnTo>
                <a:lnTo>
                  <a:pt x="391668" y="106679"/>
                </a:lnTo>
                <a:lnTo>
                  <a:pt x="534924" y="132587"/>
                </a:lnTo>
                <a:lnTo>
                  <a:pt x="850392" y="132587"/>
                </a:lnTo>
                <a:lnTo>
                  <a:pt x="851916" y="131063"/>
                </a:lnTo>
                <a:lnTo>
                  <a:pt x="922020" y="106679"/>
                </a:lnTo>
                <a:lnTo>
                  <a:pt x="923544" y="105155"/>
                </a:lnTo>
                <a:close/>
              </a:path>
              <a:path w="1579245" h="137160">
                <a:moveTo>
                  <a:pt x="1229868" y="0"/>
                </a:moveTo>
                <a:lnTo>
                  <a:pt x="1226820" y="0"/>
                </a:lnTo>
                <a:lnTo>
                  <a:pt x="1225296" y="1524"/>
                </a:lnTo>
                <a:lnTo>
                  <a:pt x="1106424" y="27432"/>
                </a:lnTo>
                <a:lnTo>
                  <a:pt x="1231392" y="27432"/>
                </a:lnTo>
                <a:lnTo>
                  <a:pt x="1227260" y="28373"/>
                </a:lnTo>
                <a:lnTo>
                  <a:pt x="1319784" y="53339"/>
                </a:lnTo>
                <a:lnTo>
                  <a:pt x="1391412" y="79248"/>
                </a:lnTo>
                <a:lnTo>
                  <a:pt x="1461516" y="106679"/>
                </a:lnTo>
                <a:lnTo>
                  <a:pt x="1533144" y="131063"/>
                </a:lnTo>
                <a:lnTo>
                  <a:pt x="1572332" y="131063"/>
                </a:lnTo>
                <a:lnTo>
                  <a:pt x="1546860" y="108203"/>
                </a:lnTo>
                <a:lnTo>
                  <a:pt x="1545336" y="108203"/>
                </a:lnTo>
                <a:lnTo>
                  <a:pt x="1543812" y="106679"/>
                </a:lnTo>
                <a:lnTo>
                  <a:pt x="1542288" y="106679"/>
                </a:lnTo>
                <a:lnTo>
                  <a:pt x="1470660" y="80772"/>
                </a:lnTo>
                <a:lnTo>
                  <a:pt x="1400555" y="53339"/>
                </a:lnTo>
                <a:lnTo>
                  <a:pt x="1327403" y="27432"/>
                </a:lnTo>
                <a:lnTo>
                  <a:pt x="1231392" y="1524"/>
                </a:lnTo>
                <a:lnTo>
                  <a:pt x="1229868" y="0"/>
                </a:lnTo>
                <a:close/>
              </a:path>
              <a:path w="1579245" h="137160">
                <a:moveTo>
                  <a:pt x="137160" y="105155"/>
                </a:moveTo>
                <a:lnTo>
                  <a:pt x="126492" y="106679"/>
                </a:lnTo>
                <a:lnTo>
                  <a:pt x="130626" y="108087"/>
                </a:lnTo>
                <a:lnTo>
                  <a:pt x="137160" y="105155"/>
                </a:lnTo>
                <a:close/>
              </a:path>
              <a:path w="1579245" h="137160">
                <a:moveTo>
                  <a:pt x="202692" y="105026"/>
                </a:moveTo>
                <a:lnTo>
                  <a:pt x="198120" y="106679"/>
                </a:lnTo>
                <a:lnTo>
                  <a:pt x="207264" y="106679"/>
                </a:lnTo>
                <a:lnTo>
                  <a:pt x="202692" y="105026"/>
                </a:lnTo>
                <a:close/>
              </a:path>
              <a:path w="1579245" h="137160">
                <a:moveTo>
                  <a:pt x="396240" y="79248"/>
                </a:moveTo>
                <a:lnTo>
                  <a:pt x="272796" y="79248"/>
                </a:lnTo>
                <a:lnTo>
                  <a:pt x="271272" y="80772"/>
                </a:lnTo>
                <a:lnTo>
                  <a:pt x="269748" y="80772"/>
                </a:lnTo>
                <a:lnTo>
                  <a:pt x="202692" y="105026"/>
                </a:lnTo>
                <a:lnTo>
                  <a:pt x="207264" y="106679"/>
                </a:lnTo>
                <a:lnTo>
                  <a:pt x="842772" y="106679"/>
                </a:lnTo>
                <a:lnTo>
                  <a:pt x="846895" y="105155"/>
                </a:lnTo>
                <a:lnTo>
                  <a:pt x="539496" y="105155"/>
                </a:lnTo>
                <a:lnTo>
                  <a:pt x="396240" y="80772"/>
                </a:lnTo>
                <a:lnTo>
                  <a:pt x="396240" y="79248"/>
                </a:lnTo>
                <a:close/>
              </a:path>
              <a:path w="1579245" h="137160">
                <a:moveTo>
                  <a:pt x="912876" y="80772"/>
                </a:moveTo>
                <a:lnTo>
                  <a:pt x="842772" y="106679"/>
                </a:lnTo>
                <a:lnTo>
                  <a:pt x="847344" y="105155"/>
                </a:lnTo>
                <a:lnTo>
                  <a:pt x="925068" y="105155"/>
                </a:lnTo>
                <a:lnTo>
                  <a:pt x="967426" y="82296"/>
                </a:lnTo>
                <a:lnTo>
                  <a:pt x="911351" y="82296"/>
                </a:lnTo>
                <a:lnTo>
                  <a:pt x="912876" y="80772"/>
                </a:lnTo>
                <a:close/>
              </a:path>
              <a:path w="1579245" h="137160">
                <a:moveTo>
                  <a:pt x="1223772" y="27432"/>
                </a:moveTo>
                <a:lnTo>
                  <a:pt x="1008888" y="27432"/>
                </a:lnTo>
                <a:lnTo>
                  <a:pt x="1007364" y="28955"/>
                </a:lnTo>
                <a:lnTo>
                  <a:pt x="911351" y="82296"/>
                </a:lnTo>
                <a:lnTo>
                  <a:pt x="967426" y="82296"/>
                </a:lnTo>
                <a:lnTo>
                  <a:pt x="1018256" y="54863"/>
                </a:lnTo>
                <a:lnTo>
                  <a:pt x="1013460" y="54863"/>
                </a:lnTo>
                <a:lnTo>
                  <a:pt x="1021079" y="53339"/>
                </a:lnTo>
                <a:lnTo>
                  <a:pt x="1117684" y="53339"/>
                </a:lnTo>
                <a:lnTo>
                  <a:pt x="1227260" y="28373"/>
                </a:lnTo>
                <a:lnTo>
                  <a:pt x="1223772" y="27432"/>
                </a:lnTo>
                <a:close/>
              </a:path>
              <a:path w="1579245" h="137160">
                <a:moveTo>
                  <a:pt x="1021079" y="53339"/>
                </a:moveTo>
                <a:lnTo>
                  <a:pt x="1013460" y="54863"/>
                </a:lnTo>
                <a:lnTo>
                  <a:pt x="1018256" y="54863"/>
                </a:lnTo>
                <a:lnTo>
                  <a:pt x="1021079" y="53339"/>
                </a:lnTo>
                <a:close/>
              </a:path>
              <a:path w="1579245" h="137160">
                <a:moveTo>
                  <a:pt x="1117684" y="53339"/>
                </a:moveTo>
                <a:lnTo>
                  <a:pt x="1021079" y="53339"/>
                </a:lnTo>
                <a:lnTo>
                  <a:pt x="1018256" y="54863"/>
                </a:lnTo>
                <a:lnTo>
                  <a:pt x="1110996" y="54863"/>
                </a:lnTo>
                <a:lnTo>
                  <a:pt x="1117684" y="53339"/>
                </a:lnTo>
                <a:close/>
              </a:path>
              <a:path w="1579245" h="137160">
                <a:moveTo>
                  <a:pt x="1231392" y="27432"/>
                </a:moveTo>
                <a:lnTo>
                  <a:pt x="1223772" y="27432"/>
                </a:lnTo>
                <a:lnTo>
                  <a:pt x="1227260" y="28373"/>
                </a:lnTo>
                <a:lnTo>
                  <a:pt x="1231392" y="2743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116" y="3131819"/>
            <a:ext cx="83820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8576" y="314629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2332" y="314629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6088" y="314629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9844" y="314629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314629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7355" y="314629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99588" y="314629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4867" y="314629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7100" y="314629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2379" y="314629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4611" y="314629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9891" y="314629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2123" y="3131819"/>
            <a:ext cx="85343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70176" y="3427475"/>
            <a:ext cx="73025" cy="94615"/>
          </a:xfrm>
          <a:custGeom>
            <a:avLst/>
            <a:gdLst/>
            <a:ahLst/>
            <a:cxnLst/>
            <a:rect l="l" t="t" r="r" b="b"/>
            <a:pathLst>
              <a:path w="73025" h="94614">
                <a:moveTo>
                  <a:pt x="72479" y="0"/>
                </a:moveTo>
                <a:lnTo>
                  <a:pt x="43063" y="0"/>
                </a:lnTo>
                <a:lnTo>
                  <a:pt x="0" y="82295"/>
                </a:lnTo>
                <a:lnTo>
                  <a:pt x="22860" y="94487"/>
                </a:lnTo>
                <a:lnTo>
                  <a:pt x="72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30907" y="4119371"/>
            <a:ext cx="335280" cy="1271270"/>
          </a:xfrm>
          <a:custGeom>
            <a:avLst/>
            <a:gdLst/>
            <a:ahLst/>
            <a:cxnLst/>
            <a:rect l="l" t="t" r="r" b="b"/>
            <a:pathLst>
              <a:path w="335280" h="1271270">
                <a:moveTo>
                  <a:pt x="25908" y="0"/>
                </a:moveTo>
                <a:lnTo>
                  <a:pt x="0" y="6095"/>
                </a:lnTo>
                <a:lnTo>
                  <a:pt x="309372" y="1271015"/>
                </a:lnTo>
                <a:lnTo>
                  <a:pt x="335280" y="1264919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0938" y="3427475"/>
            <a:ext cx="100330" cy="120650"/>
          </a:xfrm>
          <a:custGeom>
            <a:avLst/>
            <a:gdLst/>
            <a:ahLst/>
            <a:cxnLst/>
            <a:rect l="l" t="t" r="r" b="b"/>
            <a:pathLst>
              <a:path w="100329" h="120650">
                <a:moveTo>
                  <a:pt x="31738" y="0"/>
                </a:moveTo>
                <a:lnTo>
                  <a:pt x="0" y="0"/>
                </a:lnTo>
                <a:lnTo>
                  <a:pt x="76913" y="120395"/>
                </a:lnTo>
                <a:lnTo>
                  <a:pt x="99773" y="106679"/>
                </a:lnTo>
                <a:lnTo>
                  <a:pt x="31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76187" y="5309104"/>
            <a:ext cx="6629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Printer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2838" y="5572689"/>
            <a:ext cx="7950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Camera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56276" y="3427475"/>
            <a:ext cx="309880" cy="113030"/>
          </a:xfrm>
          <a:custGeom>
            <a:avLst/>
            <a:gdLst/>
            <a:ahLst/>
            <a:cxnLst/>
            <a:rect l="l" t="t" r="r" b="b"/>
            <a:pathLst>
              <a:path w="309879" h="113029">
                <a:moveTo>
                  <a:pt x="0" y="112775"/>
                </a:moveTo>
                <a:lnTo>
                  <a:pt x="309372" y="112775"/>
                </a:lnTo>
                <a:lnTo>
                  <a:pt x="309372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3228" y="3427475"/>
            <a:ext cx="338455" cy="142240"/>
          </a:xfrm>
          <a:custGeom>
            <a:avLst/>
            <a:gdLst/>
            <a:ahLst/>
            <a:cxnLst/>
            <a:rect l="l" t="t" r="r" b="b"/>
            <a:pathLst>
              <a:path w="338454" h="142239">
                <a:moveTo>
                  <a:pt x="27432" y="0"/>
                </a:moveTo>
                <a:lnTo>
                  <a:pt x="0" y="0"/>
                </a:lnTo>
                <a:lnTo>
                  <a:pt x="0" y="141731"/>
                </a:lnTo>
                <a:lnTo>
                  <a:pt x="338327" y="141731"/>
                </a:lnTo>
                <a:lnTo>
                  <a:pt x="338327" y="128015"/>
                </a:lnTo>
                <a:lnTo>
                  <a:pt x="27432" y="128015"/>
                </a:lnTo>
                <a:lnTo>
                  <a:pt x="13716" y="114300"/>
                </a:lnTo>
                <a:lnTo>
                  <a:pt x="27432" y="114300"/>
                </a:lnTo>
                <a:lnTo>
                  <a:pt x="27432" y="0"/>
                </a:lnTo>
                <a:close/>
              </a:path>
              <a:path w="338454" h="142239">
                <a:moveTo>
                  <a:pt x="27432" y="114300"/>
                </a:moveTo>
                <a:lnTo>
                  <a:pt x="13716" y="114300"/>
                </a:lnTo>
                <a:lnTo>
                  <a:pt x="27432" y="128015"/>
                </a:lnTo>
                <a:lnTo>
                  <a:pt x="27432" y="114300"/>
                </a:lnTo>
                <a:close/>
              </a:path>
              <a:path w="338454" h="142239">
                <a:moveTo>
                  <a:pt x="310896" y="114300"/>
                </a:moveTo>
                <a:lnTo>
                  <a:pt x="27432" y="114300"/>
                </a:lnTo>
                <a:lnTo>
                  <a:pt x="27432" y="128015"/>
                </a:lnTo>
                <a:lnTo>
                  <a:pt x="310896" y="128015"/>
                </a:lnTo>
                <a:lnTo>
                  <a:pt x="310896" y="114300"/>
                </a:lnTo>
                <a:close/>
              </a:path>
              <a:path w="338454" h="142239">
                <a:moveTo>
                  <a:pt x="338327" y="0"/>
                </a:moveTo>
                <a:lnTo>
                  <a:pt x="310896" y="0"/>
                </a:lnTo>
                <a:lnTo>
                  <a:pt x="310896" y="128015"/>
                </a:lnTo>
                <a:lnTo>
                  <a:pt x="324612" y="114300"/>
                </a:lnTo>
                <a:lnTo>
                  <a:pt x="338327" y="114300"/>
                </a:lnTo>
                <a:lnTo>
                  <a:pt x="338327" y="0"/>
                </a:lnTo>
                <a:close/>
              </a:path>
              <a:path w="338454" h="142239">
                <a:moveTo>
                  <a:pt x="338327" y="114300"/>
                </a:moveTo>
                <a:lnTo>
                  <a:pt x="324612" y="114300"/>
                </a:lnTo>
                <a:lnTo>
                  <a:pt x="310896" y="128015"/>
                </a:lnTo>
                <a:lnTo>
                  <a:pt x="338327" y="128015"/>
                </a:lnTo>
                <a:lnTo>
                  <a:pt x="338327" y="114300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076" y="3427475"/>
            <a:ext cx="2002789" cy="826135"/>
          </a:xfrm>
          <a:custGeom>
            <a:avLst/>
            <a:gdLst/>
            <a:ahLst/>
            <a:cxnLst/>
            <a:rect l="l" t="t" r="r" b="b"/>
            <a:pathLst>
              <a:path w="2002789" h="826135">
                <a:moveTo>
                  <a:pt x="1848612" y="774191"/>
                </a:moveTo>
                <a:lnTo>
                  <a:pt x="1263396" y="774191"/>
                </a:lnTo>
                <a:lnTo>
                  <a:pt x="1382268" y="798576"/>
                </a:lnTo>
                <a:lnTo>
                  <a:pt x="1525524" y="826007"/>
                </a:lnTo>
                <a:lnTo>
                  <a:pt x="1693164" y="826007"/>
                </a:lnTo>
                <a:lnTo>
                  <a:pt x="1812036" y="798576"/>
                </a:lnTo>
                <a:lnTo>
                  <a:pt x="1848612" y="774191"/>
                </a:lnTo>
                <a:close/>
              </a:path>
              <a:path w="2002789" h="826135">
                <a:moveTo>
                  <a:pt x="1767839" y="0"/>
                </a:moveTo>
                <a:lnTo>
                  <a:pt x="235262" y="0"/>
                </a:lnTo>
                <a:lnTo>
                  <a:pt x="214883" y="9143"/>
                </a:lnTo>
                <a:lnTo>
                  <a:pt x="94487" y="60960"/>
                </a:lnTo>
                <a:lnTo>
                  <a:pt x="71628" y="112775"/>
                </a:lnTo>
                <a:lnTo>
                  <a:pt x="47243" y="167639"/>
                </a:lnTo>
                <a:lnTo>
                  <a:pt x="22859" y="272795"/>
                </a:lnTo>
                <a:lnTo>
                  <a:pt x="0" y="352044"/>
                </a:lnTo>
                <a:lnTo>
                  <a:pt x="22859" y="431291"/>
                </a:lnTo>
                <a:lnTo>
                  <a:pt x="47243" y="536447"/>
                </a:lnTo>
                <a:lnTo>
                  <a:pt x="94487" y="641603"/>
                </a:lnTo>
                <a:lnTo>
                  <a:pt x="118872" y="719327"/>
                </a:lnTo>
                <a:lnTo>
                  <a:pt x="141731" y="746759"/>
                </a:lnTo>
                <a:lnTo>
                  <a:pt x="167639" y="774191"/>
                </a:lnTo>
                <a:lnTo>
                  <a:pt x="239267" y="798576"/>
                </a:lnTo>
                <a:lnTo>
                  <a:pt x="667511" y="798576"/>
                </a:lnTo>
                <a:lnTo>
                  <a:pt x="761999" y="774191"/>
                </a:lnTo>
                <a:lnTo>
                  <a:pt x="1848612" y="774191"/>
                </a:lnTo>
                <a:lnTo>
                  <a:pt x="1930908" y="719327"/>
                </a:lnTo>
                <a:lnTo>
                  <a:pt x="1978152" y="562356"/>
                </a:lnTo>
                <a:lnTo>
                  <a:pt x="2002536" y="483107"/>
                </a:lnTo>
                <a:lnTo>
                  <a:pt x="1978152" y="377951"/>
                </a:lnTo>
                <a:lnTo>
                  <a:pt x="1953768" y="193547"/>
                </a:lnTo>
                <a:lnTo>
                  <a:pt x="1859280" y="60960"/>
                </a:lnTo>
                <a:lnTo>
                  <a:pt x="1767839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359" y="3427475"/>
            <a:ext cx="2030095" cy="840105"/>
          </a:xfrm>
          <a:custGeom>
            <a:avLst/>
            <a:gdLst/>
            <a:ahLst/>
            <a:cxnLst/>
            <a:rect l="l" t="t" r="r" b="b"/>
            <a:pathLst>
              <a:path w="2030095" h="840104">
                <a:moveTo>
                  <a:pt x="1280160" y="760476"/>
                </a:moveTo>
                <a:lnTo>
                  <a:pt x="772668" y="760476"/>
                </a:lnTo>
                <a:lnTo>
                  <a:pt x="678180" y="786383"/>
                </a:lnTo>
                <a:lnTo>
                  <a:pt x="1274064" y="786383"/>
                </a:lnTo>
                <a:lnTo>
                  <a:pt x="1394460" y="812291"/>
                </a:lnTo>
                <a:lnTo>
                  <a:pt x="1537716" y="839723"/>
                </a:lnTo>
                <a:lnTo>
                  <a:pt x="1709927" y="839723"/>
                </a:lnTo>
                <a:lnTo>
                  <a:pt x="1828800" y="812291"/>
                </a:lnTo>
                <a:lnTo>
                  <a:pt x="1542288" y="812291"/>
                </a:lnTo>
                <a:lnTo>
                  <a:pt x="1399032" y="786383"/>
                </a:lnTo>
                <a:lnTo>
                  <a:pt x="1280160" y="760476"/>
                </a:lnTo>
                <a:close/>
              </a:path>
              <a:path w="2030095" h="840104">
                <a:moveTo>
                  <a:pt x="780288" y="786383"/>
                </a:moveTo>
                <a:lnTo>
                  <a:pt x="176784" y="786383"/>
                </a:lnTo>
                <a:lnTo>
                  <a:pt x="248412" y="812291"/>
                </a:lnTo>
                <a:lnTo>
                  <a:pt x="684276" y="812291"/>
                </a:lnTo>
                <a:lnTo>
                  <a:pt x="780288" y="786383"/>
                </a:lnTo>
                <a:close/>
              </a:path>
              <a:path w="2030095" h="840104">
                <a:moveTo>
                  <a:pt x="1819307" y="787124"/>
                </a:moveTo>
                <a:lnTo>
                  <a:pt x="1703832" y="812291"/>
                </a:lnTo>
                <a:lnTo>
                  <a:pt x="1830324" y="812291"/>
                </a:lnTo>
                <a:lnTo>
                  <a:pt x="1831848" y="810767"/>
                </a:lnTo>
                <a:lnTo>
                  <a:pt x="1833372" y="810767"/>
                </a:lnTo>
                <a:lnTo>
                  <a:pt x="1867662" y="787907"/>
                </a:lnTo>
                <a:lnTo>
                  <a:pt x="1818132" y="787907"/>
                </a:lnTo>
                <a:lnTo>
                  <a:pt x="1819307" y="787124"/>
                </a:lnTo>
                <a:close/>
              </a:path>
              <a:path w="2030095" h="840104">
                <a:moveTo>
                  <a:pt x="1274064" y="786383"/>
                </a:moveTo>
                <a:lnTo>
                  <a:pt x="780288" y="786383"/>
                </a:lnTo>
                <a:lnTo>
                  <a:pt x="775716" y="787907"/>
                </a:lnTo>
                <a:lnTo>
                  <a:pt x="1277112" y="787907"/>
                </a:lnTo>
                <a:lnTo>
                  <a:pt x="1274064" y="786383"/>
                </a:lnTo>
                <a:close/>
              </a:path>
              <a:path w="2030095" h="840104">
                <a:moveTo>
                  <a:pt x="1822703" y="786383"/>
                </a:moveTo>
                <a:lnTo>
                  <a:pt x="1819307" y="787124"/>
                </a:lnTo>
                <a:lnTo>
                  <a:pt x="1818132" y="787907"/>
                </a:lnTo>
                <a:lnTo>
                  <a:pt x="1822703" y="786383"/>
                </a:lnTo>
                <a:close/>
              </a:path>
              <a:path w="2030095" h="840104">
                <a:moveTo>
                  <a:pt x="1869948" y="786383"/>
                </a:moveTo>
                <a:lnTo>
                  <a:pt x="1822703" y="786383"/>
                </a:lnTo>
                <a:lnTo>
                  <a:pt x="1818132" y="787907"/>
                </a:lnTo>
                <a:lnTo>
                  <a:pt x="1867662" y="787907"/>
                </a:lnTo>
                <a:lnTo>
                  <a:pt x="1869948" y="786383"/>
                </a:lnTo>
                <a:close/>
              </a:path>
              <a:path w="2030095" h="840104">
                <a:moveTo>
                  <a:pt x="1932301" y="711795"/>
                </a:moveTo>
                <a:lnTo>
                  <a:pt x="1819307" y="787124"/>
                </a:lnTo>
                <a:lnTo>
                  <a:pt x="1822703" y="786383"/>
                </a:lnTo>
                <a:lnTo>
                  <a:pt x="1869948" y="786383"/>
                </a:lnTo>
                <a:lnTo>
                  <a:pt x="1952244" y="731519"/>
                </a:lnTo>
                <a:lnTo>
                  <a:pt x="1955291" y="729995"/>
                </a:lnTo>
                <a:lnTo>
                  <a:pt x="1956815" y="726947"/>
                </a:lnTo>
                <a:lnTo>
                  <a:pt x="1956815" y="723900"/>
                </a:lnTo>
                <a:lnTo>
                  <a:pt x="1959109" y="716279"/>
                </a:lnTo>
                <a:lnTo>
                  <a:pt x="1930908" y="716279"/>
                </a:lnTo>
                <a:lnTo>
                  <a:pt x="1932301" y="711795"/>
                </a:lnTo>
                <a:close/>
              </a:path>
              <a:path w="2030095" h="840104">
                <a:moveTo>
                  <a:pt x="280720" y="0"/>
                </a:moveTo>
                <a:lnTo>
                  <a:pt x="215511" y="0"/>
                </a:lnTo>
                <a:lnTo>
                  <a:pt x="103632" y="48767"/>
                </a:lnTo>
                <a:lnTo>
                  <a:pt x="97536" y="51815"/>
                </a:lnTo>
                <a:lnTo>
                  <a:pt x="96012" y="54863"/>
                </a:lnTo>
                <a:lnTo>
                  <a:pt x="73152" y="108203"/>
                </a:lnTo>
                <a:lnTo>
                  <a:pt x="48768" y="161543"/>
                </a:lnTo>
                <a:lnTo>
                  <a:pt x="48768" y="164591"/>
                </a:lnTo>
                <a:lnTo>
                  <a:pt x="24384" y="268223"/>
                </a:lnTo>
                <a:lnTo>
                  <a:pt x="1524" y="347471"/>
                </a:lnTo>
                <a:lnTo>
                  <a:pt x="0" y="350519"/>
                </a:lnTo>
                <a:lnTo>
                  <a:pt x="0" y="353567"/>
                </a:lnTo>
                <a:lnTo>
                  <a:pt x="1524" y="355091"/>
                </a:lnTo>
                <a:lnTo>
                  <a:pt x="24384" y="434339"/>
                </a:lnTo>
                <a:lnTo>
                  <a:pt x="48768" y="539495"/>
                </a:lnTo>
                <a:lnTo>
                  <a:pt x="48768" y="541019"/>
                </a:lnTo>
                <a:lnTo>
                  <a:pt x="96012" y="646176"/>
                </a:lnTo>
                <a:lnTo>
                  <a:pt x="120396" y="723900"/>
                </a:lnTo>
                <a:lnTo>
                  <a:pt x="120396" y="725423"/>
                </a:lnTo>
                <a:lnTo>
                  <a:pt x="123444" y="728471"/>
                </a:lnTo>
                <a:lnTo>
                  <a:pt x="146304" y="755903"/>
                </a:lnTo>
                <a:lnTo>
                  <a:pt x="170688" y="783335"/>
                </a:lnTo>
                <a:lnTo>
                  <a:pt x="173736" y="786383"/>
                </a:lnTo>
                <a:lnTo>
                  <a:pt x="257556" y="786383"/>
                </a:lnTo>
                <a:lnTo>
                  <a:pt x="197313" y="765047"/>
                </a:lnTo>
                <a:lnTo>
                  <a:pt x="190500" y="765047"/>
                </a:lnTo>
                <a:lnTo>
                  <a:pt x="184404" y="760476"/>
                </a:lnTo>
                <a:lnTo>
                  <a:pt x="186436" y="760476"/>
                </a:lnTo>
                <a:lnTo>
                  <a:pt x="147290" y="716279"/>
                </a:lnTo>
                <a:lnTo>
                  <a:pt x="146304" y="716279"/>
                </a:lnTo>
                <a:lnTo>
                  <a:pt x="143256" y="711707"/>
                </a:lnTo>
                <a:lnTo>
                  <a:pt x="144869" y="711707"/>
                </a:lnTo>
                <a:lnTo>
                  <a:pt x="121920" y="638556"/>
                </a:lnTo>
                <a:lnTo>
                  <a:pt x="73152" y="530351"/>
                </a:lnTo>
                <a:lnTo>
                  <a:pt x="73969" y="530351"/>
                </a:lnTo>
                <a:lnTo>
                  <a:pt x="50292" y="428244"/>
                </a:lnTo>
                <a:lnTo>
                  <a:pt x="29588" y="355091"/>
                </a:lnTo>
                <a:lnTo>
                  <a:pt x="27432" y="355091"/>
                </a:lnTo>
                <a:lnTo>
                  <a:pt x="27432" y="347471"/>
                </a:lnTo>
                <a:lnTo>
                  <a:pt x="29630" y="347471"/>
                </a:lnTo>
                <a:lnTo>
                  <a:pt x="50292" y="275844"/>
                </a:lnTo>
                <a:lnTo>
                  <a:pt x="74322" y="172212"/>
                </a:lnTo>
                <a:lnTo>
                  <a:pt x="73152" y="172212"/>
                </a:lnTo>
                <a:lnTo>
                  <a:pt x="97536" y="118872"/>
                </a:lnTo>
                <a:lnTo>
                  <a:pt x="119051" y="73151"/>
                </a:lnTo>
                <a:lnTo>
                  <a:pt x="114300" y="73151"/>
                </a:lnTo>
                <a:lnTo>
                  <a:pt x="121920" y="67055"/>
                </a:lnTo>
                <a:lnTo>
                  <a:pt x="128284" y="67055"/>
                </a:lnTo>
                <a:lnTo>
                  <a:pt x="233172" y="21336"/>
                </a:lnTo>
                <a:lnTo>
                  <a:pt x="280720" y="0"/>
                </a:lnTo>
                <a:close/>
              </a:path>
              <a:path w="2030095" h="840104">
                <a:moveTo>
                  <a:pt x="184404" y="760476"/>
                </a:moveTo>
                <a:lnTo>
                  <a:pt x="190500" y="765047"/>
                </a:lnTo>
                <a:lnTo>
                  <a:pt x="187369" y="761526"/>
                </a:lnTo>
                <a:lnTo>
                  <a:pt x="184404" y="760476"/>
                </a:lnTo>
                <a:close/>
              </a:path>
              <a:path w="2030095" h="840104">
                <a:moveTo>
                  <a:pt x="187369" y="761526"/>
                </a:moveTo>
                <a:lnTo>
                  <a:pt x="190500" y="765047"/>
                </a:lnTo>
                <a:lnTo>
                  <a:pt x="197313" y="765047"/>
                </a:lnTo>
                <a:lnTo>
                  <a:pt x="187369" y="761526"/>
                </a:lnTo>
                <a:close/>
              </a:path>
              <a:path w="2030095" h="840104">
                <a:moveTo>
                  <a:pt x="186436" y="760476"/>
                </a:moveTo>
                <a:lnTo>
                  <a:pt x="184404" y="760476"/>
                </a:lnTo>
                <a:lnTo>
                  <a:pt x="187369" y="761526"/>
                </a:lnTo>
                <a:lnTo>
                  <a:pt x="186436" y="760476"/>
                </a:lnTo>
                <a:close/>
              </a:path>
              <a:path w="2030095" h="840104">
                <a:moveTo>
                  <a:pt x="143256" y="711707"/>
                </a:moveTo>
                <a:lnTo>
                  <a:pt x="146304" y="716279"/>
                </a:lnTo>
                <a:lnTo>
                  <a:pt x="145759" y="714545"/>
                </a:lnTo>
                <a:lnTo>
                  <a:pt x="143256" y="711707"/>
                </a:lnTo>
                <a:close/>
              </a:path>
              <a:path w="2030095" h="840104">
                <a:moveTo>
                  <a:pt x="145759" y="714545"/>
                </a:moveTo>
                <a:lnTo>
                  <a:pt x="146304" y="716279"/>
                </a:lnTo>
                <a:lnTo>
                  <a:pt x="147290" y="716279"/>
                </a:lnTo>
                <a:lnTo>
                  <a:pt x="145759" y="714545"/>
                </a:lnTo>
                <a:close/>
              </a:path>
              <a:path w="2030095" h="840104">
                <a:moveTo>
                  <a:pt x="1937003" y="708659"/>
                </a:moveTo>
                <a:lnTo>
                  <a:pt x="1932301" y="711795"/>
                </a:lnTo>
                <a:lnTo>
                  <a:pt x="1930908" y="716279"/>
                </a:lnTo>
                <a:lnTo>
                  <a:pt x="1937003" y="708659"/>
                </a:lnTo>
                <a:close/>
              </a:path>
              <a:path w="2030095" h="840104">
                <a:moveTo>
                  <a:pt x="1961402" y="708659"/>
                </a:moveTo>
                <a:lnTo>
                  <a:pt x="1937003" y="708659"/>
                </a:lnTo>
                <a:lnTo>
                  <a:pt x="1930908" y="716279"/>
                </a:lnTo>
                <a:lnTo>
                  <a:pt x="1959109" y="716279"/>
                </a:lnTo>
                <a:lnTo>
                  <a:pt x="1961402" y="708659"/>
                </a:lnTo>
                <a:close/>
              </a:path>
              <a:path w="2030095" h="840104">
                <a:moveTo>
                  <a:pt x="144869" y="711707"/>
                </a:moveTo>
                <a:lnTo>
                  <a:pt x="143256" y="711707"/>
                </a:lnTo>
                <a:lnTo>
                  <a:pt x="145759" y="714545"/>
                </a:lnTo>
                <a:lnTo>
                  <a:pt x="144869" y="711707"/>
                </a:lnTo>
                <a:close/>
              </a:path>
              <a:path w="2030095" h="840104">
                <a:moveTo>
                  <a:pt x="2002384" y="485504"/>
                </a:moveTo>
                <a:lnTo>
                  <a:pt x="1979676" y="559307"/>
                </a:lnTo>
                <a:lnTo>
                  <a:pt x="1932301" y="711795"/>
                </a:lnTo>
                <a:lnTo>
                  <a:pt x="1937003" y="708659"/>
                </a:lnTo>
                <a:lnTo>
                  <a:pt x="1961402" y="708659"/>
                </a:lnTo>
                <a:lnTo>
                  <a:pt x="2004060" y="566927"/>
                </a:lnTo>
                <a:lnTo>
                  <a:pt x="2028444" y="487679"/>
                </a:lnTo>
                <a:lnTo>
                  <a:pt x="2029205" y="486156"/>
                </a:lnTo>
                <a:lnTo>
                  <a:pt x="2002536" y="486156"/>
                </a:lnTo>
                <a:lnTo>
                  <a:pt x="2002384" y="485504"/>
                </a:lnTo>
                <a:close/>
              </a:path>
              <a:path w="2030095" h="840104">
                <a:moveTo>
                  <a:pt x="73969" y="530351"/>
                </a:moveTo>
                <a:lnTo>
                  <a:pt x="73152" y="530351"/>
                </a:lnTo>
                <a:lnTo>
                  <a:pt x="74676" y="533400"/>
                </a:lnTo>
                <a:lnTo>
                  <a:pt x="73969" y="530351"/>
                </a:lnTo>
                <a:close/>
              </a:path>
              <a:path w="2030095" h="840104">
                <a:moveTo>
                  <a:pt x="2004060" y="480059"/>
                </a:moveTo>
                <a:lnTo>
                  <a:pt x="2002384" y="485504"/>
                </a:lnTo>
                <a:lnTo>
                  <a:pt x="2002536" y="486156"/>
                </a:lnTo>
                <a:lnTo>
                  <a:pt x="2004060" y="480059"/>
                </a:lnTo>
                <a:close/>
              </a:path>
              <a:path w="2030095" h="840104">
                <a:moveTo>
                  <a:pt x="2029967" y="480059"/>
                </a:moveTo>
                <a:lnTo>
                  <a:pt x="2004060" y="480059"/>
                </a:lnTo>
                <a:lnTo>
                  <a:pt x="2002536" y="486156"/>
                </a:lnTo>
                <a:lnTo>
                  <a:pt x="2029205" y="486156"/>
                </a:lnTo>
                <a:lnTo>
                  <a:pt x="2029967" y="484631"/>
                </a:lnTo>
                <a:lnTo>
                  <a:pt x="2029967" y="480059"/>
                </a:lnTo>
                <a:close/>
              </a:path>
              <a:path w="2030095" h="840104">
                <a:moveTo>
                  <a:pt x="1954060" y="197301"/>
                </a:moveTo>
                <a:lnTo>
                  <a:pt x="1978152" y="381000"/>
                </a:lnTo>
                <a:lnTo>
                  <a:pt x="2002384" y="485504"/>
                </a:lnTo>
                <a:lnTo>
                  <a:pt x="2004060" y="480059"/>
                </a:lnTo>
                <a:lnTo>
                  <a:pt x="2029967" y="480059"/>
                </a:lnTo>
                <a:lnTo>
                  <a:pt x="2005584" y="376427"/>
                </a:lnTo>
                <a:lnTo>
                  <a:pt x="1982599" y="201167"/>
                </a:lnTo>
                <a:lnTo>
                  <a:pt x="1956815" y="201167"/>
                </a:lnTo>
                <a:lnTo>
                  <a:pt x="1954060" y="197301"/>
                </a:lnTo>
                <a:close/>
              </a:path>
              <a:path w="2030095" h="840104">
                <a:moveTo>
                  <a:pt x="27432" y="347471"/>
                </a:moveTo>
                <a:lnTo>
                  <a:pt x="27432" y="355091"/>
                </a:lnTo>
                <a:lnTo>
                  <a:pt x="28520" y="351318"/>
                </a:lnTo>
                <a:lnTo>
                  <a:pt x="27432" y="347471"/>
                </a:lnTo>
                <a:close/>
              </a:path>
              <a:path w="2030095" h="840104">
                <a:moveTo>
                  <a:pt x="28520" y="351318"/>
                </a:moveTo>
                <a:lnTo>
                  <a:pt x="27432" y="355091"/>
                </a:lnTo>
                <a:lnTo>
                  <a:pt x="29588" y="355091"/>
                </a:lnTo>
                <a:lnTo>
                  <a:pt x="28520" y="351318"/>
                </a:lnTo>
                <a:close/>
              </a:path>
              <a:path w="2030095" h="840104">
                <a:moveTo>
                  <a:pt x="29630" y="347471"/>
                </a:moveTo>
                <a:lnTo>
                  <a:pt x="27432" y="347471"/>
                </a:lnTo>
                <a:lnTo>
                  <a:pt x="28520" y="351318"/>
                </a:lnTo>
                <a:lnTo>
                  <a:pt x="29630" y="347471"/>
                </a:lnTo>
                <a:close/>
              </a:path>
              <a:path w="2030095" h="840104">
                <a:moveTo>
                  <a:pt x="1953767" y="195071"/>
                </a:moveTo>
                <a:lnTo>
                  <a:pt x="1954060" y="197301"/>
                </a:lnTo>
                <a:lnTo>
                  <a:pt x="1956815" y="201167"/>
                </a:lnTo>
                <a:lnTo>
                  <a:pt x="1953767" y="195071"/>
                </a:lnTo>
                <a:close/>
              </a:path>
              <a:path w="2030095" h="840104">
                <a:moveTo>
                  <a:pt x="1981799" y="195071"/>
                </a:moveTo>
                <a:lnTo>
                  <a:pt x="1953767" y="195071"/>
                </a:lnTo>
                <a:lnTo>
                  <a:pt x="1956815" y="201167"/>
                </a:lnTo>
                <a:lnTo>
                  <a:pt x="1982599" y="201167"/>
                </a:lnTo>
                <a:lnTo>
                  <a:pt x="1981799" y="195071"/>
                </a:lnTo>
                <a:close/>
              </a:path>
              <a:path w="2030095" h="840104">
                <a:moveTo>
                  <a:pt x="1863707" y="70515"/>
                </a:moveTo>
                <a:lnTo>
                  <a:pt x="1954060" y="197301"/>
                </a:lnTo>
                <a:lnTo>
                  <a:pt x="1953767" y="195071"/>
                </a:lnTo>
                <a:lnTo>
                  <a:pt x="1981799" y="195071"/>
                </a:lnTo>
                <a:lnTo>
                  <a:pt x="1981200" y="190500"/>
                </a:lnTo>
                <a:lnTo>
                  <a:pt x="1981200" y="188975"/>
                </a:lnTo>
                <a:lnTo>
                  <a:pt x="1979676" y="187451"/>
                </a:lnTo>
                <a:lnTo>
                  <a:pt x="1978152" y="184403"/>
                </a:lnTo>
                <a:lnTo>
                  <a:pt x="1896848" y="71627"/>
                </a:lnTo>
                <a:lnTo>
                  <a:pt x="1865376" y="71627"/>
                </a:lnTo>
                <a:lnTo>
                  <a:pt x="1863707" y="70515"/>
                </a:lnTo>
                <a:close/>
              </a:path>
              <a:path w="2030095" h="840104">
                <a:moveTo>
                  <a:pt x="74676" y="170687"/>
                </a:moveTo>
                <a:lnTo>
                  <a:pt x="73152" y="172212"/>
                </a:lnTo>
                <a:lnTo>
                  <a:pt x="74322" y="172212"/>
                </a:lnTo>
                <a:lnTo>
                  <a:pt x="74676" y="170687"/>
                </a:lnTo>
                <a:close/>
              </a:path>
              <a:path w="2030095" h="840104">
                <a:moveTo>
                  <a:pt x="121920" y="67055"/>
                </a:moveTo>
                <a:lnTo>
                  <a:pt x="114300" y="73151"/>
                </a:lnTo>
                <a:lnTo>
                  <a:pt x="120277" y="70546"/>
                </a:lnTo>
                <a:lnTo>
                  <a:pt x="121920" y="67055"/>
                </a:lnTo>
                <a:close/>
              </a:path>
              <a:path w="2030095" h="840104">
                <a:moveTo>
                  <a:pt x="120277" y="70546"/>
                </a:moveTo>
                <a:lnTo>
                  <a:pt x="114300" y="73151"/>
                </a:lnTo>
                <a:lnTo>
                  <a:pt x="119051" y="73151"/>
                </a:lnTo>
                <a:lnTo>
                  <a:pt x="120277" y="70546"/>
                </a:lnTo>
                <a:close/>
              </a:path>
              <a:path w="2030095" h="840104">
                <a:moveTo>
                  <a:pt x="1862327" y="68579"/>
                </a:moveTo>
                <a:lnTo>
                  <a:pt x="1863707" y="70515"/>
                </a:lnTo>
                <a:lnTo>
                  <a:pt x="1865376" y="71627"/>
                </a:lnTo>
                <a:lnTo>
                  <a:pt x="1862327" y="68579"/>
                </a:lnTo>
                <a:close/>
              </a:path>
              <a:path w="2030095" h="840104">
                <a:moveTo>
                  <a:pt x="1894650" y="68579"/>
                </a:moveTo>
                <a:lnTo>
                  <a:pt x="1862327" y="68579"/>
                </a:lnTo>
                <a:lnTo>
                  <a:pt x="1865376" y="71627"/>
                </a:lnTo>
                <a:lnTo>
                  <a:pt x="1896848" y="71627"/>
                </a:lnTo>
                <a:lnTo>
                  <a:pt x="1894650" y="68579"/>
                </a:lnTo>
                <a:close/>
              </a:path>
              <a:path w="2030095" h="840104">
                <a:moveTo>
                  <a:pt x="128284" y="67055"/>
                </a:moveTo>
                <a:lnTo>
                  <a:pt x="121920" y="67055"/>
                </a:lnTo>
                <a:lnTo>
                  <a:pt x="120277" y="70546"/>
                </a:lnTo>
                <a:lnTo>
                  <a:pt x="128284" y="67055"/>
                </a:lnTo>
                <a:close/>
              </a:path>
              <a:path w="2030095" h="840104">
                <a:moveTo>
                  <a:pt x="1805178" y="0"/>
                </a:moveTo>
                <a:lnTo>
                  <a:pt x="1757934" y="0"/>
                </a:lnTo>
                <a:lnTo>
                  <a:pt x="1863707" y="70515"/>
                </a:lnTo>
                <a:lnTo>
                  <a:pt x="1862327" y="68579"/>
                </a:lnTo>
                <a:lnTo>
                  <a:pt x="1894650" y="68579"/>
                </a:lnTo>
                <a:lnTo>
                  <a:pt x="1883664" y="53339"/>
                </a:lnTo>
                <a:lnTo>
                  <a:pt x="1882139" y="51815"/>
                </a:lnTo>
                <a:lnTo>
                  <a:pt x="1882139" y="50291"/>
                </a:lnTo>
                <a:lnTo>
                  <a:pt x="1880615" y="50291"/>
                </a:lnTo>
                <a:lnTo>
                  <a:pt x="1805178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5788" y="3427475"/>
            <a:ext cx="2001520" cy="1010919"/>
          </a:xfrm>
          <a:custGeom>
            <a:avLst/>
            <a:gdLst/>
            <a:ahLst/>
            <a:cxnLst/>
            <a:rect l="l" t="t" r="r" b="b"/>
            <a:pathLst>
              <a:path w="2001520" h="1010920">
                <a:moveTo>
                  <a:pt x="1870809" y="905256"/>
                </a:moveTo>
                <a:lnTo>
                  <a:pt x="1143000" y="905256"/>
                </a:lnTo>
                <a:lnTo>
                  <a:pt x="1382267" y="958595"/>
                </a:lnTo>
                <a:lnTo>
                  <a:pt x="1525523" y="984503"/>
                </a:lnTo>
                <a:lnTo>
                  <a:pt x="1691639" y="1010412"/>
                </a:lnTo>
                <a:lnTo>
                  <a:pt x="1810511" y="958595"/>
                </a:lnTo>
                <a:lnTo>
                  <a:pt x="1870809" y="905256"/>
                </a:lnTo>
                <a:close/>
              </a:path>
              <a:path w="2001520" h="1010920">
                <a:moveTo>
                  <a:pt x="1759262" y="0"/>
                </a:moveTo>
                <a:lnTo>
                  <a:pt x="233738" y="0"/>
                </a:lnTo>
                <a:lnTo>
                  <a:pt x="213359" y="9143"/>
                </a:lnTo>
                <a:lnTo>
                  <a:pt x="94487" y="88391"/>
                </a:lnTo>
                <a:lnTo>
                  <a:pt x="71627" y="140207"/>
                </a:lnTo>
                <a:lnTo>
                  <a:pt x="47243" y="219456"/>
                </a:lnTo>
                <a:lnTo>
                  <a:pt x="24383" y="324612"/>
                </a:lnTo>
                <a:lnTo>
                  <a:pt x="0" y="431291"/>
                </a:lnTo>
                <a:lnTo>
                  <a:pt x="24383" y="536447"/>
                </a:lnTo>
                <a:lnTo>
                  <a:pt x="47243" y="641603"/>
                </a:lnTo>
                <a:lnTo>
                  <a:pt x="94487" y="746759"/>
                </a:lnTo>
                <a:lnTo>
                  <a:pt x="143255" y="853439"/>
                </a:lnTo>
                <a:lnTo>
                  <a:pt x="143255" y="879347"/>
                </a:lnTo>
                <a:lnTo>
                  <a:pt x="237743" y="931163"/>
                </a:lnTo>
                <a:lnTo>
                  <a:pt x="309371" y="958595"/>
                </a:lnTo>
                <a:lnTo>
                  <a:pt x="403859" y="984503"/>
                </a:lnTo>
                <a:lnTo>
                  <a:pt x="475487" y="984503"/>
                </a:lnTo>
                <a:lnTo>
                  <a:pt x="571500" y="958595"/>
                </a:lnTo>
                <a:lnTo>
                  <a:pt x="667511" y="958595"/>
                </a:lnTo>
                <a:lnTo>
                  <a:pt x="762000" y="931163"/>
                </a:lnTo>
                <a:lnTo>
                  <a:pt x="880871" y="905256"/>
                </a:lnTo>
                <a:lnTo>
                  <a:pt x="1870809" y="905256"/>
                </a:lnTo>
                <a:lnTo>
                  <a:pt x="1929383" y="853439"/>
                </a:lnTo>
                <a:lnTo>
                  <a:pt x="1976627" y="667512"/>
                </a:lnTo>
                <a:lnTo>
                  <a:pt x="2001011" y="562356"/>
                </a:lnTo>
                <a:lnTo>
                  <a:pt x="1976627" y="431291"/>
                </a:lnTo>
                <a:lnTo>
                  <a:pt x="1953767" y="246887"/>
                </a:lnTo>
                <a:lnTo>
                  <a:pt x="1857755" y="88391"/>
                </a:lnTo>
                <a:lnTo>
                  <a:pt x="1759262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2071" y="3427475"/>
            <a:ext cx="2028825" cy="1024255"/>
          </a:xfrm>
          <a:custGeom>
            <a:avLst/>
            <a:gdLst/>
            <a:ahLst/>
            <a:cxnLst/>
            <a:rect l="l" t="t" r="r" b="b"/>
            <a:pathLst>
              <a:path w="2028825" h="1024254">
                <a:moveTo>
                  <a:pt x="1285239" y="918971"/>
                </a:moveTo>
                <a:lnTo>
                  <a:pt x="1153668" y="918971"/>
                </a:lnTo>
                <a:lnTo>
                  <a:pt x="1392935" y="970788"/>
                </a:lnTo>
                <a:lnTo>
                  <a:pt x="1536192" y="998219"/>
                </a:lnTo>
                <a:lnTo>
                  <a:pt x="1703831" y="1024127"/>
                </a:lnTo>
                <a:lnTo>
                  <a:pt x="1708403" y="1024127"/>
                </a:lnTo>
                <a:lnTo>
                  <a:pt x="1711452" y="1022603"/>
                </a:lnTo>
                <a:lnTo>
                  <a:pt x="1767391" y="998219"/>
                </a:lnTo>
                <a:lnTo>
                  <a:pt x="1699259" y="998219"/>
                </a:lnTo>
                <a:lnTo>
                  <a:pt x="1703740" y="996235"/>
                </a:lnTo>
                <a:lnTo>
                  <a:pt x="1540763" y="972312"/>
                </a:lnTo>
                <a:lnTo>
                  <a:pt x="1397507" y="944879"/>
                </a:lnTo>
                <a:lnTo>
                  <a:pt x="1285239" y="918971"/>
                </a:lnTo>
                <a:close/>
              </a:path>
              <a:path w="2028825" h="1024254">
                <a:moveTo>
                  <a:pt x="143255" y="856202"/>
                </a:moveTo>
                <a:lnTo>
                  <a:pt x="143255" y="883919"/>
                </a:lnTo>
                <a:lnTo>
                  <a:pt x="146303" y="888491"/>
                </a:lnTo>
                <a:lnTo>
                  <a:pt x="149351" y="890015"/>
                </a:lnTo>
                <a:lnTo>
                  <a:pt x="198120" y="917447"/>
                </a:lnTo>
                <a:lnTo>
                  <a:pt x="246887" y="943356"/>
                </a:lnTo>
                <a:lnTo>
                  <a:pt x="320039" y="970788"/>
                </a:lnTo>
                <a:lnTo>
                  <a:pt x="414527" y="998219"/>
                </a:lnTo>
                <a:lnTo>
                  <a:pt x="493775" y="998219"/>
                </a:lnTo>
                <a:lnTo>
                  <a:pt x="584453" y="972312"/>
                </a:lnTo>
                <a:lnTo>
                  <a:pt x="422148" y="972312"/>
                </a:lnTo>
                <a:lnTo>
                  <a:pt x="327659" y="944879"/>
                </a:lnTo>
                <a:lnTo>
                  <a:pt x="256031" y="918971"/>
                </a:lnTo>
                <a:lnTo>
                  <a:pt x="210311" y="893063"/>
                </a:lnTo>
                <a:lnTo>
                  <a:pt x="185300" y="879347"/>
                </a:lnTo>
                <a:lnTo>
                  <a:pt x="170687" y="879347"/>
                </a:lnTo>
                <a:lnTo>
                  <a:pt x="163068" y="867156"/>
                </a:lnTo>
                <a:lnTo>
                  <a:pt x="170687" y="867156"/>
                </a:lnTo>
                <a:lnTo>
                  <a:pt x="170687" y="859535"/>
                </a:lnTo>
                <a:lnTo>
                  <a:pt x="144779" y="859535"/>
                </a:lnTo>
                <a:lnTo>
                  <a:pt x="143255" y="856202"/>
                </a:lnTo>
                <a:close/>
              </a:path>
              <a:path w="2028825" h="1024254">
                <a:moveTo>
                  <a:pt x="1703740" y="996235"/>
                </a:moveTo>
                <a:lnTo>
                  <a:pt x="1699259" y="998219"/>
                </a:lnTo>
                <a:lnTo>
                  <a:pt x="1706879" y="996695"/>
                </a:lnTo>
                <a:lnTo>
                  <a:pt x="1703740" y="996235"/>
                </a:lnTo>
                <a:close/>
              </a:path>
              <a:path w="2028825" h="1024254">
                <a:moveTo>
                  <a:pt x="1817459" y="945853"/>
                </a:moveTo>
                <a:lnTo>
                  <a:pt x="1703740" y="996235"/>
                </a:lnTo>
                <a:lnTo>
                  <a:pt x="1706879" y="996695"/>
                </a:lnTo>
                <a:lnTo>
                  <a:pt x="1699259" y="998219"/>
                </a:lnTo>
                <a:lnTo>
                  <a:pt x="1767391" y="998219"/>
                </a:lnTo>
                <a:lnTo>
                  <a:pt x="1830324" y="970788"/>
                </a:lnTo>
                <a:lnTo>
                  <a:pt x="1833372" y="967739"/>
                </a:lnTo>
                <a:lnTo>
                  <a:pt x="1855768" y="947927"/>
                </a:lnTo>
                <a:lnTo>
                  <a:pt x="1815083" y="947927"/>
                </a:lnTo>
                <a:lnTo>
                  <a:pt x="1817459" y="945853"/>
                </a:lnTo>
                <a:close/>
              </a:path>
              <a:path w="2028825" h="1024254">
                <a:moveTo>
                  <a:pt x="489203" y="970788"/>
                </a:moveTo>
                <a:lnTo>
                  <a:pt x="417575" y="970788"/>
                </a:lnTo>
                <a:lnTo>
                  <a:pt x="422148" y="972312"/>
                </a:lnTo>
                <a:lnTo>
                  <a:pt x="486155" y="972312"/>
                </a:lnTo>
                <a:lnTo>
                  <a:pt x="489203" y="970788"/>
                </a:lnTo>
                <a:close/>
              </a:path>
              <a:path w="2028825" h="1024254">
                <a:moveTo>
                  <a:pt x="1159763" y="891539"/>
                </a:moveTo>
                <a:lnTo>
                  <a:pt x="893063" y="891539"/>
                </a:lnTo>
                <a:lnTo>
                  <a:pt x="891539" y="893063"/>
                </a:lnTo>
                <a:lnTo>
                  <a:pt x="772668" y="917447"/>
                </a:lnTo>
                <a:lnTo>
                  <a:pt x="676655" y="944879"/>
                </a:lnTo>
                <a:lnTo>
                  <a:pt x="582168" y="944879"/>
                </a:lnTo>
                <a:lnTo>
                  <a:pt x="486155" y="972312"/>
                </a:lnTo>
                <a:lnTo>
                  <a:pt x="584453" y="972312"/>
                </a:lnTo>
                <a:lnTo>
                  <a:pt x="589787" y="970788"/>
                </a:lnTo>
                <a:lnTo>
                  <a:pt x="684276" y="970788"/>
                </a:lnTo>
                <a:lnTo>
                  <a:pt x="778763" y="944879"/>
                </a:lnTo>
                <a:lnTo>
                  <a:pt x="897635" y="918971"/>
                </a:lnTo>
                <a:lnTo>
                  <a:pt x="1285239" y="918971"/>
                </a:lnTo>
                <a:lnTo>
                  <a:pt x="1278635" y="917447"/>
                </a:lnTo>
                <a:lnTo>
                  <a:pt x="1159763" y="893063"/>
                </a:lnTo>
                <a:lnTo>
                  <a:pt x="1159763" y="891539"/>
                </a:lnTo>
                <a:close/>
              </a:path>
              <a:path w="2028825" h="1024254">
                <a:moveTo>
                  <a:pt x="1819655" y="944879"/>
                </a:moveTo>
                <a:lnTo>
                  <a:pt x="1817459" y="945853"/>
                </a:lnTo>
                <a:lnTo>
                  <a:pt x="1815083" y="947927"/>
                </a:lnTo>
                <a:lnTo>
                  <a:pt x="1819655" y="944879"/>
                </a:lnTo>
                <a:close/>
              </a:path>
              <a:path w="2028825" h="1024254">
                <a:moveTo>
                  <a:pt x="1859213" y="944879"/>
                </a:moveTo>
                <a:lnTo>
                  <a:pt x="1819655" y="944879"/>
                </a:lnTo>
                <a:lnTo>
                  <a:pt x="1815083" y="947927"/>
                </a:lnTo>
                <a:lnTo>
                  <a:pt x="1855768" y="947927"/>
                </a:lnTo>
                <a:lnTo>
                  <a:pt x="1859213" y="944879"/>
                </a:lnTo>
                <a:close/>
              </a:path>
              <a:path w="2028825" h="1024254">
                <a:moveTo>
                  <a:pt x="1932092" y="845730"/>
                </a:moveTo>
                <a:lnTo>
                  <a:pt x="1817459" y="945853"/>
                </a:lnTo>
                <a:lnTo>
                  <a:pt x="1819655" y="944879"/>
                </a:lnTo>
                <a:lnTo>
                  <a:pt x="1859213" y="944879"/>
                </a:lnTo>
                <a:lnTo>
                  <a:pt x="1952244" y="862583"/>
                </a:lnTo>
                <a:lnTo>
                  <a:pt x="1955292" y="861059"/>
                </a:lnTo>
                <a:lnTo>
                  <a:pt x="1956816" y="859535"/>
                </a:lnTo>
                <a:lnTo>
                  <a:pt x="1956888" y="856202"/>
                </a:lnTo>
                <a:lnTo>
                  <a:pt x="1958364" y="850391"/>
                </a:lnTo>
                <a:lnTo>
                  <a:pt x="1930907" y="850391"/>
                </a:lnTo>
                <a:lnTo>
                  <a:pt x="1932092" y="845730"/>
                </a:lnTo>
                <a:close/>
              </a:path>
              <a:path w="2028825" h="1024254">
                <a:moveTo>
                  <a:pt x="163068" y="867156"/>
                </a:moveTo>
                <a:lnTo>
                  <a:pt x="170687" y="879347"/>
                </a:lnTo>
                <a:lnTo>
                  <a:pt x="170687" y="871334"/>
                </a:lnTo>
                <a:lnTo>
                  <a:pt x="163068" y="867156"/>
                </a:lnTo>
                <a:close/>
              </a:path>
              <a:path w="2028825" h="1024254">
                <a:moveTo>
                  <a:pt x="170687" y="871334"/>
                </a:moveTo>
                <a:lnTo>
                  <a:pt x="170687" y="879347"/>
                </a:lnTo>
                <a:lnTo>
                  <a:pt x="185300" y="879347"/>
                </a:lnTo>
                <a:lnTo>
                  <a:pt x="170687" y="871334"/>
                </a:lnTo>
                <a:close/>
              </a:path>
              <a:path w="2028825" h="1024254">
                <a:moveTo>
                  <a:pt x="170687" y="867156"/>
                </a:moveTo>
                <a:lnTo>
                  <a:pt x="163068" y="867156"/>
                </a:lnTo>
                <a:lnTo>
                  <a:pt x="170687" y="871334"/>
                </a:lnTo>
                <a:lnTo>
                  <a:pt x="170687" y="867156"/>
                </a:lnTo>
                <a:close/>
              </a:path>
              <a:path w="2028825" h="1024254">
                <a:moveTo>
                  <a:pt x="143255" y="853439"/>
                </a:moveTo>
                <a:lnTo>
                  <a:pt x="143255" y="856202"/>
                </a:lnTo>
                <a:lnTo>
                  <a:pt x="144779" y="859535"/>
                </a:lnTo>
                <a:lnTo>
                  <a:pt x="143255" y="853439"/>
                </a:lnTo>
                <a:close/>
              </a:path>
              <a:path w="2028825" h="1024254">
                <a:moveTo>
                  <a:pt x="170687" y="853439"/>
                </a:moveTo>
                <a:lnTo>
                  <a:pt x="143255" y="853439"/>
                </a:lnTo>
                <a:lnTo>
                  <a:pt x="144779" y="859535"/>
                </a:lnTo>
                <a:lnTo>
                  <a:pt x="170687" y="859535"/>
                </a:lnTo>
                <a:lnTo>
                  <a:pt x="170687" y="853439"/>
                </a:lnTo>
                <a:close/>
              </a:path>
              <a:path w="2028825" h="1024254">
                <a:moveTo>
                  <a:pt x="280720" y="0"/>
                </a:moveTo>
                <a:lnTo>
                  <a:pt x="214883" y="0"/>
                </a:lnTo>
                <a:lnTo>
                  <a:pt x="100583" y="76200"/>
                </a:lnTo>
                <a:lnTo>
                  <a:pt x="96011" y="80772"/>
                </a:lnTo>
                <a:lnTo>
                  <a:pt x="96011" y="82295"/>
                </a:lnTo>
                <a:lnTo>
                  <a:pt x="71627" y="137160"/>
                </a:lnTo>
                <a:lnTo>
                  <a:pt x="47244" y="216407"/>
                </a:lnTo>
                <a:lnTo>
                  <a:pt x="24383" y="321563"/>
                </a:lnTo>
                <a:lnTo>
                  <a:pt x="0" y="428244"/>
                </a:lnTo>
                <a:lnTo>
                  <a:pt x="0" y="434339"/>
                </a:lnTo>
                <a:lnTo>
                  <a:pt x="24383" y="537971"/>
                </a:lnTo>
                <a:lnTo>
                  <a:pt x="47244" y="644651"/>
                </a:lnTo>
                <a:lnTo>
                  <a:pt x="47244" y="646176"/>
                </a:lnTo>
                <a:lnTo>
                  <a:pt x="48768" y="647700"/>
                </a:lnTo>
                <a:lnTo>
                  <a:pt x="96011" y="752856"/>
                </a:lnTo>
                <a:lnTo>
                  <a:pt x="143255" y="856202"/>
                </a:lnTo>
                <a:lnTo>
                  <a:pt x="143255" y="853439"/>
                </a:lnTo>
                <a:lnTo>
                  <a:pt x="170687" y="853439"/>
                </a:lnTo>
                <a:lnTo>
                  <a:pt x="170687" y="851915"/>
                </a:lnTo>
                <a:lnTo>
                  <a:pt x="169163" y="848867"/>
                </a:lnTo>
                <a:lnTo>
                  <a:pt x="169163" y="847344"/>
                </a:lnTo>
                <a:lnTo>
                  <a:pt x="73846" y="638556"/>
                </a:lnTo>
                <a:lnTo>
                  <a:pt x="73151" y="638556"/>
                </a:lnTo>
                <a:lnTo>
                  <a:pt x="50292" y="533400"/>
                </a:lnTo>
                <a:lnTo>
                  <a:pt x="27321" y="434339"/>
                </a:lnTo>
                <a:lnTo>
                  <a:pt x="25907" y="434339"/>
                </a:lnTo>
                <a:lnTo>
                  <a:pt x="25907" y="428244"/>
                </a:lnTo>
                <a:lnTo>
                  <a:pt x="27301" y="428244"/>
                </a:lnTo>
                <a:lnTo>
                  <a:pt x="50292" y="327659"/>
                </a:lnTo>
                <a:lnTo>
                  <a:pt x="73151" y="222503"/>
                </a:lnTo>
                <a:lnTo>
                  <a:pt x="97535" y="144779"/>
                </a:lnTo>
                <a:lnTo>
                  <a:pt x="117706" y="99060"/>
                </a:lnTo>
                <a:lnTo>
                  <a:pt x="115824" y="99060"/>
                </a:lnTo>
                <a:lnTo>
                  <a:pt x="120396" y="92963"/>
                </a:lnTo>
                <a:lnTo>
                  <a:pt x="124968" y="92963"/>
                </a:lnTo>
                <a:lnTo>
                  <a:pt x="234696" y="19812"/>
                </a:lnTo>
                <a:lnTo>
                  <a:pt x="236568" y="19812"/>
                </a:lnTo>
                <a:lnTo>
                  <a:pt x="280720" y="0"/>
                </a:lnTo>
                <a:close/>
              </a:path>
              <a:path w="2028825" h="1024254">
                <a:moveTo>
                  <a:pt x="1935479" y="842771"/>
                </a:moveTo>
                <a:lnTo>
                  <a:pt x="1932092" y="845730"/>
                </a:lnTo>
                <a:lnTo>
                  <a:pt x="1930907" y="850391"/>
                </a:lnTo>
                <a:lnTo>
                  <a:pt x="1935479" y="842771"/>
                </a:lnTo>
                <a:close/>
              </a:path>
              <a:path w="2028825" h="1024254">
                <a:moveTo>
                  <a:pt x="1960301" y="842771"/>
                </a:moveTo>
                <a:lnTo>
                  <a:pt x="1935479" y="842771"/>
                </a:lnTo>
                <a:lnTo>
                  <a:pt x="1930907" y="850391"/>
                </a:lnTo>
                <a:lnTo>
                  <a:pt x="1958364" y="850391"/>
                </a:lnTo>
                <a:lnTo>
                  <a:pt x="1960301" y="842771"/>
                </a:lnTo>
                <a:close/>
              </a:path>
              <a:path w="2028825" h="1024254">
                <a:moveTo>
                  <a:pt x="2001910" y="562004"/>
                </a:moveTo>
                <a:lnTo>
                  <a:pt x="1978152" y="664463"/>
                </a:lnTo>
                <a:lnTo>
                  <a:pt x="1932092" y="845730"/>
                </a:lnTo>
                <a:lnTo>
                  <a:pt x="1935479" y="842771"/>
                </a:lnTo>
                <a:lnTo>
                  <a:pt x="1960301" y="842771"/>
                </a:lnTo>
                <a:lnTo>
                  <a:pt x="2004059" y="670559"/>
                </a:lnTo>
                <a:lnTo>
                  <a:pt x="2028444" y="565403"/>
                </a:lnTo>
                <a:lnTo>
                  <a:pt x="2002535" y="565403"/>
                </a:lnTo>
                <a:lnTo>
                  <a:pt x="2001910" y="562004"/>
                </a:lnTo>
                <a:close/>
              </a:path>
              <a:path w="2028825" h="1024254">
                <a:moveTo>
                  <a:pt x="73151" y="637032"/>
                </a:moveTo>
                <a:lnTo>
                  <a:pt x="73151" y="638556"/>
                </a:lnTo>
                <a:lnTo>
                  <a:pt x="73846" y="638556"/>
                </a:lnTo>
                <a:lnTo>
                  <a:pt x="73151" y="637032"/>
                </a:lnTo>
                <a:close/>
              </a:path>
              <a:path w="2028825" h="1024254">
                <a:moveTo>
                  <a:pt x="2002535" y="559307"/>
                </a:moveTo>
                <a:lnTo>
                  <a:pt x="2001910" y="562004"/>
                </a:lnTo>
                <a:lnTo>
                  <a:pt x="2002535" y="565403"/>
                </a:lnTo>
                <a:lnTo>
                  <a:pt x="2002535" y="559307"/>
                </a:lnTo>
                <a:close/>
              </a:path>
              <a:path w="2028825" h="1024254">
                <a:moveTo>
                  <a:pt x="2028160" y="559307"/>
                </a:moveTo>
                <a:lnTo>
                  <a:pt x="2002535" y="559307"/>
                </a:lnTo>
                <a:lnTo>
                  <a:pt x="2002535" y="565403"/>
                </a:lnTo>
                <a:lnTo>
                  <a:pt x="2028444" y="565403"/>
                </a:lnTo>
                <a:lnTo>
                  <a:pt x="2028444" y="560832"/>
                </a:lnTo>
                <a:lnTo>
                  <a:pt x="2028160" y="559307"/>
                </a:lnTo>
                <a:close/>
              </a:path>
              <a:path w="2028825" h="1024254">
                <a:moveTo>
                  <a:pt x="1955847" y="252894"/>
                </a:moveTo>
                <a:lnTo>
                  <a:pt x="1978152" y="432815"/>
                </a:lnTo>
                <a:lnTo>
                  <a:pt x="2001910" y="562004"/>
                </a:lnTo>
                <a:lnTo>
                  <a:pt x="2002535" y="559307"/>
                </a:lnTo>
                <a:lnTo>
                  <a:pt x="2028160" y="559307"/>
                </a:lnTo>
                <a:lnTo>
                  <a:pt x="2004059" y="429767"/>
                </a:lnTo>
                <a:lnTo>
                  <a:pt x="1982333" y="254507"/>
                </a:lnTo>
                <a:lnTo>
                  <a:pt x="1956816" y="254507"/>
                </a:lnTo>
                <a:lnTo>
                  <a:pt x="1955847" y="252894"/>
                </a:lnTo>
                <a:close/>
              </a:path>
              <a:path w="2028825" h="1024254">
                <a:moveTo>
                  <a:pt x="25907" y="428244"/>
                </a:moveTo>
                <a:lnTo>
                  <a:pt x="25907" y="434339"/>
                </a:lnTo>
                <a:lnTo>
                  <a:pt x="26609" y="431270"/>
                </a:lnTo>
                <a:lnTo>
                  <a:pt x="25907" y="428244"/>
                </a:lnTo>
                <a:close/>
              </a:path>
              <a:path w="2028825" h="1024254">
                <a:moveTo>
                  <a:pt x="26609" y="431270"/>
                </a:moveTo>
                <a:lnTo>
                  <a:pt x="25907" y="434339"/>
                </a:lnTo>
                <a:lnTo>
                  <a:pt x="27321" y="434339"/>
                </a:lnTo>
                <a:lnTo>
                  <a:pt x="26609" y="431270"/>
                </a:lnTo>
                <a:close/>
              </a:path>
              <a:path w="2028825" h="1024254">
                <a:moveTo>
                  <a:pt x="27301" y="428244"/>
                </a:moveTo>
                <a:lnTo>
                  <a:pt x="25907" y="428244"/>
                </a:lnTo>
                <a:lnTo>
                  <a:pt x="26609" y="431270"/>
                </a:lnTo>
                <a:lnTo>
                  <a:pt x="27301" y="428244"/>
                </a:lnTo>
                <a:close/>
              </a:path>
              <a:path w="2028825" h="1024254">
                <a:moveTo>
                  <a:pt x="1955292" y="248412"/>
                </a:moveTo>
                <a:lnTo>
                  <a:pt x="1955847" y="252894"/>
                </a:lnTo>
                <a:lnTo>
                  <a:pt x="1956816" y="254507"/>
                </a:lnTo>
                <a:lnTo>
                  <a:pt x="1955292" y="248412"/>
                </a:lnTo>
                <a:close/>
              </a:path>
              <a:path w="2028825" h="1024254">
                <a:moveTo>
                  <a:pt x="1981577" y="248412"/>
                </a:moveTo>
                <a:lnTo>
                  <a:pt x="1955292" y="248412"/>
                </a:lnTo>
                <a:lnTo>
                  <a:pt x="1956816" y="254507"/>
                </a:lnTo>
                <a:lnTo>
                  <a:pt x="1982333" y="254507"/>
                </a:lnTo>
                <a:lnTo>
                  <a:pt x="1981577" y="248412"/>
                </a:lnTo>
                <a:close/>
              </a:path>
              <a:path w="2028825" h="1024254">
                <a:moveTo>
                  <a:pt x="1891972" y="94487"/>
                </a:moveTo>
                <a:lnTo>
                  <a:pt x="1860803" y="94487"/>
                </a:lnTo>
                <a:lnTo>
                  <a:pt x="1955847" y="252894"/>
                </a:lnTo>
                <a:lnTo>
                  <a:pt x="1955292" y="248412"/>
                </a:lnTo>
                <a:lnTo>
                  <a:pt x="1981577" y="248412"/>
                </a:lnTo>
                <a:lnTo>
                  <a:pt x="1981200" y="245363"/>
                </a:lnTo>
                <a:lnTo>
                  <a:pt x="1981200" y="240791"/>
                </a:lnTo>
                <a:lnTo>
                  <a:pt x="1979676" y="239267"/>
                </a:lnTo>
                <a:lnTo>
                  <a:pt x="1891972" y="94487"/>
                </a:lnTo>
                <a:close/>
              </a:path>
              <a:path w="2028825" h="1024254">
                <a:moveTo>
                  <a:pt x="120396" y="92963"/>
                </a:moveTo>
                <a:lnTo>
                  <a:pt x="115824" y="99060"/>
                </a:lnTo>
                <a:lnTo>
                  <a:pt x="118491" y="97282"/>
                </a:lnTo>
                <a:lnTo>
                  <a:pt x="120396" y="92963"/>
                </a:lnTo>
                <a:close/>
              </a:path>
              <a:path w="2028825" h="1024254">
                <a:moveTo>
                  <a:pt x="118491" y="97282"/>
                </a:moveTo>
                <a:lnTo>
                  <a:pt x="115824" y="99060"/>
                </a:lnTo>
                <a:lnTo>
                  <a:pt x="117706" y="99060"/>
                </a:lnTo>
                <a:lnTo>
                  <a:pt x="118491" y="97282"/>
                </a:lnTo>
                <a:close/>
              </a:path>
              <a:path w="2028825" h="1024254">
                <a:moveTo>
                  <a:pt x="1794009" y="0"/>
                </a:moveTo>
                <a:lnTo>
                  <a:pt x="1752069" y="0"/>
                </a:lnTo>
                <a:lnTo>
                  <a:pt x="1862327" y="97536"/>
                </a:lnTo>
                <a:lnTo>
                  <a:pt x="1860803" y="94487"/>
                </a:lnTo>
                <a:lnTo>
                  <a:pt x="1891972" y="94487"/>
                </a:lnTo>
                <a:lnTo>
                  <a:pt x="1883663" y="80772"/>
                </a:lnTo>
                <a:lnTo>
                  <a:pt x="1880616" y="77724"/>
                </a:lnTo>
                <a:lnTo>
                  <a:pt x="1794009" y="0"/>
                </a:lnTo>
                <a:close/>
              </a:path>
              <a:path w="2028825" h="1024254">
                <a:moveTo>
                  <a:pt x="124968" y="92963"/>
                </a:moveTo>
                <a:lnTo>
                  <a:pt x="120396" y="92963"/>
                </a:lnTo>
                <a:lnTo>
                  <a:pt x="118491" y="97282"/>
                </a:lnTo>
                <a:lnTo>
                  <a:pt x="124968" y="92963"/>
                </a:lnTo>
                <a:close/>
              </a:path>
              <a:path w="2028825" h="1024254">
                <a:moveTo>
                  <a:pt x="236568" y="19812"/>
                </a:moveTo>
                <a:lnTo>
                  <a:pt x="234696" y="19812"/>
                </a:lnTo>
                <a:lnTo>
                  <a:pt x="233172" y="21336"/>
                </a:lnTo>
                <a:lnTo>
                  <a:pt x="236568" y="19812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5727" y="3910583"/>
            <a:ext cx="381000" cy="501650"/>
          </a:xfrm>
          <a:custGeom>
            <a:avLst/>
            <a:gdLst/>
            <a:ahLst/>
            <a:cxnLst/>
            <a:rect l="l" t="t" r="r" b="b"/>
            <a:pathLst>
              <a:path w="381000" h="501650">
                <a:moveTo>
                  <a:pt x="118872" y="0"/>
                </a:moveTo>
                <a:lnTo>
                  <a:pt x="0" y="79248"/>
                </a:lnTo>
                <a:lnTo>
                  <a:pt x="262128" y="501396"/>
                </a:lnTo>
                <a:lnTo>
                  <a:pt x="381000" y="396240"/>
                </a:lnTo>
                <a:lnTo>
                  <a:pt x="118872" y="0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0488" y="3896867"/>
            <a:ext cx="411480" cy="528955"/>
          </a:xfrm>
          <a:custGeom>
            <a:avLst/>
            <a:gdLst/>
            <a:ahLst/>
            <a:cxnLst/>
            <a:rect l="l" t="t" r="r" b="b"/>
            <a:pathLst>
              <a:path w="411480" h="528954">
                <a:moveTo>
                  <a:pt x="137160" y="0"/>
                </a:moveTo>
                <a:lnTo>
                  <a:pt x="129539" y="0"/>
                </a:lnTo>
                <a:lnTo>
                  <a:pt x="126492" y="3048"/>
                </a:lnTo>
                <a:lnTo>
                  <a:pt x="7619" y="82296"/>
                </a:lnTo>
                <a:lnTo>
                  <a:pt x="1524" y="86868"/>
                </a:lnTo>
                <a:lnTo>
                  <a:pt x="0" y="94487"/>
                </a:lnTo>
                <a:lnTo>
                  <a:pt x="3048" y="100584"/>
                </a:lnTo>
                <a:lnTo>
                  <a:pt x="266700" y="522731"/>
                </a:lnTo>
                <a:lnTo>
                  <a:pt x="268224" y="525780"/>
                </a:lnTo>
                <a:lnTo>
                  <a:pt x="271272" y="528828"/>
                </a:lnTo>
                <a:lnTo>
                  <a:pt x="283463" y="528828"/>
                </a:lnTo>
                <a:lnTo>
                  <a:pt x="286512" y="525780"/>
                </a:lnTo>
                <a:lnTo>
                  <a:pt x="305191" y="509016"/>
                </a:lnTo>
                <a:lnTo>
                  <a:pt x="289560" y="509016"/>
                </a:lnTo>
                <a:lnTo>
                  <a:pt x="268224" y="505968"/>
                </a:lnTo>
                <a:lnTo>
                  <a:pt x="280676" y="494792"/>
                </a:lnTo>
                <a:lnTo>
                  <a:pt x="37329" y="105156"/>
                </a:lnTo>
                <a:lnTo>
                  <a:pt x="22860" y="105156"/>
                </a:lnTo>
                <a:lnTo>
                  <a:pt x="25907" y="86868"/>
                </a:lnTo>
                <a:lnTo>
                  <a:pt x="50292" y="86868"/>
                </a:lnTo>
                <a:lnTo>
                  <a:pt x="131160" y="32955"/>
                </a:lnTo>
                <a:lnTo>
                  <a:pt x="123443" y="21336"/>
                </a:lnTo>
                <a:lnTo>
                  <a:pt x="154920" y="21336"/>
                </a:lnTo>
                <a:lnTo>
                  <a:pt x="144780" y="6096"/>
                </a:lnTo>
                <a:lnTo>
                  <a:pt x="143256" y="3048"/>
                </a:lnTo>
                <a:lnTo>
                  <a:pt x="137160" y="0"/>
                </a:lnTo>
                <a:close/>
              </a:path>
              <a:path w="411480" h="528954">
                <a:moveTo>
                  <a:pt x="280676" y="494792"/>
                </a:moveTo>
                <a:lnTo>
                  <a:pt x="268224" y="505968"/>
                </a:lnTo>
                <a:lnTo>
                  <a:pt x="289560" y="509016"/>
                </a:lnTo>
                <a:lnTo>
                  <a:pt x="280676" y="494792"/>
                </a:lnTo>
                <a:close/>
              </a:path>
              <a:path w="411480" h="528954">
                <a:moveTo>
                  <a:pt x="379165" y="406405"/>
                </a:moveTo>
                <a:lnTo>
                  <a:pt x="280676" y="494792"/>
                </a:lnTo>
                <a:lnTo>
                  <a:pt x="289560" y="509016"/>
                </a:lnTo>
                <a:lnTo>
                  <a:pt x="305191" y="509016"/>
                </a:lnTo>
                <a:lnTo>
                  <a:pt x="405384" y="419100"/>
                </a:lnTo>
                <a:lnTo>
                  <a:pt x="408431" y="416052"/>
                </a:lnTo>
                <a:lnTo>
                  <a:pt x="385572" y="416052"/>
                </a:lnTo>
                <a:lnTo>
                  <a:pt x="379165" y="406405"/>
                </a:lnTo>
                <a:close/>
              </a:path>
              <a:path w="411480" h="528954">
                <a:moveTo>
                  <a:pt x="387095" y="399288"/>
                </a:moveTo>
                <a:lnTo>
                  <a:pt x="379165" y="406405"/>
                </a:lnTo>
                <a:lnTo>
                  <a:pt x="385572" y="416052"/>
                </a:lnTo>
                <a:lnTo>
                  <a:pt x="387095" y="399288"/>
                </a:lnTo>
                <a:close/>
              </a:path>
              <a:path w="411480" h="528954">
                <a:moveTo>
                  <a:pt x="406409" y="399288"/>
                </a:moveTo>
                <a:lnTo>
                  <a:pt x="387095" y="399288"/>
                </a:lnTo>
                <a:lnTo>
                  <a:pt x="385572" y="416052"/>
                </a:lnTo>
                <a:lnTo>
                  <a:pt x="408431" y="416052"/>
                </a:lnTo>
                <a:lnTo>
                  <a:pt x="409956" y="414528"/>
                </a:lnTo>
                <a:lnTo>
                  <a:pt x="411480" y="406908"/>
                </a:lnTo>
                <a:lnTo>
                  <a:pt x="406409" y="399288"/>
                </a:lnTo>
                <a:close/>
              </a:path>
              <a:path w="411480" h="528954">
                <a:moveTo>
                  <a:pt x="154920" y="21336"/>
                </a:moveTo>
                <a:lnTo>
                  <a:pt x="123443" y="21336"/>
                </a:lnTo>
                <a:lnTo>
                  <a:pt x="141731" y="25908"/>
                </a:lnTo>
                <a:lnTo>
                  <a:pt x="131160" y="32955"/>
                </a:lnTo>
                <a:lnTo>
                  <a:pt x="379165" y="406405"/>
                </a:lnTo>
                <a:lnTo>
                  <a:pt x="387095" y="399288"/>
                </a:lnTo>
                <a:lnTo>
                  <a:pt x="406409" y="399288"/>
                </a:lnTo>
                <a:lnTo>
                  <a:pt x="154920" y="21336"/>
                </a:lnTo>
                <a:close/>
              </a:path>
              <a:path w="411480" h="528954">
                <a:moveTo>
                  <a:pt x="25907" y="86868"/>
                </a:moveTo>
                <a:lnTo>
                  <a:pt x="22860" y="105156"/>
                </a:lnTo>
                <a:lnTo>
                  <a:pt x="33076" y="98345"/>
                </a:lnTo>
                <a:lnTo>
                  <a:pt x="25907" y="86868"/>
                </a:lnTo>
                <a:close/>
              </a:path>
              <a:path w="411480" h="528954">
                <a:moveTo>
                  <a:pt x="33076" y="98345"/>
                </a:moveTo>
                <a:lnTo>
                  <a:pt x="22860" y="105156"/>
                </a:lnTo>
                <a:lnTo>
                  <a:pt x="37329" y="105156"/>
                </a:lnTo>
                <a:lnTo>
                  <a:pt x="33076" y="98345"/>
                </a:lnTo>
                <a:close/>
              </a:path>
              <a:path w="411480" h="528954">
                <a:moveTo>
                  <a:pt x="50292" y="86868"/>
                </a:moveTo>
                <a:lnTo>
                  <a:pt x="25907" y="86868"/>
                </a:lnTo>
                <a:lnTo>
                  <a:pt x="33076" y="98345"/>
                </a:lnTo>
                <a:lnTo>
                  <a:pt x="50292" y="86868"/>
                </a:lnTo>
                <a:close/>
              </a:path>
              <a:path w="411480" h="528954">
                <a:moveTo>
                  <a:pt x="123443" y="21336"/>
                </a:moveTo>
                <a:lnTo>
                  <a:pt x="131160" y="32955"/>
                </a:lnTo>
                <a:lnTo>
                  <a:pt x="141731" y="25908"/>
                </a:lnTo>
                <a:lnTo>
                  <a:pt x="123443" y="2133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56460" y="5282183"/>
            <a:ext cx="287020" cy="341630"/>
          </a:xfrm>
          <a:custGeom>
            <a:avLst/>
            <a:gdLst/>
            <a:ahLst/>
            <a:cxnLst/>
            <a:rect l="l" t="t" r="r" b="b"/>
            <a:pathLst>
              <a:path w="287019" h="341629">
                <a:moveTo>
                  <a:pt x="0" y="341376"/>
                </a:moveTo>
                <a:lnTo>
                  <a:pt x="286512" y="341376"/>
                </a:lnTo>
                <a:lnTo>
                  <a:pt x="286512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54935" y="5282183"/>
            <a:ext cx="314325" cy="368935"/>
          </a:xfrm>
          <a:custGeom>
            <a:avLst/>
            <a:gdLst/>
            <a:ahLst/>
            <a:cxnLst/>
            <a:rect l="l" t="t" r="r" b="b"/>
            <a:pathLst>
              <a:path w="314325" h="368935">
                <a:moveTo>
                  <a:pt x="313944" y="0"/>
                </a:moveTo>
                <a:lnTo>
                  <a:pt x="0" y="0"/>
                </a:lnTo>
                <a:lnTo>
                  <a:pt x="0" y="368808"/>
                </a:lnTo>
                <a:lnTo>
                  <a:pt x="313944" y="368808"/>
                </a:lnTo>
                <a:lnTo>
                  <a:pt x="313944" y="355092"/>
                </a:lnTo>
                <a:lnTo>
                  <a:pt x="27431" y="355092"/>
                </a:lnTo>
                <a:lnTo>
                  <a:pt x="13715" y="342900"/>
                </a:lnTo>
                <a:lnTo>
                  <a:pt x="27431" y="342900"/>
                </a:lnTo>
                <a:lnTo>
                  <a:pt x="27431" y="25908"/>
                </a:lnTo>
                <a:lnTo>
                  <a:pt x="13715" y="25908"/>
                </a:lnTo>
                <a:lnTo>
                  <a:pt x="27431" y="12192"/>
                </a:lnTo>
                <a:lnTo>
                  <a:pt x="313944" y="12192"/>
                </a:lnTo>
                <a:lnTo>
                  <a:pt x="313944" y="0"/>
                </a:lnTo>
                <a:close/>
              </a:path>
              <a:path w="314325" h="368935">
                <a:moveTo>
                  <a:pt x="27431" y="342900"/>
                </a:moveTo>
                <a:lnTo>
                  <a:pt x="13715" y="342900"/>
                </a:lnTo>
                <a:lnTo>
                  <a:pt x="27431" y="355092"/>
                </a:lnTo>
                <a:lnTo>
                  <a:pt x="27431" y="342900"/>
                </a:lnTo>
                <a:close/>
              </a:path>
              <a:path w="314325" h="368935">
                <a:moveTo>
                  <a:pt x="286512" y="342900"/>
                </a:moveTo>
                <a:lnTo>
                  <a:pt x="27431" y="342900"/>
                </a:lnTo>
                <a:lnTo>
                  <a:pt x="27431" y="355092"/>
                </a:lnTo>
                <a:lnTo>
                  <a:pt x="286512" y="355092"/>
                </a:lnTo>
                <a:lnTo>
                  <a:pt x="286512" y="342900"/>
                </a:lnTo>
                <a:close/>
              </a:path>
              <a:path w="314325" h="368935">
                <a:moveTo>
                  <a:pt x="286512" y="12192"/>
                </a:moveTo>
                <a:lnTo>
                  <a:pt x="286512" y="355092"/>
                </a:lnTo>
                <a:lnTo>
                  <a:pt x="300227" y="342900"/>
                </a:lnTo>
                <a:lnTo>
                  <a:pt x="313944" y="342900"/>
                </a:lnTo>
                <a:lnTo>
                  <a:pt x="313944" y="25908"/>
                </a:lnTo>
                <a:lnTo>
                  <a:pt x="300227" y="25908"/>
                </a:lnTo>
                <a:lnTo>
                  <a:pt x="286512" y="12192"/>
                </a:lnTo>
                <a:close/>
              </a:path>
              <a:path w="314325" h="368935">
                <a:moveTo>
                  <a:pt x="313944" y="342900"/>
                </a:moveTo>
                <a:lnTo>
                  <a:pt x="300227" y="342900"/>
                </a:lnTo>
                <a:lnTo>
                  <a:pt x="286512" y="355092"/>
                </a:lnTo>
                <a:lnTo>
                  <a:pt x="313944" y="355092"/>
                </a:lnTo>
                <a:lnTo>
                  <a:pt x="313944" y="342900"/>
                </a:lnTo>
                <a:close/>
              </a:path>
              <a:path w="314325" h="368935">
                <a:moveTo>
                  <a:pt x="27431" y="12192"/>
                </a:moveTo>
                <a:lnTo>
                  <a:pt x="13715" y="25908"/>
                </a:lnTo>
                <a:lnTo>
                  <a:pt x="27431" y="25908"/>
                </a:lnTo>
                <a:lnTo>
                  <a:pt x="27431" y="12192"/>
                </a:lnTo>
                <a:close/>
              </a:path>
              <a:path w="314325" h="368935">
                <a:moveTo>
                  <a:pt x="286512" y="12192"/>
                </a:moveTo>
                <a:lnTo>
                  <a:pt x="27431" y="12192"/>
                </a:lnTo>
                <a:lnTo>
                  <a:pt x="27431" y="25908"/>
                </a:lnTo>
                <a:lnTo>
                  <a:pt x="286512" y="25908"/>
                </a:lnTo>
                <a:lnTo>
                  <a:pt x="286512" y="12192"/>
                </a:lnTo>
                <a:close/>
              </a:path>
              <a:path w="314325" h="368935">
                <a:moveTo>
                  <a:pt x="313944" y="12192"/>
                </a:moveTo>
                <a:lnTo>
                  <a:pt x="286512" y="12192"/>
                </a:lnTo>
                <a:lnTo>
                  <a:pt x="300227" y="25908"/>
                </a:lnTo>
                <a:lnTo>
                  <a:pt x="313944" y="25908"/>
                </a:lnTo>
                <a:lnTo>
                  <a:pt x="313944" y="12192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0483" y="5308091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80" h="238125">
                <a:moveTo>
                  <a:pt x="0" y="237744"/>
                </a:moveTo>
                <a:lnTo>
                  <a:pt x="118871" y="237744"/>
                </a:lnTo>
                <a:lnTo>
                  <a:pt x="11887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7435" y="5306567"/>
            <a:ext cx="147955" cy="265430"/>
          </a:xfrm>
          <a:custGeom>
            <a:avLst/>
            <a:gdLst/>
            <a:ahLst/>
            <a:cxnLst/>
            <a:rect l="l" t="t" r="r" b="b"/>
            <a:pathLst>
              <a:path w="147954" h="265429">
                <a:moveTo>
                  <a:pt x="147827" y="0"/>
                </a:moveTo>
                <a:lnTo>
                  <a:pt x="0" y="0"/>
                </a:lnTo>
                <a:lnTo>
                  <a:pt x="0" y="265176"/>
                </a:lnTo>
                <a:lnTo>
                  <a:pt x="147827" y="265176"/>
                </a:lnTo>
                <a:lnTo>
                  <a:pt x="147827" y="251460"/>
                </a:lnTo>
                <a:lnTo>
                  <a:pt x="27431" y="251460"/>
                </a:lnTo>
                <a:lnTo>
                  <a:pt x="13715" y="239268"/>
                </a:lnTo>
                <a:lnTo>
                  <a:pt x="27431" y="239268"/>
                </a:lnTo>
                <a:lnTo>
                  <a:pt x="27431" y="27432"/>
                </a:lnTo>
                <a:lnTo>
                  <a:pt x="13715" y="27432"/>
                </a:lnTo>
                <a:lnTo>
                  <a:pt x="27431" y="13716"/>
                </a:lnTo>
                <a:lnTo>
                  <a:pt x="147827" y="13716"/>
                </a:lnTo>
                <a:lnTo>
                  <a:pt x="147827" y="0"/>
                </a:lnTo>
                <a:close/>
              </a:path>
              <a:path w="147954" h="265429">
                <a:moveTo>
                  <a:pt x="27431" y="239268"/>
                </a:moveTo>
                <a:lnTo>
                  <a:pt x="13715" y="239268"/>
                </a:lnTo>
                <a:lnTo>
                  <a:pt x="27431" y="251460"/>
                </a:lnTo>
                <a:lnTo>
                  <a:pt x="27431" y="239268"/>
                </a:lnTo>
                <a:close/>
              </a:path>
              <a:path w="147954" h="265429">
                <a:moveTo>
                  <a:pt x="121919" y="239268"/>
                </a:moveTo>
                <a:lnTo>
                  <a:pt x="27431" y="239268"/>
                </a:lnTo>
                <a:lnTo>
                  <a:pt x="27431" y="251460"/>
                </a:lnTo>
                <a:lnTo>
                  <a:pt x="121919" y="251460"/>
                </a:lnTo>
                <a:lnTo>
                  <a:pt x="121919" y="239268"/>
                </a:lnTo>
                <a:close/>
              </a:path>
              <a:path w="147954" h="265429">
                <a:moveTo>
                  <a:pt x="121919" y="13716"/>
                </a:moveTo>
                <a:lnTo>
                  <a:pt x="121919" y="251460"/>
                </a:lnTo>
                <a:lnTo>
                  <a:pt x="134112" y="239268"/>
                </a:lnTo>
                <a:lnTo>
                  <a:pt x="147827" y="239268"/>
                </a:lnTo>
                <a:lnTo>
                  <a:pt x="147827" y="27432"/>
                </a:lnTo>
                <a:lnTo>
                  <a:pt x="134112" y="27432"/>
                </a:lnTo>
                <a:lnTo>
                  <a:pt x="121919" y="13716"/>
                </a:lnTo>
                <a:close/>
              </a:path>
              <a:path w="147954" h="265429">
                <a:moveTo>
                  <a:pt x="147827" y="239268"/>
                </a:moveTo>
                <a:lnTo>
                  <a:pt x="134112" y="239268"/>
                </a:lnTo>
                <a:lnTo>
                  <a:pt x="121919" y="251460"/>
                </a:lnTo>
                <a:lnTo>
                  <a:pt x="147827" y="251460"/>
                </a:lnTo>
                <a:lnTo>
                  <a:pt x="147827" y="239268"/>
                </a:lnTo>
                <a:close/>
              </a:path>
              <a:path w="147954" h="265429">
                <a:moveTo>
                  <a:pt x="27431" y="13716"/>
                </a:moveTo>
                <a:lnTo>
                  <a:pt x="13715" y="27432"/>
                </a:lnTo>
                <a:lnTo>
                  <a:pt x="27431" y="27432"/>
                </a:lnTo>
                <a:lnTo>
                  <a:pt x="27431" y="13716"/>
                </a:lnTo>
                <a:close/>
              </a:path>
              <a:path w="147954" h="265429">
                <a:moveTo>
                  <a:pt x="121919" y="13716"/>
                </a:moveTo>
                <a:lnTo>
                  <a:pt x="27431" y="13716"/>
                </a:lnTo>
                <a:lnTo>
                  <a:pt x="27431" y="27432"/>
                </a:lnTo>
                <a:lnTo>
                  <a:pt x="121919" y="27432"/>
                </a:lnTo>
                <a:lnTo>
                  <a:pt x="121919" y="13716"/>
                </a:lnTo>
                <a:close/>
              </a:path>
              <a:path w="147954" h="265429">
                <a:moveTo>
                  <a:pt x="147827" y="13716"/>
                </a:moveTo>
                <a:lnTo>
                  <a:pt x="121919" y="13716"/>
                </a:lnTo>
                <a:lnTo>
                  <a:pt x="134112" y="27432"/>
                </a:lnTo>
                <a:lnTo>
                  <a:pt x="147827" y="27432"/>
                </a:lnTo>
                <a:lnTo>
                  <a:pt x="147827" y="13716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5971" y="5387339"/>
            <a:ext cx="382905" cy="105410"/>
          </a:xfrm>
          <a:custGeom>
            <a:avLst/>
            <a:gdLst/>
            <a:ahLst/>
            <a:cxnLst/>
            <a:rect l="l" t="t" r="r" b="b"/>
            <a:pathLst>
              <a:path w="382904" h="105410">
                <a:moveTo>
                  <a:pt x="0" y="105156"/>
                </a:moveTo>
                <a:lnTo>
                  <a:pt x="382524" y="105156"/>
                </a:lnTo>
                <a:lnTo>
                  <a:pt x="382524" y="0"/>
                </a:lnTo>
                <a:lnTo>
                  <a:pt x="0" y="0"/>
                </a:lnTo>
                <a:lnTo>
                  <a:pt x="0" y="105156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4447" y="5385815"/>
            <a:ext cx="410209" cy="134620"/>
          </a:xfrm>
          <a:custGeom>
            <a:avLst/>
            <a:gdLst/>
            <a:ahLst/>
            <a:cxnLst/>
            <a:rect l="l" t="t" r="r" b="b"/>
            <a:pathLst>
              <a:path w="410210" h="134620">
                <a:moveTo>
                  <a:pt x="409955" y="0"/>
                </a:moveTo>
                <a:lnTo>
                  <a:pt x="0" y="0"/>
                </a:lnTo>
                <a:lnTo>
                  <a:pt x="0" y="134112"/>
                </a:lnTo>
                <a:lnTo>
                  <a:pt x="409955" y="134112"/>
                </a:lnTo>
                <a:lnTo>
                  <a:pt x="409955" y="120396"/>
                </a:lnTo>
                <a:lnTo>
                  <a:pt x="27431" y="120396"/>
                </a:lnTo>
                <a:lnTo>
                  <a:pt x="13715" y="106680"/>
                </a:lnTo>
                <a:lnTo>
                  <a:pt x="27431" y="106680"/>
                </a:lnTo>
                <a:lnTo>
                  <a:pt x="27431" y="27431"/>
                </a:lnTo>
                <a:lnTo>
                  <a:pt x="13715" y="27431"/>
                </a:lnTo>
                <a:lnTo>
                  <a:pt x="27431" y="13715"/>
                </a:lnTo>
                <a:lnTo>
                  <a:pt x="409955" y="13715"/>
                </a:lnTo>
                <a:lnTo>
                  <a:pt x="409955" y="0"/>
                </a:lnTo>
                <a:close/>
              </a:path>
              <a:path w="410210" h="134620">
                <a:moveTo>
                  <a:pt x="27431" y="106680"/>
                </a:moveTo>
                <a:lnTo>
                  <a:pt x="13715" y="106680"/>
                </a:lnTo>
                <a:lnTo>
                  <a:pt x="27431" y="120396"/>
                </a:lnTo>
                <a:lnTo>
                  <a:pt x="27431" y="106680"/>
                </a:lnTo>
                <a:close/>
              </a:path>
              <a:path w="410210" h="134620">
                <a:moveTo>
                  <a:pt x="384048" y="106680"/>
                </a:moveTo>
                <a:lnTo>
                  <a:pt x="27431" y="106680"/>
                </a:lnTo>
                <a:lnTo>
                  <a:pt x="27431" y="120396"/>
                </a:lnTo>
                <a:lnTo>
                  <a:pt x="384048" y="120396"/>
                </a:lnTo>
                <a:lnTo>
                  <a:pt x="384048" y="106680"/>
                </a:lnTo>
                <a:close/>
              </a:path>
              <a:path w="410210" h="134620">
                <a:moveTo>
                  <a:pt x="384048" y="13715"/>
                </a:moveTo>
                <a:lnTo>
                  <a:pt x="384048" y="120396"/>
                </a:lnTo>
                <a:lnTo>
                  <a:pt x="396239" y="106680"/>
                </a:lnTo>
                <a:lnTo>
                  <a:pt x="409955" y="106680"/>
                </a:lnTo>
                <a:lnTo>
                  <a:pt x="409955" y="27431"/>
                </a:lnTo>
                <a:lnTo>
                  <a:pt x="396239" y="27431"/>
                </a:lnTo>
                <a:lnTo>
                  <a:pt x="384048" y="13715"/>
                </a:lnTo>
                <a:close/>
              </a:path>
              <a:path w="410210" h="134620">
                <a:moveTo>
                  <a:pt x="409955" y="106680"/>
                </a:moveTo>
                <a:lnTo>
                  <a:pt x="396239" y="106680"/>
                </a:lnTo>
                <a:lnTo>
                  <a:pt x="384048" y="120396"/>
                </a:lnTo>
                <a:lnTo>
                  <a:pt x="409955" y="120396"/>
                </a:lnTo>
                <a:lnTo>
                  <a:pt x="409955" y="106680"/>
                </a:lnTo>
                <a:close/>
              </a:path>
              <a:path w="410210" h="134620">
                <a:moveTo>
                  <a:pt x="27431" y="13715"/>
                </a:moveTo>
                <a:lnTo>
                  <a:pt x="13715" y="27431"/>
                </a:lnTo>
                <a:lnTo>
                  <a:pt x="27431" y="27431"/>
                </a:lnTo>
                <a:lnTo>
                  <a:pt x="27431" y="13715"/>
                </a:lnTo>
                <a:close/>
              </a:path>
              <a:path w="410210" h="134620">
                <a:moveTo>
                  <a:pt x="384048" y="13715"/>
                </a:moveTo>
                <a:lnTo>
                  <a:pt x="27431" y="13715"/>
                </a:lnTo>
                <a:lnTo>
                  <a:pt x="27431" y="27431"/>
                </a:lnTo>
                <a:lnTo>
                  <a:pt x="384048" y="27431"/>
                </a:lnTo>
                <a:lnTo>
                  <a:pt x="384048" y="13715"/>
                </a:lnTo>
                <a:close/>
              </a:path>
              <a:path w="410210" h="134620">
                <a:moveTo>
                  <a:pt x="409955" y="13715"/>
                </a:moveTo>
                <a:lnTo>
                  <a:pt x="384048" y="13715"/>
                </a:lnTo>
                <a:lnTo>
                  <a:pt x="396239" y="27431"/>
                </a:lnTo>
                <a:lnTo>
                  <a:pt x="409955" y="27431"/>
                </a:lnTo>
                <a:lnTo>
                  <a:pt x="409955" y="13715"/>
                </a:lnTo>
                <a:close/>
              </a:path>
            </a:pathLst>
          </a:custGeom>
          <a:solidFill>
            <a:srgbClr val="D9A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56076" y="4727447"/>
            <a:ext cx="289560" cy="317500"/>
          </a:xfrm>
          <a:custGeom>
            <a:avLst/>
            <a:gdLst/>
            <a:ahLst/>
            <a:cxnLst/>
            <a:rect l="l" t="t" r="r" b="b"/>
            <a:pathLst>
              <a:path w="289560" h="317500">
                <a:moveTo>
                  <a:pt x="144779" y="0"/>
                </a:moveTo>
                <a:lnTo>
                  <a:pt x="114300" y="3047"/>
                </a:lnTo>
                <a:lnTo>
                  <a:pt x="100584" y="7619"/>
                </a:lnTo>
                <a:lnTo>
                  <a:pt x="88391" y="13715"/>
                </a:lnTo>
                <a:lnTo>
                  <a:pt x="74675" y="19811"/>
                </a:lnTo>
                <a:lnTo>
                  <a:pt x="42672" y="47243"/>
                </a:lnTo>
                <a:lnTo>
                  <a:pt x="16763" y="83819"/>
                </a:lnTo>
                <a:lnTo>
                  <a:pt x="3048" y="128015"/>
                </a:lnTo>
                <a:lnTo>
                  <a:pt x="0" y="160019"/>
                </a:lnTo>
                <a:lnTo>
                  <a:pt x="3048" y="190499"/>
                </a:lnTo>
                <a:lnTo>
                  <a:pt x="24384" y="248411"/>
                </a:lnTo>
                <a:lnTo>
                  <a:pt x="53339" y="281939"/>
                </a:lnTo>
                <a:lnTo>
                  <a:pt x="88391" y="304799"/>
                </a:lnTo>
                <a:lnTo>
                  <a:pt x="131063" y="316991"/>
                </a:lnTo>
                <a:lnTo>
                  <a:pt x="160020" y="316991"/>
                </a:lnTo>
                <a:lnTo>
                  <a:pt x="175260" y="313943"/>
                </a:lnTo>
                <a:lnTo>
                  <a:pt x="202691" y="304799"/>
                </a:lnTo>
                <a:lnTo>
                  <a:pt x="224637" y="291083"/>
                </a:lnTo>
                <a:lnTo>
                  <a:pt x="144779" y="291083"/>
                </a:lnTo>
                <a:lnTo>
                  <a:pt x="120396" y="288035"/>
                </a:lnTo>
                <a:lnTo>
                  <a:pt x="79248" y="268223"/>
                </a:lnTo>
                <a:lnTo>
                  <a:pt x="47244" y="233171"/>
                </a:lnTo>
                <a:lnTo>
                  <a:pt x="32003" y="198119"/>
                </a:lnTo>
                <a:lnTo>
                  <a:pt x="27432" y="172211"/>
                </a:lnTo>
                <a:lnTo>
                  <a:pt x="27432" y="144779"/>
                </a:lnTo>
                <a:lnTo>
                  <a:pt x="36575" y="106679"/>
                </a:lnTo>
                <a:lnTo>
                  <a:pt x="62484" y="65531"/>
                </a:lnTo>
                <a:lnTo>
                  <a:pt x="100584" y="36575"/>
                </a:lnTo>
                <a:lnTo>
                  <a:pt x="134112" y="27431"/>
                </a:lnTo>
                <a:lnTo>
                  <a:pt x="225551" y="27431"/>
                </a:lnTo>
                <a:lnTo>
                  <a:pt x="201168" y="12191"/>
                </a:lnTo>
                <a:lnTo>
                  <a:pt x="173736" y="3047"/>
                </a:lnTo>
                <a:lnTo>
                  <a:pt x="160020" y="1523"/>
                </a:lnTo>
                <a:lnTo>
                  <a:pt x="144779" y="0"/>
                </a:lnTo>
                <a:close/>
              </a:path>
              <a:path w="289560" h="317500">
                <a:moveTo>
                  <a:pt x="225551" y="27431"/>
                </a:moveTo>
                <a:lnTo>
                  <a:pt x="158496" y="27431"/>
                </a:lnTo>
                <a:lnTo>
                  <a:pt x="179832" y="33527"/>
                </a:lnTo>
                <a:lnTo>
                  <a:pt x="201168" y="42671"/>
                </a:lnTo>
                <a:lnTo>
                  <a:pt x="236220" y="74675"/>
                </a:lnTo>
                <a:lnTo>
                  <a:pt x="254508" y="108203"/>
                </a:lnTo>
                <a:lnTo>
                  <a:pt x="263651" y="160019"/>
                </a:lnTo>
                <a:lnTo>
                  <a:pt x="262127" y="173735"/>
                </a:lnTo>
                <a:lnTo>
                  <a:pt x="252984" y="211835"/>
                </a:lnTo>
                <a:lnTo>
                  <a:pt x="219456" y="262127"/>
                </a:lnTo>
                <a:lnTo>
                  <a:pt x="210312" y="268223"/>
                </a:lnTo>
                <a:lnTo>
                  <a:pt x="199644" y="275843"/>
                </a:lnTo>
                <a:lnTo>
                  <a:pt x="156972" y="289559"/>
                </a:lnTo>
                <a:lnTo>
                  <a:pt x="144779" y="291083"/>
                </a:lnTo>
                <a:lnTo>
                  <a:pt x="224637" y="291083"/>
                </a:lnTo>
                <a:lnTo>
                  <a:pt x="257556" y="259079"/>
                </a:lnTo>
                <a:lnTo>
                  <a:pt x="278891" y="219455"/>
                </a:lnTo>
                <a:lnTo>
                  <a:pt x="289560" y="173735"/>
                </a:lnTo>
                <a:lnTo>
                  <a:pt x="289560" y="141731"/>
                </a:lnTo>
                <a:lnTo>
                  <a:pt x="278891" y="97535"/>
                </a:lnTo>
                <a:lnTo>
                  <a:pt x="257556" y="57911"/>
                </a:lnTo>
                <a:lnTo>
                  <a:pt x="246887" y="47243"/>
                </a:lnTo>
                <a:lnTo>
                  <a:pt x="237744" y="36575"/>
                </a:lnTo>
                <a:lnTo>
                  <a:pt x="225551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26179" y="4832603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27432" y="4572"/>
                </a:moveTo>
                <a:lnTo>
                  <a:pt x="25908" y="4572"/>
                </a:lnTo>
                <a:lnTo>
                  <a:pt x="24384" y="4689"/>
                </a:lnTo>
                <a:lnTo>
                  <a:pt x="24384" y="22860"/>
                </a:lnTo>
                <a:lnTo>
                  <a:pt x="6096" y="22860"/>
                </a:lnTo>
                <a:lnTo>
                  <a:pt x="6096" y="24384"/>
                </a:lnTo>
                <a:lnTo>
                  <a:pt x="9144" y="27431"/>
                </a:lnTo>
                <a:lnTo>
                  <a:pt x="13716" y="28956"/>
                </a:lnTo>
                <a:lnTo>
                  <a:pt x="16764" y="28956"/>
                </a:lnTo>
                <a:lnTo>
                  <a:pt x="19812" y="27431"/>
                </a:lnTo>
                <a:lnTo>
                  <a:pt x="24384" y="25907"/>
                </a:lnTo>
                <a:lnTo>
                  <a:pt x="32004" y="18287"/>
                </a:lnTo>
                <a:lnTo>
                  <a:pt x="32004" y="10668"/>
                </a:lnTo>
                <a:lnTo>
                  <a:pt x="27432" y="4572"/>
                </a:lnTo>
                <a:close/>
              </a:path>
              <a:path w="32385" h="29210">
                <a:moveTo>
                  <a:pt x="6096" y="4572"/>
                </a:moveTo>
                <a:lnTo>
                  <a:pt x="0" y="9143"/>
                </a:lnTo>
                <a:lnTo>
                  <a:pt x="0" y="18287"/>
                </a:lnTo>
                <a:lnTo>
                  <a:pt x="6096" y="22860"/>
                </a:lnTo>
                <a:lnTo>
                  <a:pt x="6096" y="4572"/>
                </a:lnTo>
                <a:close/>
              </a:path>
              <a:path w="32385" h="29210">
                <a:moveTo>
                  <a:pt x="19812" y="0"/>
                </a:moveTo>
                <a:lnTo>
                  <a:pt x="13716" y="0"/>
                </a:lnTo>
                <a:lnTo>
                  <a:pt x="9144" y="1524"/>
                </a:lnTo>
                <a:lnTo>
                  <a:pt x="6096" y="3048"/>
                </a:lnTo>
                <a:lnTo>
                  <a:pt x="6096" y="6095"/>
                </a:lnTo>
                <a:lnTo>
                  <a:pt x="24384" y="4689"/>
                </a:lnTo>
                <a:lnTo>
                  <a:pt x="25908" y="4572"/>
                </a:lnTo>
                <a:lnTo>
                  <a:pt x="24384" y="1524"/>
                </a:lnTo>
                <a:lnTo>
                  <a:pt x="19812" y="0"/>
                </a:lnTo>
                <a:close/>
              </a:path>
              <a:path w="32385" h="29210">
                <a:moveTo>
                  <a:pt x="25908" y="4572"/>
                </a:moveTo>
                <a:lnTo>
                  <a:pt x="24384" y="4572"/>
                </a:lnTo>
                <a:lnTo>
                  <a:pt x="2590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60291" y="4820411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1524" y="0"/>
                </a:moveTo>
                <a:lnTo>
                  <a:pt x="0" y="6096"/>
                </a:lnTo>
                <a:lnTo>
                  <a:pt x="0" y="21336"/>
                </a:lnTo>
                <a:lnTo>
                  <a:pt x="1524" y="27432"/>
                </a:lnTo>
                <a:lnTo>
                  <a:pt x="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6576" y="4806695"/>
            <a:ext cx="29209" cy="55244"/>
          </a:xfrm>
          <a:custGeom>
            <a:avLst/>
            <a:gdLst/>
            <a:ahLst/>
            <a:cxnLst/>
            <a:rect l="l" t="t" r="r" b="b"/>
            <a:pathLst>
              <a:path w="29210" h="55245">
                <a:moveTo>
                  <a:pt x="21336" y="0"/>
                </a:moveTo>
                <a:lnTo>
                  <a:pt x="9144" y="0"/>
                </a:lnTo>
                <a:lnTo>
                  <a:pt x="3048" y="4571"/>
                </a:lnTo>
                <a:lnTo>
                  <a:pt x="1524" y="10667"/>
                </a:lnTo>
                <a:lnTo>
                  <a:pt x="1524" y="44195"/>
                </a:lnTo>
                <a:lnTo>
                  <a:pt x="3048" y="50291"/>
                </a:lnTo>
                <a:lnTo>
                  <a:pt x="9144" y="54863"/>
                </a:lnTo>
                <a:lnTo>
                  <a:pt x="21336" y="54863"/>
                </a:lnTo>
                <a:lnTo>
                  <a:pt x="25908" y="50291"/>
                </a:lnTo>
                <a:lnTo>
                  <a:pt x="27432" y="44195"/>
                </a:lnTo>
                <a:lnTo>
                  <a:pt x="28956" y="42671"/>
                </a:lnTo>
                <a:lnTo>
                  <a:pt x="28956" y="38099"/>
                </a:lnTo>
                <a:lnTo>
                  <a:pt x="27432" y="38099"/>
                </a:lnTo>
                <a:lnTo>
                  <a:pt x="27432" y="15239"/>
                </a:lnTo>
                <a:lnTo>
                  <a:pt x="28956" y="15239"/>
                </a:lnTo>
                <a:lnTo>
                  <a:pt x="28956" y="10667"/>
                </a:lnTo>
                <a:lnTo>
                  <a:pt x="27432" y="10667"/>
                </a:lnTo>
                <a:lnTo>
                  <a:pt x="25908" y="4571"/>
                </a:lnTo>
                <a:lnTo>
                  <a:pt x="21336" y="0"/>
                </a:lnTo>
                <a:close/>
              </a:path>
              <a:path w="29210" h="55245">
                <a:moveTo>
                  <a:pt x="28956" y="15239"/>
                </a:moveTo>
                <a:lnTo>
                  <a:pt x="27432" y="15239"/>
                </a:lnTo>
                <a:lnTo>
                  <a:pt x="27432" y="38099"/>
                </a:lnTo>
                <a:lnTo>
                  <a:pt x="28956" y="38099"/>
                </a:lnTo>
                <a:lnTo>
                  <a:pt x="28956" y="15239"/>
                </a:lnTo>
                <a:close/>
              </a:path>
              <a:path w="29210" h="55245">
                <a:moveTo>
                  <a:pt x="1524" y="21335"/>
                </a:moveTo>
                <a:lnTo>
                  <a:pt x="0" y="27431"/>
                </a:lnTo>
                <a:lnTo>
                  <a:pt x="1524" y="33527"/>
                </a:lnTo>
                <a:lnTo>
                  <a:pt x="1524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76471" y="4925567"/>
            <a:ext cx="73660" cy="29209"/>
          </a:xfrm>
          <a:custGeom>
            <a:avLst/>
            <a:gdLst/>
            <a:ahLst/>
            <a:cxnLst/>
            <a:rect l="l" t="t" r="r" b="b"/>
            <a:pathLst>
              <a:path w="73660" h="29210">
                <a:moveTo>
                  <a:pt x="1524" y="0"/>
                </a:moveTo>
                <a:lnTo>
                  <a:pt x="0" y="27431"/>
                </a:lnTo>
                <a:lnTo>
                  <a:pt x="73151" y="28956"/>
                </a:lnTo>
                <a:lnTo>
                  <a:pt x="73151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8600" y="4939283"/>
            <a:ext cx="74675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23944" y="3509771"/>
            <a:ext cx="1047115" cy="1358265"/>
          </a:xfrm>
          <a:custGeom>
            <a:avLst/>
            <a:gdLst/>
            <a:ahLst/>
            <a:cxnLst/>
            <a:rect l="l" t="t" r="r" b="b"/>
            <a:pathLst>
              <a:path w="1047114" h="1358264">
                <a:moveTo>
                  <a:pt x="492251" y="545592"/>
                </a:moveTo>
                <a:lnTo>
                  <a:pt x="487679" y="545592"/>
                </a:lnTo>
                <a:lnTo>
                  <a:pt x="478535" y="548640"/>
                </a:lnTo>
                <a:lnTo>
                  <a:pt x="475488" y="553212"/>
                </a:lnTo>
                <a:lnTo>
                  <a:pt x="0" y="1342644"/>
                </a:lnTo>
                <a:lnTo>
                  <a:pt x="22859" y="1357884"/>
                </a:lnTo>
                <a:lnTo>
                  <a:pt x="488307" y="583630"/>
                </a:lnTo>
                <a:lnTo>
                  <a:pt x="477011" y="566928"/>
                </a:lnTo>
                <a:lnTo>
                  <a:pt x="508654" y="566928"/>
                </a:lnTo>
                <a:lnTo>
                  <a:pt x="498347" y="551688"/>
                </a:lnTo>
                <a:lnTo>
                  <a:pt x="492251" y="545592"/>
                </a:lnTo>
                <a:close/>
              </a:path>
              <a:path w="1047114" h="1358264">
                <a:moveTo>
                  <a:pt x="508654" y="566928"/>
                </a:moveTo>
                <a:lnTo>
                  <a:pt x="498347" y="566928"/>
                </a:lnTo>
                <a:lnTo>
                  <a:pt x="488307" y="583630"/>
                </a:lnTo>
                <a:lnTo>
                  <a:pt x="620267" y="778764"/>
                </a:lnTo>
                <a:lnTo>
                  <a:pt x="621791" y="781812"/>
                </a:lnTo>
                <a:lnTo>
                  <a:pt x="626363" y="784860"/>
                </a:lnTo>
                <a:lnTo>
                  <a:pt x="637031" y="784860"/>
                </a:lnTo>
                <a:lnTo>
                  <a:pt x="640079" y="781812"/>
                </a:lnTo>
                <a:lnTo>
                  <a:pt x="643127" y="777240"/>
                </a:lnTo>
                <a:lnTo>
                  <a:pt x="649564" y="765048"/>
                </a:lnTo>
                <a:lnTo>
                  <a:pt x="618743" y="765048"/>
                </a:lnTo>
                <a:lnTo>
                  <a:pt x="629239" y="745240"/>
                </a:lnTo>
                <a:lnTo>
                  <a:pt x="508654" y="566928"/>
                </a:lnTo>
                <a:close/>
              </a:path>
              <a:path w="1047114" h="1358264">
                <a:moveTo>
                  <a:pt x="629239" y="745240"/>
                </a:moveTo>
                <a:lnTo>
                  <a:pt x="618743" y="765048"/>
                </a:lnTo>
                <a:lnTo>
                  <a:pt x="641603" y="763524"/>
                </a:lnTo>
                <a:lnTo>
                  <a:pt x="629239" y="745240"/>
                </a:lnTo>
                <a:close/>
              </a:path>
              <a:path w="1047114" h="1358264">
                <a:moveTo>
                  <a:pt x="1024127" y="0"/>
                </a:moveTo>
                <a:lnTo>
                  <a:pt x="629239" y="745240"/>
                </a:lnTo>
                <a:lnTo>
                  <a:pt x="641603" y="763524"/>
                </a:lnTo>
                <a:lnTo>
                  <a:pt x="618743" y="765048"/>
                </a:lnTo>
                <a:lnTo>
                  <a:pt x="649564" y="765048"/>
                </a:lnTo>
                <a:lnTo>
                  <a:pt x="1046988" y="12192"/>
                </a:lnTo>
                <a:lnTo>
                  <a:pt x="1024127" y="0"/>
                </a:lnTo>
                <a:close/>
              </a:path>
              <a:path w="1047114" h="1358264">
                <a:moveTo>
                  <a:pt x="498347" y="566928"/>
                </a:moveTo>
                <a:lnTo>
                  <a:pt x="477011" y="566928"/>
                </a:lnTo>
                <a:lnTo>
                  <a:pt x="488307" y="583630"/>
                </a:lnTo>
                <a:lnTo>
                  <a:pt x="498347" y="566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66940" y="3673925"/>
            <a:ext cx="12496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Host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intranet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01280" y="3753130"/>
            <a:ext cx="13823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Home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intranet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99816" y="4956047"/>
            <a:ext cx="448309" cy="361315"/>
          </a:xfrm>
          <a:custGeom>
            <a:avLst/>
            <a:gdLst/>
            <a:ahLst/>
            <a:cxnLst/>
            <a:rect l="l" t="t" r="r" b="b"/>
            <a:pathLst>
              <a:path w="448310" h="361314">
                <a:moveTo>
                  <a:pt x="276606" y="176783"/>
                </a:moveTo>
                <a:lnTo>
                  <a:pt x="239268" y="176783"/>
                </a:lnTo>
                <a:lnTo>
                  <a:pt x="256031" y="178307"/>
                </a:lnTo>
                <a:lnTo>
                  <a:pt x="247418" y="184674"/>
                </a:lnTo>
                <a:lnTo>
                  <a:pt x="429768" y="361187"/>
                </a:lnTo>
                <a:lnTo>
                  <a:pt x="448056" y="341375"/>
                </a:lnTo>
                <a:lnTo>
                  <a:pt x="276606" y="176783"/>
                </a:lnTo>
                <a:close/>
              </a:path>
              <a:path w="448310" h="361314">
                <a:moveTo>
                  <a:pt x="21335" y="0"/>
                </a:moveTo>
                <a:lnTo>
                  <a:pt x="0" y="16763"/>
                </a:lnTo>
                <a:lnTo>
                  <a:pt x="167639" y="228599"/>
                </a:lnTo>
                <a:lnTo>
                  <a:pt x="172211" y="234695"/>
                </a:lnTo>
                <a:lnTo>
                  <a:pt x="179831" y="234695"/>
                </a:lnTo>
                <a:lnTo>
                  <a:pt x="185928" y="230123"/>
                </a:lnTo>
                <a:lnTo>
                  <a:pt x="210670" y="211835"/>
                </a:lnTo>
                <a:lnTo>
                  <a:pt x="188975" y="211835"/>
                </a:lnTo>
                <a:lnTo>
                  <a:pt x="170687" y="208787"/>
                </a:lnTo>
                <a:lnTo>
                  <a:pt x="180704" y="201384"/>
                </a:lnTo>
                <a:lnTo>
                  <a:pt x="21335" y="0"/>
                </a:lnTo>
                <a:close/>
              </a:path>
              <a:path w="448310" h="361314">
                <a:moveTo>
                  <a:pt x="180704" y="201384"/>
                </a:moveTo>
                <a:lnTo>
                  <a:pt x="170687" y="208787"/>
                </a:lnTo>
                <a:lnTo>
                  <a:pt x="188975" y="211835"/>
                </a:lnTo>
                <a:lnTo>
                  <a:pt x="180704" y="201384"/>
                </a:lnTo>
                <a:close/>
              </a:path>
              <a:path w="448310" h="361314">
                <a:moveTo>
                  <a:pt x="245363" y="152399"/>
                </a:moveTo>
                <a:lnTo>
                  <a:pt x="240792" y="156971"/>
                </a:lnTo>
                <a:lnTo>
                  <a:pt x="180704" y="201384"/>
                </a:lnTo>
                <a:lnTo>
                  <a:pt x="188975" y="211835"/>
                </a:lnTo>
                <a:lnTo>
                  <a:pt x="210670" y="211835"/>
                </a:lnTo>
                <a:lnTo>
                  <a:pt x="247418" y="184674"/>
                </a:lnTo>
                <a:lnTo>
                  <a:pt x="239268" y="176783"/>
                </a:lnTo>
                <a:lnTo>
                  <a:pt x="276606" y="176783"/>
                </a:lnTo>
                <a:lnTo>
                  <a:pt x="257556" y="158495"/>
                </a:lnTo>
                <a:lnTo>
                  <a:pt x="252983" y="153923"/>
                </a:lnTo>
                <a:lnTo>
                  <a:pt x="245363" y="152399"/>
                </a:lnTo>
                <a:close/>
              </a:path>
              <a:path w="448310" h="361314">
                <a:moveTo>
                  <a:pt x="239268" y="176783"/>
                </a:moveTo>
                <a:lnTo>
                  <a:pt x="247418" y="184674"/>
                </a:lnTo>
                <a:lnTo>
                  <a:pt x="256031" y="178307"/>
                </a:lnTo>
                <a:lnTo>
                  <a:pt x="239268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10027" y="5320283"/>
            <a:ext cx="528955" cy="108585"/>
          </a:xfrm>
          <a:custGeom>
            <a:avLst/>
            <a:gdLst/>
            <a:ahLst/>
            <a:cxnLst/>
            <a:rect l="l" t="t" r="r" b="b"/>
            <a:pathLst>
              <a:path w="528955" h="108585">
                <a:moveTo>
                  <a:pt x="9144" y="1524"/>
                </a:moveTo>
                <a:lnTo>
                  <a:pt x="0" y="27432"/>
                </a:lnTo>
                <a:lnTo>
                  <a:pt x="242316" y="108204"/>
                </a:lnTo>
                <a:lnTo>
                  <a:pt x="246888" y="106680"/>
                </a:lnTo>
                <a:lnTo>
                  <a:pt x="249936" y="105156"/>
                </a:lnTo>
                <a:lnTo>
                  <a:pt x="254508" y="102108"/>
                </a:lnTo>
                <a:lnTo>
                  <a:pt x="256032" y="97536"/>
                </a:lnTo>
                <a:lnTo>
                  <a:pt x="256032" y="94488"/>
                </a:lnTo>
                <a:lnTo>
                  <a:pt x="228600" y="94488"/>
                </a:lnTo>
                <a:lnTo>
                  <a:pt x="228600" y="74676"/>
                </a:lnTo>
                <a:lnTo>
                  <a:pt x="9144" y="1524"/>
                </a:lnTo>
                <a:close/>
              </a:path>
              <a:path w="528955" h="108585">
                <a:moveTo>
                  <a:pt x="228600" y="74676"/>
                </a:moveTo>
                <a:lnTo>
                  <a:pt x="228600" y="94488"/>
                </a:lnTo>
                <a:lnTo>
                  <a:pt x="246888" y="80772"/>
                </a:lnTo>
                <a:lnTo>
                  <a:pt x="228600" y="74676"/>
                </a:lnTo>
                <a:close/>
              </a:path>
              <a:path w="528955" h="108585">
                <a:moveTo>
                  <a:pt x="240792" y="0"/>
                </a:moveTo>
                <a:lnTo>
                  <a:pt x="236220" y="1524"/>
                </a:lnTo>
                <a:lnTo>
                  <a:pt x="230124" y="7620"/>
                </a:lnTo>
                <a:lnTo>
                  <a:pt x="228600" y="10668"/>
                </a:lnTo>
                <a:lnTo>
                  <a:pt x="228600" y="74676"/>
                </a:lnTo>
                <a:lnTo>
                  <a:pt x="246888" y="80772"/>
                </a:lnTo>
                <a:lnTo>
                  <a:pt x="228600" y="94488"/>
                </a:lnTo>
                <a:lnTo>
                  <a:pt x="256032" y="94488"/>
                </a:lnTo>
                <a:lnTo>
                  <a:pt x="256032" y="28810"/>
                </a:lnTo>
                <a:lnTo>
                  <a:pt x="240792" y="27432"/>
                </a:lnTo>
                <a:lnTo>
                  <a:pt x="256032" y="15240"/>
                </a:lnTo>
                <a:lnTo>
                  <a:pt x="404145" y="15240"/>
                </a:lnTo>
                <a:lnTo>
                  <a:pt x="243840" y="1524"/>
                </a:lnTo>
                <a:lnTo>
                  <a:pt x="240792" y="0"/>
                </a:lnTo>
                <a:close/>
              </a:path>
              <a:path w="528955" h="108585">
                <a:moveTo>
                  <a:pt x="404145" y="15240"/>
                </a:moveTo>
                <a:lnTo>
                  <a:pt x="256032" y="15240"/>
                </a:lnTo>
                <a:lnTo>
                  <a:pt x="256032" y="28810"/>
                </a:lnTo>
                <a:lnTo>
                  <a:pt x="527304" y="53340"/>
                </a:lnTo>
                <a:lnTo>
                  <a:pt x="528828" y="25908"/>
                </a:lnTo>
                <a:lnTo>
                  <a:pt x="404145" y="15240"/>
                </a:lnTo>
                <a:close/>
              </a:path>
              <a:path w="528955" h="108585">
                <a:moveTo>
                  <a:pt x="256032" y="15240"/>
                </a:moveTo>
                <a:lnTo>
                  <a:pt x="240792" y="27432"/>
                </a:lnTo>
                <a:lnTo>
                  <a:pt x="256032" y="28810"/>
                </a:lnTo>
                <a:lnTo>
                  <a:pt x="25603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835662" y="3832335"/>
            <a:ext cx="13328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Wireless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874514" y="34091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74514" y="37520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74514" y="40949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4514" y="446531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74514" y="480821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74514" y="515111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74514" y="5518403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2123" y="5861303"/>
            <a:ext cx="85343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69891" y="596722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4611" y="596722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02379" y="596722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67100" y="5967221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34867" y="596722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99588" y="5967221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67355" y="596722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33600" y="596722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9844" y="596722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6088" y="596722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2332" y="596722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8576" y="596722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116" y="5861303"/>
            <a:ext cx="83820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1594" y="5518403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1594" y="515111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1594" y="480821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" y="446531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" y="40949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594" y="37520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1594" y="340918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050360" y="4807686"/>
            <a:ext cx="783590" cy="8388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2715" marR="5080">
              <a:lnSpc>
                <a:spcPts val="1870"/>
              </a:lnSpc>
              <a:spcBef>
                <a:spcPts val="305"/>
              </a:spcBef>
            </a:pPr>
            <a:r>
              <a:rPr sz="1700" dirty="0">
                <a:latin typeface="Arial"/>
                <a:cs typeface="Arial"/>
              </a:rPr>
              <a:t>Mobile  </a:t>
            </a:r>
            <a:r>
              <a:rPr sz="1700" spc="-5" dirty="0">
                <a:latin typeface="Arial"/>
                <a:cs typeface="Arial"/>
              </a:rPr>
              <a:t>phone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700" spc="-5" dirty="0">
                <a:latin typeface="Arial"/>
                <a:cs typeface="Arial"/>
              </a:rPr>
              <a:t>Laptop</a:t>
            </a:r>
            <a:endParaRPr sz="17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17664" y="3621987"/>
            <a:ext cx="118999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GSM/</a:t>
            </a:r>
            <a:r>
              <a:rPr sz="1700" spc="-20" dirty="0">
                <a:latin typeface="Arial"/>
                <a:cs typeface="Arial"/>
              </a:rPr>
              <a:t>G</a:t>
            </a:r>
            <a:r>
              <a:rPr sz="1700" dirty="0">
                <a:latin typeface="Arial"/>
                <a:cs typeface="Arial"/>
              </a:rPr>
              <a:t>PRS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1700" spc="-10" dirty="0">
                <a:latin typeface="Arial"/>
                <a:cs typeface="Arial"/>
              </a:rPr>
              <a:t>gateway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79832" y="5545421"/>
            <a:ext cx="864869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Host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20923" y="4517135"/>
            <a:ext cx="269875" cy="291465"/>
          </a:xfrm>
          <a:custGeom>
            <a:avLst/>
            <a:gdLst/>
            <a:ahLst/>
            <a:cxnLst/>
            <a:rect l="l" t="t" r="r" b="b"/>
            <a:pathLst>
              <a:path w="269875" h="291464">
                <a:moveTo>
                  <a:pt x="147827" y="0"/>
                </a:moveTo>
                <a:lnTo>
                  <a:pt x="118871" y="0"/>
                </a:lnTo>
                <a:lnTo>
                  <a:pt x="106680" y="3048"/>
                </a:lnTo>
                <a:lnTo>
                  <a:pt x="92963" y="6096"/>
                </a:lnTo>
                <a:lnTo>
                  <a:pt x="57912" y="25908"/>
                </a:lnTo>
                <a:lnTo>
                  <a:pt x="22859" y="65532"/>
                </a:lnTo>
                <a:lnTo>
                  <a:pt x="6095" y="103632"/>
                </a:lnTo>
                <a:lnTo>
                  <a:pt x="1524" y="132588"/>
                </a:lnTo>
                <a:lnTo>
                  <a:pt x="0" y="146304"/>
                </a:lnTo>
                <a:lnTo>
                  <a:pt x="6095" y="188976"/>
                </a:lnTo>
                <a:lnTo>
                  <a:pt x="22859" y="227076"/>
                </a:lnTo>
                <a:lnTo>
                  <a:pt x="48768" y="257556"/>
                </a:lnTo>
                <a:lnTo>
                  <a:pt x="82295" y="280416"/>
                </a:lnTo>
                <a:lnTo>
                  <a:pt x="121919" y="291084"/>
                </a:lnTo>
                <a:lnTo>
                  <a:pt x="150875" y="291084"/>
                </a:lnTo>
                <a:lnTo>
                  <a:pt x="188975" y="278892"/>
                </a:lnTo>
                <a:lnTo>
                  <a:pt x="222503" y="256032"/>
                </a:lnTo>
                <a:lnTo>
                  <a:pt x="238179" y="239268"/>
                </a:lnTo>
                <a:lnTo>
                  <a:pt x="134112" y="239268"/>
                </a:lnTo>
                <a:lnTo>
                  <a:pt x="124968" y="237744"/>
                </a:lnTo>
                <a:lnTo>
                  <a:pt x="109727" y="234696"/>
                </a:lnTo>
                <a:lnTo>
                  <a:pt x="102107" y="231648"/>
                </a:lnTo>
                <a:lnTo>
                  <a:pt x="96012" y="227076"/>
                </a:lnTo>
                <a:lnTo>
                  <a:pt x="88392" y="222504"/>
                </a:lnTo>
                <a:lnTo>
                  <a:pt x="62483" y="190500"/>
                </a:lnTo>
                <a:lnTo>
                  <a:pt x="53339" y="153924"/>
                </a:lnTo>
                <a:lnTo>
                  <a:pt x="53339" y="134112"/>
                </a:lnTo>
                <a:lnTo>
                  <a:pt x="56387" y="115824"/>
                </a:lnTo>
                <a:lnTo>
                  <a:pt x="59436" y="106680"/>
                </a:lnTo>
                <a:lnTo>
                  <a:pt x="73151" y="83820"/>
                </a:lnTo>
                <a:lnTo>
                  <a:pt x="79248" y="77724"/>
                </a:lnTo>
                <a:lnTo>
                  <a:pt x="83819" y="71628"/>
                </a:lnTo>
                <a:lnTo>
                  <a:pt x="91439" y="65532"/>
                </a:lnTo>
                <a:lnTo>
                  <a:pt x="97536" y="60960"/>
                </a:lnTo>
                <a:lnTo>
                  <a:pt x="112775" y="54864"/>
                </a:lnTo>
                <a:lnTo>
                  <a:pt x="128015" y="51816"/>
                </a:lnTo>
                <a:lnTo>
                  <a:pt x="239268" y="51816"/>
                </a:lnTo>
                <a:lnTo>
                  <a:pt x="230124" y="42672"/>
                </a:lnTo>
                <a:lnTo>
                  <a:pt x="220980" y="32004"/>
                </a:lnTo>
                <a:lnTo>
                  <a:pt x="199644" y="16764"/>
                </a:lnTo>
                <a:lnTo>
                  <a:pt x="187451" y="10668"/>
                </a:lnTo>
                <a:lnTo>
                  <a:pt x="173736" y="6096"/>
                </a:lnTo>
                <a:lnTo>
                  <a:pt x="161544" y="1524"/>
                </a:lnTo>
                <a:lnTo>
                  <a:pt x="147827" y="0"/>
                </a:lnTo>
                <a:close/>
              </a:path>
              <a:path w="269875" h="291464">
                <a:moveTo>
                  <a:pt x="239268" y="51816"/>
                </a:moveTo>
                <a:lnTo>
                  <a:pt x="144780" y="51816"/>
                </a:lnTo>
                <a:lnTo>
                  <a:pt x="152400" y="53340"/>
                </a:lnTo>
                <a:lnTo>
                  <a:pt x="167639" y="59436"/>
                </a:lnTo>
                <a:lnTo>
                  <a:pt x="198119" y="85344"/>
                </a:lnTo>
                <a:lnTo>
                  <a:pt x="210312" y="109728"/>
                </a:lnTo>
                <a:lnTo>
                  <a:pt x="213359" y="117348"/>
                </a:lnTo>
                <a:lnTo>
                  <a:pt x="214883" y="126492"/>
                </a:lnTo>
                <a:lnTo>
                  <a:pt x="216407" y="137160"/>
                </a:lnTo>
                <a:lnTo>
                  <a:pt x="216407" y="156972"/>
                </a:lnTo>
                <a:lnTo>
                  <a:pt x="213359" y="175260"/>
                </a:lnTo>
                <a:lnTo>
                  <a:pt x="210312" y="184404"/>
                </a:lnTo>
                <a:lnTo>
                  <a:pt x="196595" y="207264"/>
                </a:lnTo>
                <a:lnTo>
                  <a:pt x="190500" y="213360"/>
                </a:lnTo>
                <a:lnTo>
                  <a:pt x="185927" y="219456"/>
                </a:lnTo>
                <a:lnTo>
                  <a:pt x="178307" y="224028"/>
                </a:lnTo>
                <a:lnTo>
                  <a:pt x="172212" y="228600"/>
                </a:lnTo>
                <a:lnTo>
                  <a:pt x="164592" y="233172"/>
                </a:lnTo>
                <a:lnTo>
                  <a:pt x="156971" y="236220"/>
                </a:lnTo>
                <a:lnTo>
                  <a:pt x="141731" y="239268"/>
                </a:lnTo>
                <a:lnTo>
                  <a:pt x="238179" y="239268"/>
                </a:lnTo>
                <a:lnTo>
                  <a:pt x="240792" y="236220"/>
                </a:lnTo>
                <a:lnTo>
                  <a:pt x="248412" y="225552"/>
                </a:lnTo>
                <a:lnTo>
                  <a:pt x="254507" y="213360"/>
                </a:lnTo>
                <a:lnTo>
                  <a:pt x="259080" y="199644"/>
                </a:lnTo>
                <a:lnTo>
                  <a:pt x="263651" y="187452"/>
                </a:lnTo>
                <a:lnTo>
                  <a:pt x="266700" y="173736"/>
                </a:lnTo>
                <a:lnTo>
                  <a:pt x="268224" y="158496"/>
                </a:lnTo>
                <a:lnTo>
                  <a:pt x="269748" y="144780"/>
                </a:lnTo>
                <a:lnTo>
                  <a:pt x="263651" y="102108"/>
                </a:lnTo>
                <a:lnTo>
                  <a:pt x="246887" y="64008"/>
                </a:lnTo>
                <a:lnTo>
                  <a:pt x="239268" y="5181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49295" y="4436363"/>
            <a:ext cx="413384" cy="449580"/>
          </a:xfrm>
          <a:custGeom>
            <a:avLst/>
            <a:gdLst/>
            <a:ahLst/>
            <a:cxnLst/>
            <a:rect l="l" t="t" r="r" b="b"/>
            <a:pathLst>
              <a:path w="413385" h="449579">
                <a:moveTo>
                  <a:pt x="205740" y="0"/>
                </a:moveTo>
                <a:lnTo>
                  <a:pt x="163068" y="6095"/>
                </a:lnTo>
                <a:lnTo>
                  <a:pt x="124968" y="19812"/>
                </a:lnTo>
                <a:lnTo>
                  <a:pt x="73152" y="53339"/>
                </a:lnTo>
                <a:lnTo>
                  <a:pt x="45720" y="83819"/>
                </a:lnTo>
                <a:lnTo>
                  <a:pt x="24384" y="120395"/>
                </a:lnTo>
                <a:lnTo>
                  <a:pt x="9143" y="160019"/>
                </a:lnTo>
                <a:lnTo>
                  <a:pt x="1524" y="204215"/>
                </a:lnTo>
                <a:lnTo>
                  <a:pt x="0" y="227075"/>
                </a:lnTo>
                <a:lnTo>
                  <a:pt x="1524" y="248412"/>
                </a:lnTo>
                <a:lnTo>
                  <a:pt x="9143" y="292607"/>
                </a:lnTo>
                <a:lnTo>
                  <a:pt x="25908" y="332231"/>
                </a:lnTo>
                <a:lnTo>
                  <a:pt x="47243" y="368807"/>
                </a:lnTo>
                <a:lnTo>
                  <a:pt x="74676" y="399288"/>
                </a:lnTo>
                <a:lnTo>
                  <a:pt x="108204" y="423671"/>
                </a:lnTo>
                <a:lnTo>
                  <a:pt x="146304" y="440435"/>
                </a:lnTo>
                <a:lnTo>
                  <a:pt x="185928" y="449579"/>
                </a:lnTo>
                <a:lnTo>
                  <a:pt x="208787" y="449579"/>
                </a:lnTo>
                <a:lnTo>
                  <a:pt x="249936" y="445007"/>
                </a:lnTo>
                <a:lnTo>
                  <a:pt x="289560" y="431291"/>
                </a:lnTo>
                <a:lnTo>
                  <a:pt x="324612" y="409956"/>
                </a:lnTo>
                <a:lnTo>
                  <a:pt x="338158" y="397763"/>
                </a:lnTo>
                <a:lnTo>
                  <a:pt x="205740" y="397763"/>
                </a:lnTo>
                <a:lnTo>
                  <a:pt x="188976" y="396239"/>
                </a:lnTo>
                <a:lnTo>
                  <a:pt x="146304" y="384047"/>
                </a:lnTo>
                <a:lnTo>
                  <a:pt x="108204" y="358139"/>
                </a:lnTo>
                <a:lnTo>
                  <a:pt x="79248" y="321563"/>
                </a:lnTo>
                <a:lnTo>
                  <a:pt x="54864" y="259079"/>
                </a:lnTo>
                <a:lnTo>
                  <a:pt x="53340" y="242315"/>
                </a:lnTo>
                <a:lnTo>
                  <a:pt x="53340" y="205739"/>
                </a:lnTo>
                <a:lnTo>
                  <a:pt x="71628" y="141731"/>
                </a:lnTo>
                <a:lnTo>
                  <a:pt x="99060" y="102107"/>
                </a:lnTo>
                <a:lnTo>
                  <a:pt x="149352" y="65531"/>
                </a:lnTo>
                <a:lnTo>
                  <a:pt x="192024" y="53339"/>
                </a:lnTo>
                <a:lnTo>
                  <a:pt x="339699" y="53339"/>
                </a:lnTo>
                <a:lnTo>
                  <a:pt x="338328" y="51815"/>
                </a:lnTo>
                <a:lnTo>
                  <a:pt x="304800" y="27431"/>
                </a:lnTo>
                <a:lnTo>
                  <a:pt x="266700" y="10668"/>
                </a:lnTo>
                <a:lnTo>
                  <a:pt x="227076" y="1524"/>
                </a:lnTo>
                <a:lnTo>
                  <a:pt x="205740" y="0"/>
                </a:lnTo>
                <a:close/>
              </a:path>
              <a:path w="413385" h="449579">
                <a:moveTo>
                  <a:pt x="339699" y="53339"/>
                </a:moveTo>
                <a:lnTo>
                  <a:pt x="208787" y="53339"/>
                </a:lnTo>
                <a:lnTo>
                  <a:pt x="239268" y="56387"/>
                </a:lnTo>
                <a:lnTo>
                  <a:pt x="252984" y="60959"/>
                </a:lnTo>
                <a:lnTo>
                  <a:pt x="292608" y="82295"/>
                </a:lnTo>
                <a:lnTo>
                  <a:pt x="324612" y="115824"/>
                </a:lnTo>
                <a:lnTo>
                  <a:pt x="348996" y="158495"/>
                </a:lnTo>
                <a:lnTo>
                  <a:pt x="359664" y="208787"/>
                </a:lnTo>
                <a:lnTo>
                  <a:pt x="361188" y="227075"/>
                </a:lnTo>
                <a:lnTo>
                  <a:pt x="359664" y="243839"/>
                </a:lnTo>
                <a:lnTo>
                  <a:pt x="341376" y="309371"/>
                </a:lnTo>
                <a:lnTo>
                  <a:pt x="313944" y="348995"/>
                </a:lnTo>
                <a:lnTo>
                  <a:pt x="263652" y="385571"/>
                </a:lnTo>
                <a:lnTo>
                  <a:pt x="205740" y="397763"/>
                </a:lnTo>
                <a:lnTo>
                  <a:pt x="338158" y="397763"/>
                </a:lnTo>
                <a:lnTo>
                  <a:pt x="367284" y="365759"/>
                </a:lnTo>
                <a:lnTo>
                  <a:pt x="388620" y="330707"/>
                </a:lnTo>
                <a:lnTo>
                  <a:pt x="403860" y="291083"/>
                </a:lnTo>
                <a:lnTo>
                  <a:pt x="411480" y="246887"/>
                </a:lnTo>
                <a:lnTo>
                  <a:pt x="413004" y="224027"/>
                </a:lnTo>
                <a:lnTo>
                  <a:pt x="411480" y="201168"/>
                </a:lnTo>
                <a:lnTo>
                  <a:pt x="403860" y="158495"/>
                </a:lnTo>
                <a:lnTo>
                  <a:pt x="387096" y="117347"/>
                </a:lnTo>
                <a:lnTo>
                  <a:pt x="365760" y="82295"/>
                </a:lnTo>
                <a:lnTo>
                  <a:pt x="339699" y="5333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4807" y="4357115"/>
            <a:ext cx="577850" cy="635635"/>
          </a:xfrm>
          <a:custGeom>
            <a:avLst/>
            <a:gdLst/>
            <a:ahLst/>
            <a:cxnLst/>
            <a:rect l="l" t="t" r="r" b="b"/>
            <a:pathLst>
              <a:path w="577850" h="635635">
                <a:moveTo>
                  <a:pt x="288036" y="0"/>
                </a:moveTo>
                <a:lnTo>
                  <a:pt x="272796" y="1524"/>
                </a:lnTo>
                <a:lnTo>
                  <a:pt x="259080" y="3048"/>
                </a:lnTo>
                <a:lnTo>
                  <a:pt x="243840" y="4572"/>
                </a:lnTo>
                <a:lnTo>
                  <a:pt x="230124" y="7619"/>
                </a:lnTo>
                <a:lnTo>
                  <a:pt x="214884" y="10668"/>
                </a:lnTo>
                <a:lnTo>
                  <a:pt x="187452" y="19812"/>
                </a:lnTo>
                <a:lnTo>
                  <a:pt x="175260" y="25907"/>
                </a:lnTo>
                <a:lnTo>
                  <a:pt x="161544" y="33527"/>
                </a:lnTo>
                <a:lnTo>
                  <a:pt x="149352" y="39624"/>
                </a:lnTo>
                <a:lnTo>
                  <a:pt x="103631" y="74675"/>
                </a:lnTo>
                <a:lnTo>
                  <a:pt x="64008" y="118872"/>
                </a:lnTo>
                <a:lnTo>
                  <a:pt x="33528" y="169163"/>
                </a:lnTo>
                <a:lnTo>
                  <a:pt x="22860" y="196595"/>
                </a:lnTo>
                <a:lnTo>
                  <a:pt x="16764" y="210312"/>
                </a:lnTo>
                <a:lnTo>
                  <a:pt x="12192" y="225551"/>
                </a:lnTo>
                <a:lnTo>
                  <a:pt x="9143" y="239268"/>
                </a:lnTo>
                <a:lnTo>
                  <a:pt x="6096" y="256031"/>
                </a:lnTo>
                <a:lnTo>
                  <a:pt x="3048" y="271272"/>
                </a:lnTo>
                <a:lnTo>
                  <a:pt x="0" y="301751"/>
                </a:lnTo>
                <a:lnTo>
                  <a:pt x="0" y="335280"/>
                </a:lnTo>
                <a:lnTo>
                  <a:pt x="1524" y="350519"/>
                </a:lnTo>
                <a:lnTo>
                  <a:pt x="3048" y="367283"/>
                </a:lnTo>
                <a:lnTo>
                  <a:pt x="9143" y="397763"/>
                </a:lnTo>
                <a:lnTo>
                  <a:pt x="13716" y="413004"/>
                </a:lnTo>
                <a:lnTo>
                  <a:pt x="16764" y="426719"/>
                </a:lnTo>
                <a:lnTo>
                  <a:pt x="35052" y="469392"/>
                </a:lnTo>
                <a:lnTo>
                  <a:pt x="65531" y="519683"/>
                </a:lnTo>
                <a:lnTo>
                  <a:pt x="105156" y="562356"/>
                </a:lnTo>
                <a:lnTo>
                  <a:pt x="138684" y="589788"/>
                </a:lnTo>
                <a:lnTo>
                  <a:pt x="163068" y="603504"/>
                </a:lnTo>
                <a:lnTo>
                  <a:pt x="176784" y="611124"/>
                </a:lnTo>
                <a:lnTo>
                  <a:pt x="188975" y="615695"/>
                </a:lnTo>
                <a:lnTo>
                  <a:pt x="202692" y="621792"/>
                </a:lnTo>
                <a:lnTo>
                  <a:pt x="216408" y="624839"/>
                </a:lnTo>
                <a:lnTo>
                  <a:pt x="230124" y="629412"/>
                </a:lnTo>
                <a:lnTo>
                  <a:pt x="245364" y="632460"/>
                </a:lnTo>
                <a:lnTo>
                  <a:pt x="259080" y="633983"/>
                </a:lnTo>
                <a:lnTo>
                  <a:pt x="274319" y="635507"/>
                </a:lnTo>
                <a:lnTo>
                  <a:pt x="304800" y="635507"/>
                </a:lnTo>
                <a:lnTo>
                  <a:pt x="348996" y="629412"/>
                </a:lnTo>
                <a:lnTo>
                  <a:pt x="390144" y="615695"/>
                </a:lnTo>
                <a:lnTo>
                  <a:pt x="402336" y="609600"/>
                </a:lnTo>
                <a:lnTo>
                  <a:pt x="416052" y="603504"/>
                </a:lnTo>
                <a:lnTo>
                  <a:pt x="440436" y="588263"/>
                </a:lnTo>
                <a:lnTo>
                  <a:pt x="446531" y="583692"/>
                </a:lnTo>
                <a:lnTo>
                  <a:pt x="288036" y="583692"/>
                </a:lnTo>
                <a:lnTo>
                  <a:pt x="275844" y="582168"/>
                </a:lnTo>
                <a:lnTo>
                  <a:pt x="263652" y="582168"/>
                </a:lnTo>
                <a:lnTo>
                  <a:pt x="252984" y="580644"/>
                </a:lnTo>
                <a:lnTo>
                  <a:pt x="240792" y="577595"/>
                </a:lnTo>
                <a:lnTo>
                  <a:pt x="230124" y="574548"/>
                </a:lnTo>
                <a:lnTo>
                  <a:pt x="217931" y="571500"/>
                </a:lnTo>
                <a:lnTo>
                  <a:pt x="166116" y="545592"/>
                </a:lnTo>
                <a:lnTo>
                  <a:pt x="121919" y="505968"/>
                </a:lnTo>
                <a:lnTo>
                  <a:pt x="92964" y="466344"/>
                </a:lnTo>
                <a:lnTo>
                  <a:pt x="70104" y="420624"/>
                </a:lnTo>
                <a:lnTo>
                  <a:pt x="67056" y="409956"/>
                </a:lnTo>
                <a:lnTo>
                  <a:pt x="62484" y="397763"/>
                </a:lnTo>
                <a:lnTo>
                  <a:pt x="59436" y="384048"/>
                </a:lnTo>
                <a:lnTo>
                  <a:pt x="57912" y="371856"/>
                </a:lnTo>
                <a:lnTo>
                  <a:pt x="54864" y="358139"/>
                </a:lnTo>
                <a:lnTo>
                  <a:pt x="53340" y="344424"/>
                </a:lnTo>
                <a:lnTo>
                  <a:pt x="53340" y="330707"/>
                </a:lnTo>
                <a:lnTo>
                  <a:pt x="51816" y="316992"/>
                </a:lnTo>
                <a:lnTo>
                  <a:pt x="53340" y="303275"/>
                </a:lnTo>
                <a:lnTo>
                  <a:pt x="53340" y="289560"/>
                </a:lnTo>
                <a:lnTo>
                  <a:pt x="54864" y="277368"/>
                </a:lnTo>
                <a:lnTo>
                  <a:pt x="57912" y="263651"/>
                </a:lnTo>
                <a:lnTo>
                  <a:pt x="59436" y="249936"/>
                </a:lnTo>
                <a:lnTo>
                  <a:pt x="64008" y="237744"/>
                </a:lnTo>
                <a:lnTo>
                  <a:pt x="82296" y="188975"/>
                </a:lnTo>
                <a:lnTo>
                  <a:pt x="108204" y="147827"/>
                </a:lnTo>
                <a:lnTo>
                  <a:pt x="140208" y="111251"/>
                </a:lnTo>
                <a:lnTo>
                  <a:pt x="178308" y="83819"/>
                </a:lnTo>
                <a:lnTo>
                  <a:pt x="187452" y="77724"/>
                </a:lnTo>
                <a:lnTo>
                  <a:pt x="219456" y="64007"/>
                </a:lnTo>
                <a:lnTo>
                  <a:pt x="231648" y="60960"/>
                </a:lnTo>
                <a:lnTo>
                  <a:pt x="242316" y="57912"/>
                </a:lnTo>
                <a:lnTo>
                  <a:pt x="254508" y="56387"/>
                </a:lnTo>
                <a:lnTo>
                  <a:pt x="265175" y="54863"/>
                </a:lnTo>
                <a:lnTo>
                  <a:pt x="277368" y="53339"/>
                </a:lnTo>
                <a:lnTo>
                  <a:pt x="448665" y="53339"/>
                </a:lnTo>
                <a:lnTo>
                  <a:pt x="414528" y="32004"/>
                </a:lnTo>
                <a:lnTo>
                  <a:pt x="400812" y="25907"/>
                </a:lnTo>
                <a:lnTo>
                  <a:pt x="388619" y="19812"/>
                </a:lnTo>
                <a:lnTo>
                  <a:pt x="361188" y="10668"/>
                </a:lnTo>
                <a:lnTo>
                  <a:pt x="347472" y="7619"/>
                </a:lnTo>
                <a:lnTo>
                  <a:pt x="332231" y="4572"/>
                </a:lnTo>
                <a:lnTo>
                  <a:pt x="318516" y="1524"/>
                </a:lnTo>
                <a:lnTo>
                  <a:pt x="303275" y="1524"/>
                </a:lnTo>
                <a:lnTo>
                  <a:pt x="288036" y="0"/>
                </a:lnTo>
                <a:close/>
              </a:path>
              <a:path w="577850" h="635635">
                <a:moveTo>
                  <a:pt x="448665" y="53339"/>
                </a:moveTo>
                <a:lnTo>
                  <a:pt x="301752" y="53339"/>
                </a:lnTo>
                <a:lnTo>
                  <a:pt x="313944" y="54863"/>
                </a:lnTo>
                <a:lnTo>
                  <a:pt x="324612" y="56387"/>
                </a:lnTo>
                <a:lnTo>
                  <a:pt x="336804" y="57912"/>
                </a:lnTo>
                <a:lnTo>
                  <a:pt x="347472" y="60960"/>
                </a:lnTo>
                <a:lnTo>
                  <a:pt x="359664" y="65531"/>
                </a:lnTo>
                <a:lnTo>
                  <a:pt x="370331" y="68580"/>
                </a:lnTo>
                <a:lnTo>
                  <a:pt x="381000" y="73151"/>
                </a:lnTo>
                <a:lnTo>
                  <a:pt x="391668" y="79248"/>
                </a:lnTo>
                <a:lnTo>
                  <a:pt x="400812" y="85343"/>
                </a:lnTo>
                <a:lnTo>
                  <a:pt x="411480" y="91439"/>
                </a:lnTo>
                <a:lnTo>
                  <a:pt x="455675" y="131063"/>
                </a:lnTo>
                <a:lnTo>
                  <a:pt x="484631" y="169163"/>
                </a:lnTo>
                <a:lnTo>
                  <a:pt x="507492" y="214883"/>
                </a:lnTo>
                <a:lnTo>
                  <a:pt x="510540" y="227075"/>
                </a:lnTo>
                <a:lnTo>
                  <a:pt x="515112" y="239268"/>
                </a:lnTo>
                <a:lnTo>
                  <a:pt x="518160" y="251460"/>
                </a:lnTo>
                <a:lnTo>
                  <a:pt x="521208" y="265175"/>
                </a:lnTo>
                <a:lnTo>
                  <a:pt x="522731" y="277368"/>
                </a:lnTo>
                <a:lnTo>
                  <a:pt x="525780" y="304800"/>
                </a:lnTo>
                <a:lnTo>
                  <a:pt x="525780" y="318516"/>
                </a:lnTo>
                <a:lnTo>
                  <a:pt x="524256" y="332231"/>
                </a:lnTo>
                <a:lnTo>
                  <a:pt x="524256" y="345948"/>
                </a:lnTo>
                <a:lnTo>
                  <a:pt x="522731" y="359663"/>
                </a:lnTo>
                <a:lnTo>
                  <a:pt x="519684" y="373380"/>
                </a:lnTo>
                <a:lnTo>
                  <a:pt x="518160" y="385572"/>
                </a:lnTo>
                <a:lnTo>
                  <a:pt x="505968" y="422148"/>
                </a:lnTo>
                <a:lnTo>
                  <a:pt x="483108" y="467868"/>
                </a:lnTo>
                <a:lnTo>
                  <a:pt x="454152" y="507492"/>
                </a:lnTo>
                <a:lnTo>
                  <a:pt x="419100" y="539495"/>
                </a:lnTo>
                <a:lnTo>
                  <a:pt x="399288" y="551688"/>
                </a:lnTo>
                <a:lnTo>
                  <a:pt x="390144" y="557783"/>
                </a:lnTo>
                <a:lnTo>
                  <a:pt x="358140" y="571500"/>
                </a:lnTo>
                <a:lnTo>
                  <a:pt x="345948" y="574548"/>
                </a:lnTo>
                <a:lnTo>
                  <a:pt x="335280" y="577595"/>
                </a:lnTo>
                <a:lnTo>
                  <a:pt x="323088" y="580644"/>
                </a:lnTo>
                <a:lnTo>
                  <a:pt x="312419" y="582168"/>
                </a:lnTo>
                <a:lnTo>
                  <a:pt x="300228" y="582168"/>
                </a:lnTo>
                <a:lnTo>
                  <a:pt x="288036" y="583692"/>
                </a:lnTo>
                <a:lnTo>
                  <a:pt x="446531" y="583692"/>
                </a:lnTo>
                <a:lnTo>
                  <a:pt x="452628" y="579119"/>
                </a:lnTo>
                <a:lnTo>
                  <a:pt x="495300" y="541019"/>
                </a:lnTo>
                <a:lnTo>
                  <a:pt x="530352" y="493775"/>
                </a:lnTo>
                <a:lnTo>
                  <a:pt x="556260" y="440436"/>
                </a:lnTo>
                <a:lnTo>
                  <a:pt x="560832" y="425195"/>
                </a:lnTo>
                <a:lnTo>
                  <a:pt x="565404" y="411480"/>
                </a:lnTo>
                <a:lnTo>
                  <a:pt x="574548" y="365760"/>
                </a:lnTo>
                <a:lnTo>
                  <a:pt x="576072" y="348995"/>
                </a:lnTo>
                <a:lnTo>
                  <a:pt x="577596" y="333756"/>
                </a:lnTo>
                <a:lnTo>
                  <a:pt x="577596" y="301751"/>
                </a:lnTo>
                <a:lnTo>
                  <a:pt x="576072" y="284988"/>
                </a:lnTo>
                <a:lnTo>
                  <a:pt x="565404" y="224027"/>
                </a:lnTo>
                <a:lnTo>
                  <a:pt x="542544" y="166116"/>
                </a:lnTo>
                <a:lnTo>
                  <a:pt x="512064" y="115824"/>
                </a:lnTo>
                <a:lnTo>
                  <a:pt x="472440" y="73151"/>
                </a:lnTo>
                <a:lnTo>
                  <a:pt x="451104" y="54863"/>
                </a:lnTo>
                <a:lnTo>
                  <a:pt x="448665" y="53339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07564" y="4253483"/>
            <a:ext cx="696595" cy="818515"/>
          </a:xfrm>
          <a:custGeom>
            <a:avLst/>
            <a:gdLst/>
            <a:ahLst/>
            <a:cxnLst/>
            <a:rect l="l" t="t" r="r" b="b"/>
            <a:pathLst>
              <a:path w="696595" h="818514">
                <a:moveTo>
                  <a:pt x="365760" y="0"/>
                </a:moveTo>
                <a:lnTo>
                  <a:pt x="329184" y="0"/>
                </a:lnTo>
                <a:lnTo>
                  <a:pt x="310896" y="1524"/>
                </a:lnTo>
                <a:lnTo>
                  <a:pt x="294131" y="4572"/>
                </a:lnTo>
                <a:lnTo>
                  <a:pt x="275844" y="7620"/>
                </a:lnTo>
                <a:lnTo>
                  <a:pt x="259080" y="12192"/>
                </a:lnTo>
                <a:lnTo>
                  <a:pt x="242316" y="18288"/>
                </a:lnTo>
                <a:lnTo>
                  <a:pt x="227075" y="25908"/>
                </a:lnTo>
                <a:lnTo>
                  <a:pt x="210312" y="32004"/>
                </a:lnTo>
                <a:lnTo>
                  <a:pt x="179831" y="50292"/>
                </a:lnTo>
                <a:lnTo>
                  <a:pt x="166116" y="60960"/>
                </a:lnTo>
                <a:lnTo>
                  <a:pt x="150875" y="71628"/>
                </a:lnTo>
                <a:lnTo>
                  <a:pt x="137160" y="82296"/>
                </a:lnTo>
                <a:lnTo>
                  <a:pt x="111252" y="108204"/>
                </a:lnTo>
                <a:lnTo>
                  <a:pt x="100584" y="121920"/>
                </a:lnTo>
                <a:lnTo>
                  <a:pt x="88392" y="135636"/>
                </a:lnTo>
                <a:lnTo>
                  <a:pt x="67056" y="166116"/>
                </a:lnTo>
                <a:lnTo>
                  <a:pt x="57912" y="182880"/>
                </a:lnTo>
                <a:lnTo>
                  <a:pt x="48768" y="198120"/>
                </a:lnTo>
                <a:lnTo>
                  <a:pt x="41148" y="216408"/>
                </a:lnTo>
                <a:lnTo>
                  <a:pt x="33528" y="233172"/>
                </a:lnTo>
                <a:lnTo>
                  <a:pt x="25908" y="251460"/>
                </a:lnTo>
                <a:lnTo>
                  <a:pt x="19812" y="269748"/>
                </a:lnTo>
                <a:lnTo>
                  <a:pt x="15240" y="289560"/>
                </a:lnTo>
                <a:lnTo>
                  <a:pt x="10668" y="307848"/>
                </a:lnTo>
                <a:lnTo>
                  <a:pt x="6096" y="327660"/>
                </a:lnTo>
                <a:lnTo>
                  <a:pt x="3048" y="347472"/>
                </a:lnTo>
                <a:lnTo>
                  <a:pt x="1524" y="368808"/>
                </a:lnTo>
                <a:lnTo>
                  <a:pt x="117" y="387096"/>
                </a:lnTo>
                <a:lnTo>
                  <a:pt x="0" y="429768"/>
                </a:lnTo>
                <a:lnTo>
                  <a:pt x="10668" y="510540"/>
                </a:lnTo>
                <a:lnTo>
                  <a:pt x="33528" y="585216"/>
                </a:lnTo>
                <a:lnTo>
                  <a:pt x="50292" y="620268"/>
                </a:lnTo>
                <a:lnTo>
                  <a:pt x="57912" y="637032"/>
                </a:lnTo>
                <a:lnTo>
                  <a:pt x="68580" y="652272"/>
                </a:lnTo>
                <a:lnTo>
                  <a:pt x="77724" y="669036"/>
                </a:lnTo>
                <a:lnTo>
                  <a:pt x="89916" y="682752"/>
                </a:lnTo>
                <a:lnTo>
                  <a:pt x="124968" y="723900"/>
                </a:lnTo>
                <a:lnTo>
                  <a:pt x="166116" y="758952"/>
                </a:lnTo>
                <a:lnTo>
                  <a:pt x="211836" y="786384"/>
                </a:lnTo>
                <a:lnTo>
                  <a:pt x="260604" y="806196"/>
                </a:lnTo>
                <a:lnTo>
                  <a:pt x="295656" y="813816"/>
                </a:lnTo>
                <a:lnTo>
                  <a:pt x="312419" y="816864"/>
                </a:lnTo>
                <a:lnTo>
                  <a:pt x="330708" y="818388"/>
                </a:lnTo>
                <a:lnTo>
                  <a:pt x="367284" y="818388"/>
                </a:lnTo>
                <a:lnTo>
                  <a:pt x="420624" y="809244"/>
                </a:lnTo>
                <a:lnTo>
                  <a:pt x="469392" y="792480"/>
                </a:lnTo>
                <a:lnTo>
                  <a:pt x="486156" y="784860"/>
                </a:lnTo>
                <a:lnTo>
                  <a:pt x="501396" y="777240"/>
                </a:lnTo>
                <a:lnTo>
                  <a:pt x="516636" y="768096"/>
                </a:lnTo>
                <a:lnTo>
                  <a:pt x="518813" y="766572"/>
                </a:lnTo>
                <a:lnTo>
                  <a:pt x="347472" y="766572"/>
                </a:lnTo>
                <a:lnTo>
                  <a:pt x="332231" y="765048"/>
                </a:lnTo>
                <a:lnTo>
                  <a:pt x="316992" y="765048"/>
                </a:lnTo>
                <a:lnTo>
                  <a:pt x="289560" y="758952"/>
                </a:lnTo>
                <a:lnTo>
                  <a:pt x="246887" y="745236"/>
                </a:lnTo>
                <a:lnTo>
                  <a:pt x="208787" y="723900"/>
                </a:lnTo>
                <a:lnTo>
                  <a:pt x="172212" y="696468"/>
                </a:lnTo>
                <a:lnTo>
                  <a:pt x="129540" y="650748"/>
                </a:lnTo>
                <a:lnTo>
                  <a:pt x="96012" y="595884"/>
                </a:lnTo>
                <a:lnTo>
                  <a:pt x="70104" y="531876"/>
                </a:lnTo>
                <a:lnTo>
                  <a:pt x="62484" y="498348"/>
                </a:lnTo>
                <a:lnTo>
                  <a:pt x="57912" y="481584"/>
                </a:lnTo>
                <a:lnTo>
                  <a:pt x="56387" y="463296"/>
                </a:lnTo>
                <a:lnTo>
                  <a:pt x="53340" y="445008"/>
                </a:lnTo>
                <a:lnTo>
                  <a:pt x="51943" y="428244"/>
                </a:lnTo>
                <a:lnTo>
                  <a:pt x="51816" y="408432"/>
                </a:lnTo>
                <a:lnTo>
                  <a:pt x="53213" y="391668"/>
                </a:lnTo>
                <a:lnTo>
                  <a:pt x="53340" y="371856"/>
                </a:lnTo>
                <a:lnTo>
                  <a:pt x="56387" y="353568"/>
                </a:lnTo>
                <a:lnTo>
                  <a:pt x="57912" y="335280"/>
                </a:lnTo>
                <a:lnTo>
                  <a:pt x="62484" y="318516"/>
                </a:lnTo>
                <a:lnTo>
                  <a:pt x="82296" y="251460"/>
                </a:lnTo>
                <a:lnTo>
                  <a:pt x="96012" y="222504"/>
                </a:lnTo>
                <a:lnTo>
                  <a:pt x="103631" y="207264"/>
                </a:lnTo>
                <a:lnTo>
                  <a:pt x="131063" y="166116"/>
                </a:lnTo>
                <a:lnTo>
                  <a:pt x="140208" y="153924"/>
                </a:lnTo>
                <a:lnTo>
                  <a:pt x="150875" y="143256"/>
                </a:lnTo>
                <a:lnTo>
                  <a:pt x="161544" y="131064"/>
                </a:lnTo>
                <a:lnTo>
                  <a:pt x="208787" y="92964"/>
                </a:lnTo>
                <a:lnTo>
                  <a:pt x="262128" y="67056"/>
                </a:lnTo>
                <a:lnTo>
                  <a:pt x="304800" y="56388"/>
                </a:lnTo>
                <a:lnTo>
                  <a:pt x="318516" y="53340"/>
                </a:lnTo>
                <a:lnTo>
                  <a:pt x="333756" y="51816"/>
                </a:lnTo>
                <a:lnTo>
                  <a:pt x="517651" y="51816"/>
                </a:lnTo>
                <a:lnTo>
                  <a:pt x="484631" y="32004"/>
                </a:lnTo>
                <a:lnTo>
                  <a:pt x="469392" y="24384"/>
                </a:lnTo>
                <a:lnTo>
                  <a:pt x="435863" y="12192"/>
                </a:lnTo>
                <a:lnTo>
                  <a:pt x="419100" y="7620"/>
                </a:lnTo>
                <a:lnTo>
                  <a:pt x="400812" y="4572"/>
                </a:lnTo>
                <a:lnTo>
                  <a:pt x="384048" y="1524"/>
                </a:lnTo>
                <a:lnTo>
                  <a:pt x="365760" y="0"/>
                </a:lnTo>
                <a:close/>
              </a:path>
              <a:path w="696595" h="818514">
                <a:moveTo>
                  <a:pt x="517651" y="51816"/>
                </a:moveTo>
                <a:lnTo>
                  <a:pt x="364236" y="51816"/>
                </a:lnTo>
                <a:lnTo>
                  <a:pt x="379475" y="53340"/>
                </a:lnTo>
                <a:lnTo>
                  <a:pt x="393192" y="56388"/>
                </a:lnTo>
                <a:lnTo>
                  <a:pt x="435863" y="67056"/>
                </a:lnTo>
                <a:lnTo>
                  <a:pt x="499872" y="102108"/>
                </a:lnTo>
                <a:lnTo>
                  <a:pt x="512063" y="112776"/>
                </a:lnTo>
                <a:lnTo>
                  <a:pt x="524256" y="121920"/>
                </a:lnTo>
                <a:lnTo>
                  <a:pt x="545592" y="143256"/>
                </a:lnTo>
                <a:lnTo>
                  <a:pt x="566928" y="167640"/>
                </a:lnTo>
                <a:lnTo>
                  <a:pt x="576072" y="181356"/>
                </a:lnTo>
                <a:lnTo>
                  <a:pt x="585216" y="193548"/>
                </a:lnTo>
                <a:lnTo>
                  <a:pt x="592836" y="208788"/>
                </a:lnTo>
                <a:lnTo>
                  <a:pt x="600456" y="222504"/>
                </a:lnTo>
                <a:lnTo>
                  <a:pt x="608076" y="237744"/>
                </a:lnTo>
                <a:lnTo>
                  <a:pt x="614172" y="252984"/>
                </a:lnTo>
                <a:lnTo>
                  <a:pt x="620268" y="269748"/>
                </a:lnTo>
                <a:lnTo>
                  <a:pt x="626363" y="284988"/>
                </a:lnTo>
                <a:lnTo>
                  <a:pt x="641604" y="355092"/>
                </a:lnTo>
                <a:lnTo>
                  <a:pt x="644525" y="429768"/>
                </a:lnTo>
                <a:lnTo>
                  <a:pt x="643128" y="446532"/>
                </a:lnTo>
                <a:lnTo>
                  <a:pt x="640080" y="464820"/>
                </a:lnTo>
                <a:lnTo>
                  <a:pt x="638556" y="483108"/>
                </a:lnTo>
                <a:lnTo>
                  <a:pt x="633984" y="499872"/>
                </a:lnTo>
                <a:lnTo>
                  <a:pt x="630936" y="516636"/>
                </a:lnTo>
                <a:lnTo>
                  <a:pt x="626363" y="533400"/>
                </a:lnTo>
                <a:lnTo>
                  <a:pt x="620268" y="550164"/>
                </a:lnTo>
                <a:lnTo>
                  <a:pt x="614172" y="565404"/>
                </a:lnTo>
                <a:lnTo>
                  <a:pt x="608076" y="582168"/>
                </a:lnTo>
                <a:lnTo>
                  <a:pt x="600456" y="595884"/>
                </a:lnTo>
                <a:lnTo>
                  <a:pt x="592836" y="611124"/>
                </a:lnTo>
                <a:lnTo>
                  <a:pt x="574548" y="638556"/>
                </a:lnTo>
                <a:lnTo>
                  <a:pt x="565404" y="650748"/>
                </a:lnTo>
                <a:lnTo>
                  <a:pt x="556260" y="664464"/>
                </a:lnTo>
                <a:lnTo>
                  <a:pt x="545592" y="675132"/>
                </a:lnTo>
                <a:lnTo>
                  <a:pt x="534924" y="687324"/>
                </a:lnTo>
                <a:lnTo>
                  <a:pt x="522731" y="696468"/>
                </a:lnTo>
                <a:lnTo>
                  <a:pt x="512063" y="707136"/>
                </a:lnTo>
                <a:lnTo>
                  <a:pt x="499872" y="716280"/>
                </a:lnTo>
                <a:lnTo>
                  <a:pt x="487680" y="723900"/>
                </a:lnTo>
                <a:lnTo>
                  <a:pt x="473963" y="731520"/>
                </a:lnTo>
                <a:lnTo>
                  <a:pt x="461772" y="739140"/>
                </a:lnTo>
                <a:lnTo>
                  <a:pt x="434340" y="751332"/>
                </a:lnTo>
                <a:lnTo>
                  <a:pt x="420624" y="755904"/>
                </a:lnTo>
                <a:lnTo>
                  <a:pt x="406908" y="758952"/>
                </a:lnTo>
                <a:lnTo>
                  <a:pt x="391668" y="762000"/>
                </a:lnTo>
                <a:lnTo>
                  <a:pt x="377952" y="765048"/>
                </a:lnTo>
                <a:lnTo>
                  <a:pt x="362712" y="765048"/>
                </a:lnTo>
                <a:lnTo>
                  <a:pt x="347472" y="766572"/>
                </a:lnTo>
                <a:lnTo>
                  <a:pt x="518813" y="766572"/>
                </a:lnTo>
                <a:lnTo>
                  <a:pt x="531876" y="757428"/>
                </a:lnTo>
                <a:lnTo>
                  <a:pt x="559308" y="736092"/>
                </a:lnTo>
                <a:lnTo>
                  <a:pt x="571500" y="722376"/>
                </a:lnTo>
                <a:lnTo>
                  <a:pt x="585216" y="710184"/>
                </a:lnTo>
                <a:lnTo>
                  <a:pt x="595884" y="696468"/>
                </a:lnTo>
                <a:lnTo>
                  <a:pt x="608076" y="682752"/>
                </a:lnTo>
                <a:lnTo>
                  <a:pt x="629412" y="652272"/>
                </a:lnTo>
                <a:lnTo>
                  <a:pt x="647700" y="618744"/>
                </a:lnTo>
                <a:lnTo>
                  <a:pt x="670560" y="566928"/>
                </a:lnTo>
                <a:lnTo>
                  <a:pt x="685800" y="509016"/>
                </a:lnTo>
                <a:lnTo>
                  <a:pt x="690372" y="490728"/>
                </a:lnTo>
                <a:lnTo>
                  <a:pt x="693420" y="470916"/>
                </a:lnTo>
                <a:lnTo>
                  <a:pt x="694944" y="449580"/>
                </a:lnTo>
                <a:lnTo>
                  <a:pt x="696468" y="429768"/>
                </a:lnTo>
                <a:lnTo>
                  <a:pt x="696468" y="387096"/>
                </a:lnTo>
                <a:lnTo>
                  <a:pt x="693420" y="347472"/>
                </a:lnTo>
                <a:lnTo>
                  <a:pt x="690372" y="326136"/>
                </a:lnTo>
                <a:lnTo>
                  <a:pt x="685800" y="307848"/>
                </a:lnTo>
                <a:lnTo>
                  <a:pt x="681227" y="288036"/>
                </a:lnTo>
                <a:lnTo>
                  <a:pt x="669036" y="249936"/>
                </a:lnTo>
                <a:lnTo>
                  <a:pt x="646176" y="198120"/>
                </a:lnTo>
                <a:lnTo>
                  <a:pt x="638556" y="181356"/>
                </a:lnTo>
                <a:lnTo>
                  <a:pt x="627888" y="164592"/>
                </a:lnTo>
                <a:lnTo>
                  <a:pt x="618744" y="149352"/>
                </a:lnTo>
                <a:lnTo>
                  <a:pt x="606552" y="135636"/>
                </a:lnTo>
                <a:lnTo>
                  <a:pt x="571500" y="94488"/>
                </a:lnTo>
                <a:lnTo>
                  <a:pt x="530352" y="59436"/>
                </a:lnTo>
                <a:lnTo>
                  <a:pt x="517651" y="51816"/>
                </a:lnTo>
                <a:close/>
              </a:path>
            </a:pathLst>
          </a:custGeom>
          <a:solidFill>
            <a:srgbClr val="FFD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33472" y="4411979"/>
            <a:ext cx="47625" cy="53340"/>
          </a:xfrm>
          <a:custGeom>
            <a:avLst/>
            <a:gdLst/>
            <a:ahLst/>
            <a:cxnLst/>
            <a:rect l="l" t="t" r="r" b="b"/>
            <a:pathLst>
              <a:path w="47625" h="53339">
                <a:moveTo>
                  <a:pt x="47243" y="0"/>
                </a:moveTo>
                <a:lnTo>
                  <a:pt x="24383" y="0"/>
                </a:lnTo>
                <a:lnTo>
                  <a:pt x="0" y="25908"/>
                </a:lnTo>
                <a:lnTo>
                  <a:pt x="24383" y="53340"/>
                </a:lnTo>
                <a:lnTo>
                  <a:pt x="47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29355" y="4911851"/>
            <a:ext cx="48895" cy="81280"/>
          </a:xfrm>
          <a:custGeom>
            <a:avLst/>
            <a:gdLst/>
            <a:ahLst/>
            <a:cxnLst/>
            <a:rect l="l" t="t" r="r" b="b"/>
            <a:pathLst>
              <a:path w="48895" h="81279">
                <a:moveTo>
                  <a:pt x="24383" y="0"/>
                </a:moveTo>
                <a:lnTo>
                  <a:pt x="0" y="53339"/>
                </a:lnTo>
                <a:lnTo>
                  <a:pt x="0" y="80771"/>
                </a:lnTo>
                <a:lnTo>
                  <a:pt x="48768" y="27431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57855" y="4411979"/>
            <a:ext cx="596265" cy="553720"/>
          </a:xfrm>
          <a:custGeom>
            <a:avLst/>
            <a:gdLst/>
            <a:ahLst/>
            <a:cxnLst/>
            <a:rect l="l" t="t" r="r" b="b"/>
            <a:pathLst>
              <a:path w="596264" h="553720">
                <a:moveTo>
                  <a:pt x="22860" y="0"/>
                </a:moveTo>
                <a:lnTo>
                  <a:pt x="0" y="53340"/>
                </a:lnTo>
                <a:lnTo>
                  <a:pt x="571500" y="553212"/>
                </a:lnTo>
                <a:lnTo>
                  <a:pt x="595883" y="49987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06495" y="4386071"/>
            <a:ext cx="47625" cy="52069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22860" y="51815"/>
                </a:lnTo>
                <a:lnTo>
                  <a:pt x="47243" y="259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33472" y="4911851"/>
            <a:ext cx="47625" cy="81280"/>
          </a:xfrm>
          <a:custGeom>
            <a:avLst/>
            <a:gdLst/>
            <a:ahLst/>
            <a:cxnLst/>
            <a:rect l="l" t="t" r="r" b="b"/>
            <a:pathLst>
              <a:path w="47625" h="81279">
                <a:moveTo>
                  <a:pt x="24383" y="0"/>
                </a:moveTo>
                <a:lnTo>
                  <a:pt x="0" y="27431"/>
                </a:lnTo>
                <a:lnTo>
                  <a:pt x="24383" y="80771"/>
                </a:lnTo>
                <a:lnTo>
                  <a:pt x="47243" y="53339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57855" y="4386071"/>
            <a:ext cx="571500" cy="579120"/>
          </a:xfrm>
          <a:custGeom>
            <a:avLst/>
            <a:gdLst/>
            <a:ahLst/>
            <a:cxnLst/>
            <a:rect l="l" t="t" r="r" b="b"/>
            <a:pathLst>
              <a:path w="571500" h="579120">
                <a:moveTo>
                  <a:pt x="548639" y="0"/>
                </a:moveTo>
                <a:lnTo>
                  <a:pt x="0" y="525779"/>
                </a:lnTo>
                <a:lnTo>
                  <a:pt x="22860" y="579119"/>
                </a:lnTo>
                <a:lnTo>
                  <a:pt x="571500" y="51815"/>
                </a:lnTo>
                <a:lnTo>
                  <a:pt x="548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44367" y="4253483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8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44367" y="4675631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00984" y="4622291"/>
            <a:ext cx="24765" cy="53340"/>
          </a:xfrm>
          <a:custGeom>
            <a:avLst/>
            <a:gdLst/>
            <a:ahLst/>
            <a:cxnLst/>
            <a:rect l="l" t="t" r="r" b="b"/>
            <a:pathLst>
              <a:path w="24764" h="53339">
                <a:moveTo>
                  <a:pt x="0" y="53339"/>
                </a:moveTo>
                <a:lnTo>
                  <a:pt x="24384" y="53339"/>
                </a:lnTo>
                <a:lnTo>
                  <a:pt x="24384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86227" y="4648961"/>
            <a:ext cx="715010" cy="0"/>
          </a:xfrm>
          <a:custGeom>
            <a:avLst/>
            <a:gdLst/>
            <a:ahLst/>
            <a:cxnLst/>
            <a:rect l="l" t="t" r="r" b="b"/>
            <a:pathLst>
              <a:path w="715010">
                <a:moveTo>
                  <a:pt x="0" y="0"/>
                </a:moveTo>
                <a:lnTo>
                  <a:pt x="714755" y="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171" y="460001"/>
            <a:ext cx="680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Why </a:t>
            </a:r>
            <a:r>
              <a:rPr sz="4400" spc="-20" dirty="0"/>
              <a:t>are </a:t>
            </a:r>
            <a:r>
              <a:rPr sz="4400" spc="-25" dirty="0"/>
              <a:t>Systems</a:t>
            </a:r>
            <a:r>
              <a:rPr sz="4400" spc="-35" dirty="0"/>
              <a:t> </a:t>
            </a:r>
            <a:r>
              <a:rPr sz="4400" spc="-10" dirty="0"/>
              <a:t>Distributed?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AD5418A8-1D2A-46FC-ABFC-0DEE43B106FD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40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506730" algn="l"/>
              </a:tabLst>
            </a:pPr>
            <a:r>
              <a:rPr dirty="0"/>
              <a:t>	</a:t>
            </a: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spc="-25" dirty="0">
                <a:latin typeface="Calibri"/>
                <a:cs typeface="Calibri"/>
              </a:rPr>
              <a:t>systems have </a:t>
            </a:r>
            <a:r>
              <a:rPr sz="3200" spc="-5" dirty="0">
                <a:latin typeface="Calibri"/>
                <a:cs typeface="Calibri"/>
              </a:rPr>
              <a:t>been </a:t>
            </a:r>
            <a:r>
              <a:rPr sz="3200" spc="-10" dirty="0">
                <a:latin typeface="Calibri"/>
                <a:cs typeface="Calibri"/>
              </a:rPr>
              <a:t>around </a:t>
            </a:r>
            <a:r>
              <a:rPr sz="3200" dirty="0">
                <a:latin typeface="Calibri"/>
                <a:cs typeface="Calibri"/>
              </a:rPr>
              <a:t>since  the early </a:t>
            </a:r>
            <a:r>
              <a:rPr sz="3200" spc="-35" dirty="0">
                <a:latin typeface="Calibri"/>
                <a:cs typeface="Calibri"/>
              </a:rPr>
              <a:t>1970’s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5" dirty="0">
                <a:latin typeface="Calibri"/>
                <a:cs typeface="Calibri"/>
              </a:rPr>
              <a:t>been </a:t>
            </a:r>
            <a:r>
              <a:rPr sz="3200" dirty="0">
                <a:latin typeface="Calibri"/>
                <a:cs typeface="Calibri"/>
              </a:rPr>
              <a:t>made </a:t>
            </a:r>
            <a:r>
              <a:rPr sz="3200" spc="-5" dirty="0">
                <a:latin typeface="Calibri"/>
                <a:cs typeface="Calibri"/>
              </a:rPr>
              <a:t>possible 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advances in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computer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communications  </a:t>
            </a:r>
            <a:r>
              <a:rPr sz="3200" spc="-25" dirty="0">
                <a:solidFill>
                  <a:srgbClr val="0000CC"/>
                </a:solidFill>
                <a:latin typeface="Calibri"/>
                <a:cs typeface="Calibri"/>
              </a:rPr>
              <a:t>technology</a:t>
            </a:r>
            <a:r>
              <a:rPr sz="3200" spc="-2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171" y="460001"/>
            <a:ext cx="680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Why </a:t>
            </a:r>
            <a:r>
              <a:rPr sz="4400" spc="-20" dirty="0"/>
              <a:t>are </a:t>
            </a:r>
            <a:r>
              <a:rPr sz="4400" spc="-25" dirty="0"/>
              <a:t>Systems</a:t>
            </a:r>
            <a:r>
              <a:rPr sz="4400" spc="-35" dirty="0"/>
              <a:t> </a:t>
            </a:r>
            <a:r>
              <a:rPr sz="4400" spc="-10" dirty="0"/>
              <a:t>Distributed?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C512B33-B8F7-4EEE-9C7F-1D8FE77697F5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80" y="1509552"/>
            <a:ext cx="8073390" cy="422338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Systems </a:t>
            </a:r>
            <a:r>
              <a:rPr sz="2200" spc="-10" dirty="0">
                <a:latin typeface="Calibri"/>
                <a:cs typeface="Calibri"/>
              </a:rPr>
              <a:t>are distributed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either or </a:t>
            </a:r>
            <a:r>
              <a:rPr sz="2200" spc="-1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reasons:</a:t>
            </a:r>
            <a:endParaRPr sz="2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30000"/>
              </a:lnSpc>
              <a:spcBef>
                <a:spcPts val="5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Organizations </a:t>
            </a:r>
            <a:r>
              <a:rPr sz="2000" spc="-15" dirty="0">
                <a:latin typeface="Calibri"/>
                <a:cs typeface="Calibri"/>
              </a:rPr>
              <a:t>today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expanding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far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beyond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their traditional  geographic boundaries </a:t>
            </a:r>
            <a:r>
              <a:rPr sz="2000" spc="-5" dirty="0">
                <a:latin typeface="Calibri"/>
                <a:cs typeface="Calibri"/>
              </a:rPr>
              <a:t>in search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new business, new </a:t>
            </a:r>
            <a:r>
              <a:rPr sz="2000" spc="-15" dirty="0">
                <a:latin typeface="Calibri"/>
                <a:cs typeface="Calibri"/>
              </a:rPr>
              <a:t>customers, 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5" dirty="0">
                <a:latin typeface="Calibri"/>
                <a:cs typeface="Calibri"/>
              </a:rPr>
              <a:t>markets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improved </a:t>
            </a:r>
            <a:r>
              <a:rPr sz="2000" spc="-5" dirty="0">
                <a:latin typeface="Calibri"/>
                <a:cs typeface="Calibri"/>
              </a:rPr>
              <a:t>financial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organizational </a:t>
            </a:r>
            <a:r>
              <a:rPr sz="2000" spc="-15" dirty="0">
                <a:latin typeface="Calibri"/>
                <a:cs typeface="Calibri"/>
              </a:rPr>
              <a:t>viability.  Consequently,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organization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spc="-15" dirty="0">
                <a:latin typeface="Calibri"/>
                <a:cs typeface="Calibri"/>
              </a:rPr>
              <a:t>systems </a:t>
            </a:r>
            <a:r>
              <a:rPr sz="2000" spc="-1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be  </a:t>
            </a:r>
            <a:r>
              <a:rPr sz="2000" spc="-10" dirty="0">
                <a:latin typeface="Calibri"/>
                <a:cs typeface="Calibri"/>
              </a:rPr>
              <a:t>inherently </a:t>
            </a:r>
            <a:r>
              <a:rPr sz="2000" spc="-5" dirty="0">
                <a:latin typeface="Calibri"/>
                <a:cs typeface="Calibri"/>
              </a:rPr>
              <a:t>distributed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in connecting its </a:t>
            </a:r>
            <a:r>
              <a:rPr sz="2000" spc="-15" dirty="0">
                <a:latin typeface="Calibri"/>
                <a:cs typeface="Calibri"/>
              </a:rPr>
              <a:t>systems into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seamless  </a:t>
            </a:r>
            <a:r>
              <a:rPr sz="2000" dirty="0">
                <a:latin typeface="Calibri"/>
                <a:cs typeface="Calibri"/>
              </a:rPr>
              <a:t>whole, a </a:t>
            </a:r>
            <a:r>
              <a:rPr sz="2000" spc="-5" dirty="0">
                <a:latin typeface="Calibri"/>
                <a:cs typeface="Calibri"/>
              </a:rPr>
              <a:t>distributed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appears.</a:t>
            </a:r>
            <a:endParaRPr sz="2000">
              <a:latin typeface="Calibri"/>
              <a:cs typeface="Calibri"/>
            </a:endParaRPr>
          </a:p>
          <a:p>
            <a:pPr marL="756285" marR="6350" lvl="1" indent="-287020" algn="just">
              <a:lnSpc>
                <a:spcPct val="13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organization </a:t>
            </a:r>
            <a:r>
              <a:rPr sz="2000" spc="-20" dirty="0">
                <a:latin typeface="Calibri"/>
                <a:cs typeface="Calibri"/>
              </a:rPr>
              <a:t>may </a:t>
            </a:r>
            <a:r>
              <a:rPr sz="2000" spc="-25" dirty="0">
                <a:latin typeface="Calibri"/>
                <a:cs typeface="Calibri"/>
              </a:rPr>
              <a:t>take </a:t>
            </a:r>
            <a:r>
              <a:rPr sz="2000" spc="-10" dirty="0">
                <a:latin typeface="Calibri"/>
                <a:cs typeface="Calibri"/>
              </a:rPr>
              <a:t>inherently centralized information  processing </a:t>
            </a:r>
            <a:r>
              <a:rPr sz="2000" spc="-15" dirty="0">
                <a:latin typeface="Calibri"/>
                <a:cs typeface="Calibri"/>
              </a:rPr>
              <a:t>systems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distribute </a:t>
            </a:r>
            <a:r>
              <a:rPr sz="2000" dirty="0">
                <a:latin typeface="Calibri"/>
                <a:cs typeface="Calibri"/>
              </a:rPr>
              <a:t>them to </a:t>
            </a:r>
            <a:r>
              <a:rPr sz="2000" spc="-5" dirty="0">
                <a:latin typeface="Calibri"/>
                <a:cs typeface="Calibri"/>
              </a:rPr>
              <a:t>achieve higher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reliability</a:t>
            </a:r>
            <a:r>
              <a:rPr sz="2000" spc="-15" dirty="0"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Calibri"/>
                <a:cs typeface="Calibri"/>
              </a:rPr>
              <a:t>availability</a:t>
            </a:r>
            <a:r>
              <a:rPr sz="2000" spc="-20" dirty="0"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safety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latin typeface="Calibri"/>
                <a:cs typeface="Calibri"/>
              </a:rPr>
              <a:t>, or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5550" marR="5080" indent="-214757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Characteristics </a:t>
            </a:r>
            <a:r>
              <a:rPr b="1" spc="-5" dirty="0"/>
              <a:t>of </a:t>
            </a:r>
            <a:r>
              <a:rPr b="1" spc="-15" dirty="0"/>
              <a:t>Distributed  </a:t>
            </a:r>
            <a:r>
              <a:rPr b="1" spc="-30" dirty="0"/>
              <a:t>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1EB0F60-1AEC-4A53-8CEE-723D428BB5A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8071484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Multiple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autonomous </a:t>
            </a:r>
            <a:r>
              <a:rPr sz="3200" spc="-10" dirty="0">
                <a:latin typeface="Calibri"/>
                <a:cs typeface="Calibri"/>
              </a:rPr>
              <a:t>processing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elements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exchange </a:t>
            </a:r>
            <a:r>
              <a:rPr sz="3200" spc="-15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2386965" algn="l"/>
                <a:tab pos="4084954" algn="l"/>
                <a:tab pos="4980940" algn="l"/>
                <a:tab pos="7291070" algn="l"/>
              </a:tabLst>
            </a:pP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3200" spc="-50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o</a:t>
            </a:r>
            <a:r>
              <a:rPr sz="3200" spc="-25" dirty="0">
                <a:solidFill>
                  <a:srgbClr val="0000CC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ess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s	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i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act	</a:t>
            </a:r>
            <a:r>
              <a:rPr sz="3200" dirty="0">
                <a:latin typeface="Calibri"/>
                <a:cs typeface="Calibri"/>
              </a:rPr>
              <a:t>via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 memory</a:t>
            </a: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Transparency.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2360" marR="5080" indent="-2431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 </a:t>
            </a:r>
            <a:r>
              <a:rPr spc="-10" dirty="0"/>
              <a:t>autonomous </a:t>
            </a:r>
            <a:r>
              <a:rPr spc="-15" dirty="0"/>
              <a:t>processing  </a:t>
            </a:r>
            <a:r>
              <a:rPr spc="-10" dirty="0"/>
              <a:t>elements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9A9D5AC-8FAB-4CDF-853E-8675CE2D6173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75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composed of </a:t>
            </a:r>
            <a:r>
              <a:rPr sz="3200" spc="-20" dirty="0">
                <a:latin typeface="Calibri"/>
                <a:cs typeface="Calibri"/>
              </a:rPr>
              <a:t>several  </a:t>
            </a:r>
            <a:r>
              <a:rPr sz="3200" spc="-5" dirty="0">
                <a:latin typeface="Calibri"/>
                <a:cs typeface="Calibri"/>
              </a:rPr>
              <a:t>independent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dirty="0">
                <a:latin typeface="Calibri"/>
                <a:cs typeface="Calibri"/>
              </a:rPr>
              <a:t>each with  </a:t>
            </a:r>
            <a:r>
              <a:rPr sz="3200" spc="-10" dirty="0">
                <a:latin typeface="Calibri"/>
                <a:cs typeface="Calibri"/>
              </a:rPr>
              <a:t>processing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ability.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no </a:t>
            </a:r>
            <a:r>
              <a:rPr sz="3200" spc="-15" dirty="0">
                <a:latin typeface="Calibri"/>
                <a:cs typeface="Calibri"/>
              </a:rPr>
              <a:t>master-slave </a:t>
            </a:r>
            <a:r>
              <a:rPr sz="3200" spc="-5" dirty="0">
                <a:latin typeface="Calibri"/>
                <a:cs typeface="Calibri"/>
              </a:rPr>
              <a:t>relationship </a:t>
            </a:r>
            <a:r>
              <a:rPr sz="3200" spc="-10" dirty="0">
                <a:latin typeface="Calibri"/>
                <a:cs typeface="Calibri"/>
              </a:rPr>
              <a:t>between  processing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8245" marR="5080" indent="-208343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Information </a:t>
            </a:r>
            <a:r>
              <a:rPr spc="-25" dirty="0"/>
              <a:t>exchange </a:t>
            </a:r>
            <a:r>
              <a:rPr spc="-20" dirty="0"/>
              <a:t>over </a:t>
            </a:r>
            <a:r>
              <a:rPr spc="-5" dirty="0"/>
              <a:t>a  </a:t>
            </a:r>
            <a:r>
              <a:rPr spc="-15" dirty="0"/>
              <a:t>network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A5A0AE2-8BBE-4799-92CE-2CF59DAC351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850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653539" algn="l"/>
                <a:tab pos="2293620" algn="l"/>
                <a:tab pos="4122420" algn="l"/>
                <a:tab pos="6252845" algn="l"/>
              </a:tabLst>
            </a:pPr>
            <a:r>
              <a:rPr sz="3200" spc="-5" dirty="0">
                <a:latin typeface="Calibri"/>
                <a:cs typeface="Calibri"/>
              </a:rPr>
              <a:t>Thus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cludes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adition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	ce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  </a:t>
            </a:r>
            <a:r>
              <a:rPr sz="3200" spc="-10" dirty="0">
                <a:latin typeface="Calibri"/>
                <a:cs typeface="Calibri"/>
              </a:rPr>
              <a:t>mainframe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499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5" dirty="0">
                <a:latin typeface="Calibri"/>
                <a:cs typeface="Calibri"/>
              </a:rPr>
              <a:t>connects autonomous </a:t>
            </a:r>
            <a:r>
              <a:rPr sz="3200" spc="-10" dirty="0">
                <a:latin typeface="Calibri"/>
                <a:cs typeface="Calibri"/>
              </a:rPr>
              <a:t>processing  </a:t>
            </a:r>
            <a:r>
              <a:rPr sz="3200" spc="-5" dirty="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0961"/>
            <a:ext cx="8991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0" marR="5080" indent="-2040889">
              <a:lnSpc>
                <a:spcPct val="100000"/>
              </a:lnSpc>
              <a:spcBef>
                <a:spcPts val="95"/>
              </a:spcBef>
            </a:pPr>
            <a:r>
              <a:rPr sz="4400" b="1" spc="-15" dirty="0" smtClean="0">
                <a:solidFill>
                  <a:schemeClr val="accent3"/>
                </a:solidFill>
              </a:rPr>
              <a:t>Processes </a:t>
            </a:r>
            <a:r>
              <a:rPr sz="4400" b="1" spc="-30" dirty="0">
                <a:solidFill>
                  <a:schemeClr val="accent3"/>
                </a:solidFill>
              </a:rPr>
              <a:t>interact </a:t>
            </a:r>
            <a:r>
              <a:rPr sz="4400" b="1" spc="-5" dirty="0">
                <a:solidFill>
                  <a:schemeClr val="accent3"/>
                </a:solidFill>
              </a:rPr>
              <a:t>via </a:t>
            </a:r>
            <a:r>
              <a:rPr sz="4400" b="1" spc="-10" dirty="0" smtClean="0">
                <a:solidFill>
                  <a:schemeClr val="accent3"/>
                </a:solidFill>
              </a:rPr>
              <a:t>non-shared  </a:t>
            </a:r>
            <a:r>
              <a:rPr sz="4400" b="1" spc="-15" dirty="0">
                <a:solidFill>
                  <a:schemeClr val="accent3"/>
                </a:solidFill>
              </a:rPr>
              <a:t>local</a:t>
            </a:r>
            <a:r>
              <a:rPr sz="4400" b="1" spc="-35" dirty="0">
                <a:solidFill>
                  <a:schemeClr val="accent3"/>
                </a:solidFill>
              </a:rPr>
              <a:t> </a:t>
            </a:r>
            <a:r>
              <a:rPr sz="4400" b="1" dirty="0" smtClean="0">
                <a:solidFill>
                  <a:schemeClr val="accent3"/>
                </a:solidFill>
              </a:rPr>
              <a:t>memory</a:t>
            </a:r>
            <a:r>
              <a:rPr lang="en-US" sz="4400" b="1" dirty="0" smtClean="0">
                <a:solidFill>
                  <a:schemeClr val="accent3"/>
                </a:solidFill>
              </a:rPr>
              <a:t>.</a:t>
            </a:r>
            <a:endParaRPr sz="4400" b="1" dirty="0">
              <a:solidFill>
                <a:schemeClr val="accent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3C6C024-71DA-4D8E-B83B-0F3EE5885A60}" type="datetime1">
              <a:rPr lang="en-US" smtClean="0"/>
              <a:t>17/01/2023</a:t>
            </a:fld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37044"/>
            <a:ext cx="8070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908175" algn="l"/>
                <a:tab pos="3674745" algn="l"/>
                <a:tab pos="5443855" algn="l"/>
                <a:tab pos="6904355" algn="l"/>
                <a:tab pos="7641590" algn="l"/>
              </a:tabLst>
            </a:pPr>
            <a:r>
              <a:rPr sz="3200" dirty="0">
                <a:latin typeface="Calibri"/>
                <a:cs typeface="Calibri"/>
              </a:rPr>
              <a:t>Multiple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ompu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	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4871" y="3115982"/>
            <a:ext cx="3270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7780" algn="l"/>
              </a:tabLst>
            </a:pPr>
            <a:r>
              <a:rPr sz="3600" spc="-25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ompu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60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s</a:t>
            </a:r>
            <a:r>
              <a:rPr sz="3600" dirty="0">
                <a:latin typeface="Calibri"/>
                <a:cs typeface="Calibri"/>
              </a:rPr>
              <a:t>)	and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5" y="2233863"/>
            <a:ext cx="7727950" cy="1456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ts val="5880"/>
              </a:lnSpc>
              <a:spcBef>
                <a:spcPts val="60"/>
              </a:spcBef>
              <a:tabLst>
                <a:tab pos="1844039" algn="l"/>
                <a:tab pos="2823845" algn="l"/>
                <a:tab pos="4078604" algn="l"/>
                <a:tab pos="5083810" algn="l"/>
                <a:tab pos="6320155" algn="l"/>
                <a:tab pos="6677025" algn="l"/>
              </a:tabLst>
            </a:pPr>
            <a:r>
              <a:rPr sz="3200" dirty="0">
                <a:latin typeface="Calibri"/>
                <a:cs typeface="Calibri"/>
              </a:rPr>
              <a:t>classified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those	th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memory  </a:t>
            </a:r>
            <a:r>
              <a:rPr sz="3200" spc="-5" dirty="0">
                <a:latin typeface="Calibri"/>
                <a:cs typeface="Calibri"/>
              </a:rPr>
              <a:t>(mul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ocess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				</a:t>
            </a:r>
            <a:r>
              <a:rPr sz="3600" spc="-20" dirty="0">
                <a:latin typeface="Calibri"/>
                <a:cs typeface="Calibri"/>
              </a:rPr>
              <a:t>t</a:t>
            </a:r>
            <a:r>
              <a:rPr sz="3600" spc="-5" dirty="0">
                <a:latin typeface="Calibri"/>
                <a:cs typeface="Calibri"/>
              </a:rPr>
              <a:t>hose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811" y="3870463"/>
            <a:ext cx="8071484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without </a:t>
            </a:r>
            <a:r>
              <a:rPr sz="3200" spc="-10" dirty="0">
                <a:latin typeface="Calibri"/>
                <a:cs typeface="Calibri"/>
              </a:rPr>
              <a:t>shared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(multi-computers).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399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  <a:tab pos="952500" algn="l"/>
                <a:tab pos="2369820" algn="l"/>
                <a:tab pos="4936490" algn="l"/>
                <a:tab pos="6629400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6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bri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es	</a:t>
            </a:r>
            <a:r>
              <a:rPr sz="3200" spc="-5" dirty="0">
                <a:latin typeface="Calibri"/>
                <a:cs typeface="Calibri"/>
              </a:rPr>
              <a:t>sepa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20" dirty="0">
                <a:latin typeface="Calibri"/>
                <a:cs typeface="Calibri"/>
              </a:rPr>
              <a:t>computers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10" dirty="0">
                <a:latin typeface="Calibri"/>
                <a:cs typeface="Calibri"/>
              </a:rPr>
              <a:t>distributed shared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memory.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96CCCF4-4EED-4A83-9C14-34BA463F4E3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2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designed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conceal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from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users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fact </a:t>
            </a:r>
            <a:r>
              <a:rPr sz="3200" spc="-5" dirty="0">
                <a:latin typeface="Calibri"/>
                <a:cs typeface="Calibri"/>
              </a:rPr>
              <a:t>that they </a:t>
            </a:r>
            <a:r>
              <a:rPr sz="3200" spc="-15" dirty="0">
                <a:latin typeface="Calibri"/>
                <a:cs typeface="Calibri"/>
              </a:rPr>
              <a:t>are operating  over </a:t>
            </a:r>
            <a:r>
              <a:rPr sz="3200" dirty="0">
                <a:latin typeface="Calibri"/>
                <a:cs typeface="Calibri"/>
              </a:rPr>
              <a:t>a wide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spread geographical area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provide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illusion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single </a:t>
            </a:r>
            <a:r>
              <a:rPr sz="3200" spc="-15" dirty="0">
                <a:latin typeface="Calibri"/>
                <a:cs typeface="Calibri"/>
              </a:rPr>
              <a:t>desktop   environment.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5087" y="460001"/>
            <a:ext cx="2854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Introduction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D10AEB2-0A91-47A3-87C5-56A82CEC2736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807212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Networks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computers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everywhere.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Internet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one, as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many </a:t>
            </a:r>
            <a:r>
              <a:rPr sz="3200" spc="-15" dirty="0">
                <a:latin typeface="Calibri"/>
                <a:cs typeface="Calibri"/>
              </a:rPr>
              <a:t>networks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it 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composed.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1F43A60-AFEE-474D-95BE-C4729A08D98D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should allow </a:t>
            </a:r>
            <a:r>
              <a:rPr sz="3200" spc="-10" dirty="0">
                <a:latin typeface="Calibri"/>
                <a:cs typeface="Calibri"/>
              </a:rPr>
              <a:t>every </a:t>
            </a:r>
            <a:r>
              <a:rPr sz="3200" spc="-5" dirty="0">
                <a:latin typeface="Calibri"/>
                <a:cs typeface="Calibri"/>
              </a:rPr>
              <a:t>part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viewed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3200" spc="-30" dirty="0">
                <a:latin typeface="Calibri"/>
                <a:cs typeface="Calibri"/>
              </a:rPr>
              <a:t>way </a:t>
            </a:r>
            <a:r>
              <a:rPr sz="3200" spc="-20" dirty="0">
                <a:latin typeface="Calibri"/>
                <a:cs typeface="Calibri"/>
              </a:rPr>
              <a:t>regardless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25" dirty="0">
                <a:latin typeface="Calibri"/>
                <a:cs typeface="Calibri"/>
              </a:rPr>
              <a:t>size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provide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services the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same </a:t>
            </a:r>
            <a:r>
              <a:rPr sz="3200" spc="-30" dirty="0">
                <a:solidFill>
                  <a:srgbClr val="0000CC"/>
                </a:solidFill>
                <a:latin typeface="Calibri"/>
                <a:cs typeface="Calibri"/>
              </a:rPr>
              <a:t>way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every </a:t>
            </a:r>
            <a:r>
              <a:rPr sz="3200" spc="-5" dirty="0">
                <a:latin typeface="Calibri"/>
                <a:cs typeface="Calibri"/>
              </a:rPr>
              <a:t>part 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9153AC1-8798-48D8-9E17-EB72061C03A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6703059" cy="342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dirty="0">
                <a:latin typeface="Calibri"/>
                <a:cs typeface="Calibri"/>
              </a:rPr>
              <a:t>aspects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transparency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include:</a:t>
            </a:r>
            <a:endParaRPr sz="32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450"/>
              </a:spcBef>
              <a:buFont typeface="Arial"/>
              <a:buChar char="–"/>
              <a:tabLst>
                <a:tab pos="835660" algn="l"/>
                <a:tab pos="836294" algn="l"/>
              </a:tabLst>
            </a:pPr>
            <a:r>
              <a:rPr sz="2800" spc="-5" dirty="0">
                <a:latin typeface="Calibri"/>
                <a:cs typeface="Calibri"/>
              </a:rPr>
              <a:t>Global </a:t>
            </a:r>
            <a:r>
              <a:rPr sz="2800" spc="-10" dirty="0">
                <a:latin typeface="Calibri"/>
                <a:cs typeface="Calibri"/>
              </a:rPr>
              <a:t>names.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security.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76" y="460001"/>
            <a:ext cx="3125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Global</a:t>
            </a:r>
            <a:r>
              <a:rPr sz="4400" spc="-60" dirty="0"/>
              <a:t> </a:t>
            </a:r>
            <a:r>
              <a:rPr sz="4400" spc="-5" dirty="0"/>
              <a:t>names</a:t>
            </a:r>
            <a:endParaRPr sz="4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39BC667-2E5D-4B20-BE9A-E087372490F6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8071484" cy="3537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same name </a:t>
            </a:r>
            <a:r>
              <a:rPr sz="3200" spc="-15" dirty="0">
                <a:latin typeface="Calibri"/>
                <a:cs typeface="Calibri"/>
              </a:rPr>
              <a:t>works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everywhere.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Machines, </a:t>
            </a:r>
            <a:r>
              <a:rPr sz="3200" spc="-15" dirty="0">
                <a:latin typeface="Calibri"/>
                <a:cs typeface="Calibri"/>
              </a:rPr>
              <a:t>users,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files,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10" dirty="0">
                <a:latin typeface="Calibri"/>
                <a:cs typeface="Calibri"/>
              </a:rPr>
              <a:t>groups </a:t>
            </a:r>
            <a:r>
              <a:rPr sz="3200" dirty="0">
                <a:latin typeface="Calibri"/>
                <a:cs typeface="Calibri"/>
              </a:rPr>
              <a:t>and  services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5" dirty="0">
                <a:latin typeface="Calibri"/>
                <a:cs typeface="Calibri"/>
              </a:rPr>
              <a:t>full names that </a:t>
            </a:r>
            <a:r>
              <a:rPr sz="3200" dirty="0">
                <a:latin typeface="Calibri"/>
                <a:cs typeface="Calibri"/>
              </a:rPr>
              <a:t>mean the </a:t>
            </a:r>
            <a:r>
              <a:rPr sz="3200" spc="-5" dirty="0">
                <a:latin typeface="Calibri"/>
                <a:cs typeface="Calibri"/>
              </a:rPr>
              <a:t>same  </a:t>
            </a:r>
            <a:r>
              <a:rPr sz="3200" dirty="0">
                <a:latin typeface="Calibri"/>
                <a:cs typeface="Calibri"/>
              </a:rPr>
              <a:t>thing </a:t>
            </a:r>
            <a:r>
              <a:rPr sz="3200" spc="-20" dirty="0">
                <a:latin typeface="Calibri"/>
                <a:cs typeface="Calibri"/>
              </a:rPr>
              <a:t>regardless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name is used.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785" y="460001"/>
            <a:ext cx="3076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Global</a:t>
            </a:r>
            <a:r>
              <a:rPr sz="4400" spc="-45" dirty="0"/>
              <a:t> </a:t>
            </a:r>
            <a:r>
              <a:rPr sz="4400" spc="-5" dirty="0"/>
              <a:t>access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1183996E-A03F-4322-A1C5-4F71BC4C1D1C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9902"/>
            <a:ext cx="807275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same functions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usable everywhere </a:t>
            </a:r>
            <a:r>
              <a:rPr sz="3000" dirty="0">
                <a:latin typeface="Calibri"/>
                <a:cs typeface="Calibri"/>
              </a:rPr>
              <a:t>with  </a:t>
            </a:r>
            <a:r>
              <a:rPr sz="3000" spc="-5" dirty="0">
                <a:latin typeface="Calibri"/>
                <a:cs typeface="Calibri"/>
              </a:rPr>
              <a:t>reasonable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performance.</a:t>
            </a:r>
            <a:endParaRPr sz="300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run </a:t>
            </a:r>
            <a:r>
              <a:rPr sz="3000" spc="-15" dirty="0">
                <a:latin typeface="Calibri"/>
                <a:cs typeface="Calibri"/>
              </a:rPr>
              <a:t>anywhere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5" dirty="0">
                <a:latin typeface="Calibri"/>
                <a:cs typeface="Calibri"/>
              </a:rPr>
              <a:t>get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same  results.</a:t>
            </a:r>
            <a:endParaRPr sz="3000" dirty="0">
              <a:latin typeface="Calibri"/>
              <a:cs typeface="Calibri"/>
            </a:endParaRPr>
          </a:p>
          <a:p>
            <a:pPr marL="354965" marR="6985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All the services and </a:t>
            </a:r>
            <a:r>
              <a:rPr sz="3000" spc="-5" dirty="0">
                <a:latin typeface="Calibri"/>
                <a:cs typeface="Calibri"/>
              </a:rPr>
              <a:t>objects </a:t>
            </a:r>
            <a:r>
              <a:rPr sz="3000" spc="-15" dirty="0">
                <a:latin typeface="Calibri"/>
                <a:cs typeface="Calibri"/>
              </a:rPr>
              <a:t>required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run </a:t>
            </a:r>
            <a:r>
              <a:rPr sz="3000" spc="-20" dirty="0">
                <a:latin typeface="Calibri"/>
                <a:cs typeface="Calibri"/>
              </a:rPr>
              <a:t>are </a:t>
            </a:r>
            <a:r>
              <a:rPr sz="3000" spc="-15" dirty="0">
                <a:latin typeface="Calibri"/>
                <a:cs typeface="Calibri"/>
              </a:rPr>
              <a:t>available 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program  regardless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where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5" dirty="0">
                <a:latin typeface="Calibri"/>
                <a:cs typeface="Calibri"/>
              </a:rPr>
              <a:t>it 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executing.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671" y="460001"/>
            <a:ext cx="3411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Global</a:t>
            </a:r>
            <a:r>
              <a:rPr sz="4400" spc="-55" dirty="0"/>
              <a:t> </a:t>
            </a:r>
            <a:r>
              <a:rPr sz="4400" spc="-5" dirty="0"/>
              <a:t>security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141A301-337F-4FDA-8510-ECB49492F4C9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Same user authentication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access  </a:t>
            </a:r>
            <a:r>
              <a:rPr sz="3200" spc="-10" dirty="0">
                <a:latin typeface="Calibri"/>
                <a:cs typeface="Calibri"/>
              </a:rPr>
              <a:t>work everywhere </a:t>
            </a: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spc="-5" dirty="0">
                <a:latin typeface="Calibri"/>
                <a:cs typeface="Calibri"/>
              </a:rPr>
              <a:t>same mechanism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let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15" dirty="0">
                <a:latin typeface="Calibri"/>
                <a:cs typeface="Calibri"/>
              </a:rPr>
              <a:t>person </a:t>
            </a:r>
            <a:r>
              <a:rPr sz="3200" spc="-10" dirty="0">
                <a:latin typeface="Calibri"/>
                <a:cs typeface="Calibri"/>
              </a:rPr>
              <a:t>next </a:t>
            </a:r>
            <a:r>
              <a:rPr sz="3200" spc="-5" dirty="0">
                <a:latin typeface="Calibri"/>
                <a:cs typeface="Calibri"/>
              </a:rPr>
              <a:t>door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someone </a:t>
            </a:r>
            <a:r>
              <a:rPr sz="3200" spc="-15" dirty="0">
                <a:latin typeface="Calibri"/>
                <a:cs typeface="Calibri"/>
              </a:rPr>
              <a:t>at  </a:t>
            </a:r>
            <a:r>
              <a:rPr sz="3200" dirty="0">
                <a:latin typeface="Calibri"/>
                <a:cs typeface="Calibri"/>
              </a:rPr>
              <a:t>another </a:t>
            </a:r>
            <a:r>
              <a:rPr sz="3200" spc="-15" dirty="0">
                <a:latin typeface="Calibri"/>
                <a:cs typeface="Calibri"/>
              </a:rPr>
              <a:t>site </a:t>
            </a:r>
            <a:r>
              <a:rPr sz="3200" spc="-10" dirty="0">
                <a:latin typeface="Calibri"/>
                <a:cs typeface="Calibri"/>
              </a:rPr>
              <a:t>read </a:t>
            </a:r>
            <a:r>
              <a:rPr sz="3200" spc="-5" dirty="0">
                <a:latin typeface="Calibri"/>
                <a:cs typeface="Calibri"/>
              </a:rPr>
              <a:t>ones files.</a:t>
            </a:r>
            <a:endParaRPr sz="3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Authentication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0" dirty="0">
                <a:latin typeface="Calibri"/>
                <a:cs typeface="Calibri"/>
              </a:rPr>
              <a:t>computer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228" y="460001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Global</a:t>
            </a:r>
            <a:r>
              <a:rPr sz="4400" spc="-25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E0C6CB7-CFAD-4AD7-91C7-6524BF1DF9CC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1484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221105" algn="l"/>
                <a:tab pos="2354580" algn="l"/>
                <a:tab pos="3743325" algn="l"/>
                <a:tab pos="4573905" algn="l"/>
                <a:tab pos="691134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dmi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  </a:t>
            </a:r>
            <a:r>
              <a:rPr sz="3200" spc="-10" dirty="0">
                <a:latin typeface="Calibri"/>
                <a:cs typeface="Calibri"/>
              </a:rPr>
              <a:t>components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anywhere.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499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678305" algn="l"/>
                <a:tab pos="4018915" algn="l"/>
                <a:tab pos="4979035" algn="l"/>
                <a:tab pos="6478905" algn="l"/>
                <a:tab pos="7176770" algn="l"/>
              </a:tabLst>
            </a:pP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mana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ol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m	the	</a:t>
            </a:r>
            <a:r>
              <a:rPr sz="3200" spc="-5" dirty="0">
                <a:latin typeface="Calibri"/>
                <a:cs typeface="Calibri"/>
              </a:rPr>
              <a:t>same  </a:t>
            </a:r>
            <a:r>
              <a:rPr sz="3200" dirty="0">
                <a:latin typeface="Calibri"/>
                <a:cs typeface="Calibri"/>
              </a:rPr>
              <a:t>actions </a:t>
            </a:r>
            <a:r>
              <a:rPr sz="3200" spc="5" dirty="0">
                <a:latin typeface="Calibri"/>
                <a:cs typeface="Calibri"/>
              </a:rPr>
              <a:t>e.g. </a:t>
            </a:r>
            <a:r>
              <a:rPr sz="3200" spc="-15" dirty="0">
                <a:latin typeface="Calibri"/>
                <a:cs typeface="Calibri"/>
              </a:rPr>
              <a:t>configuration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workstations.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94072"/>
            <a:ext cx="7543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5245" marR="5080" indent="-2237740">
              <a:lnSpc>
                <a:spcPct val="100000"/>
              </a:lnSpc>
              <a:spcBef>
                <a:spcPts val="95"/>
              </a:spcBef>
            </a:pPr>
            <a:r>
              <a:rPr sz="4000" b="1" spc="-5" dirty="0" smtClean="0">
                <a:solidFill>
                  <a:schemeClr val="accent3"/>
                </a:solidFill>
              </a:rPr>
              <a:t>Components </a:t>
            </a:r>
            <a:r>
              <a:rPr sz="4000" b="1" spc="-5" dirty="0">
                <a:solidFill>
                  <a:schemeClr val="accent3"/>
                </a:solidFill>
              </a:rPr>
              <a:t>of a </a:t>
            </a:r>
            <a:r>
              <a:rPr sz="4000" b="1" spc="-15" dirty="0">
                <a:solidFill>
                  <a:schemeClr val="accent3"/>
                </a:solidFill>
              </a:rPr>
              <a:t>Distributed  </a:t>
            </a:r>
            <a:r>
              <a:rPr sz="4000" b="1" spc="-35" dirty="0" smtClean="0">
                <a:solidFill>
                  <a:schemeClr val="accent3"/>
                </a:solidFill>
              </a:rPr>
              <a:t>System</a:t>
            </a:r>
            <a:r>
              <a:rPr lang="en-US" sz="4000" b="1" spc="-35" dirty="0" smtClean="0">
                <a:solidFill>
                  <a:schemeClr val="accent3"/>
                </a:solidFill>
              </a:rPr>
              <a:t>.</a:t>
            </a:r>
            <a:endParaRPr sz="4000" b="1" spc="-35" dirty="0">
              <a:solidFill>
                <a:schemeClr val="accent3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FF8C097-ED41-4EB7-A4FD-C2A273898AA1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48142" y="1773259"/>
            <a:ext cx="4658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30350" algn="l"/>
                <a:tab pos="2439670" algn="l"/>
                <a:tab pos="3672840" algn="l"/>
              </a:tabLst>
            </a:pP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	th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ee	ma</a:t>
            </a: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11" y="1529928"/>
            <a:ext cx="309626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696595" algn="l"/>
                <a:tab pos="697230" algn="l"/>
                <a:tab pos="1273175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tribu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 </a:t>
            </a:r>
            <a:r>
              <a:rPr sz="3200" spc="-10" dirty="0">
                <a:latin typeface="Calibri"/>
                <a:cs typeface="Calibri"/>
              </a:rPr>
              <a:t>components:</a:t>
            </a:r>
            <a:endParaRPr sz="32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450"/>
              </a:spcBef>
              <a:buFont typeface="Arial"/>
              <a:buChar char="–"/>
              <a:tabLst>
                <a:tab pos="835660" algn="l"/>
                <a:tab pos="836294" algn="l"/>
              </a:tabLst>
            </a:pP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355"/>
              </a:spcBef>
              <a:buFont typeface="Arial"/>
              <a:buChar char="–"/>
              <a:tabLst>
                <a:tab pos="835660" algn="l"/>
                <a:tab pos="836294" algn="l"/>
              </a:tabLst>
            </a:pPr>
            <a:r>
              <a:rPr sz="2800" spc="-15" dirty="0">
                <a:latin typeface="Calibri"/>
                <a:cs typeface="Calibri"/>
              </a:rPr>
              <a:t>Processing.</a:t>
            </a:r>
            <a:endParaRPr sz="28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350"/>
              </a:spcBef>
              <a:buFont typeface="Arial"/>
              <a:buChar char="–"/>
              <a:tabLst>
                <a:tab pos="835660" algn="l"/>
                <a:tab pos="836294" algn="l"/>
              </a:tabLst>
            </a:pPr>
            <a:r>
              <a:rPr sz="2800" spc="-15" dirty="0">
                <a:latin typeface="Calibri"/>
                <a:cs typeface="Calibri"/>
              </a:rPr>
              <a:t>Presentation.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72" y="460001"/>
            <a:ext cx="1082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</a:t>
            </a:r>
            <a:r>
              <a:rPr sz="4400" spc="-35" dirty="0"/>
              <a:t>a</a:t>
            </a:r>
            <a:r>
              <a:rPr sz="4400" spc="-50" dirty="0"/>
              <a:t>t</a:t>
            </a:r>
            <a:r>
              <a:rPr sz="4400" dirty="0"/>
              <a:t>a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D031D1F-6756-4109-B494-A600FA0C73C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is </a:t>
            </a:r>
            <a:r>
              <a:rPr sz="3200" spc="-10" dirty="0">
                <a:latin typeface="Calibri"/>
                <a:cs typeface="Calibri"/>
              </a:rPr>
              <a:t>concerned </a:t>
            </a:r>
            <a:r>
              <a:rPr sz="3200" dirty="0">
                <a:latin typeface="Calibri"/>
                <a:cs typeface="Calibri"/>
              </a:rPr>
              <a:t>with the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structures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functions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information retention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5" dirty="0">
                <a:latin typeface="Calibri"/>
                <a:cs typeface="Calibri"/>
              </a:rPr>
              <a:t>manipulation.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709" y="460001"/>
            <a:ext cx="2434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Processing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A483C0B-85B3-4FA7-B3C0-13B32DCBB86E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24778" y="1773259"/>
            <a:ext cx="6080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17090" algn="l"/>
                <a:tab pos="3215640" algn="l"/>
                <a:tab pos="5334000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once</a:t>
            </a:r>
            <a:r>
              <a:rPr sz="3200" spc="-2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	with	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0000CC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oce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sin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g	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d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00CC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11" y="1529928"/>
            <a:ext cx="166623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384300" algn="l"/>
              </a:tabLst>
            </a:pPr>
            <a:r>
              <a:rPr sz="3200" spc="-5" dirty="0">
                <a:latin typeface="Calibri"/>
                <a:cs typeface="Calibri"/>
              </a:rPr>
              <a:t>This	is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 objects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07" y="460001"/>
            <a:ext cx="2919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Presentation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19F89326-F223-4C17-9412-4198950BED8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7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Presentation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processing directly concerned 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making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visible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users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handling 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user</a:t>
            </a:r>
            <a:r>
              <a:rPr sz="3200" spc="-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interaction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5087" y="460001"/>
            <a:ext cx="2854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Introduction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1483CC6-506D-4A11-9386-4F6143C3E23E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902"/>
            <a:ext cx="8073390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Mobile </a:t>
            </a:r>
            <a:r>
              <a:rPr sz="3000" spc="-5" dirty="0">
                <a:latin typeface="Calibri"/>
                <a:cs typeface="Calibri"/>
              </a:rPr>
              <a:t>phone </a:t>
            </a:r>
            <a:r>
              <a:rPr sz="3000" spc="-10" dirty="0">
                <a:latin typeface="Calibri"/>
                <a:cs typeface="Calibri"/>
              </a:rPr>
              <a:t>networks, </a:t>
            </a:r>
            <a:r>
              <a:rPr sz="3000" spc="-20" dirty="0">
                <a:latin typeface="Calibri"/>
                <a:cs typeface="Calibri"/>
              </a:rPr>
              <a:t>corporate </a:t>
            </a:r>
            <a:r>
              <a:rPr sz="3000" spc="-15" dirty="0">
                <a:latin typeface="Calibri"/>
                <a:cs typeface="Calibri"/>
              </a:rPr>
              <a:t>networks,  factory </a:t>
            </a:r>
            <a:r>
              <a:rPr sz="3000" spc="-10" dirty="0">
                <a:latin typeface="Calibri"/>
                <a:cs typeface="Calibri"/>
              </a:rPr>
              <a:t>networks, </a:t>
            </a:r>
            <a:r>
              <a:rPr sz="3000" spc="-5" dirty="0">
                <a:latin typeface="Calibri"/>
                <a:cs typeface="Calibri"/>
              </a:rPr>
              <a:t>campus </a:t>
            </a:r>
            <a:r>
              <a:rPr sz="3000" spc="-15" dirty="0">
                <a:latin typeface="Calibri"/>
                <a:cs typeface="Calibri"/>
              </a:rPr>
              <a:t>networks, </a:t>
            </a:r>
            <a:r>
              <a:rPr sz="3000" spc="-5" dirty="0">
                <a:latin typeface="Calibri"/>
                <a:cs typeface="Calibri"/>
              </a:rPr>
              <a:t>home  </a:t>
            </a:r>
            <a:r>
              <a:rPr sz="3000" spc="-10" dirty="0">
                <a:latin typeface="Calibri"/>
                <a:cs typeface="Calibri"/>
              </a:rPr>
              <a:t>networks, in-car </a:t>
            </a:r>
            <a:r>
              <a:rPr sz="3000" spc="-15" dirty="0">
                <a:latin typeface="Calibri"/>
                <a:cs typeface="Calibri"/>
              </a:rPr>
              <a:t>networks </a:t>
            </a:r>
            <a:r>
              <a:rPr sz="3000" dirty="0">
                <a:latin typeface="Calibri"/>
                <a:cs typeface="Calibri"/>
              </a:rPr>
              <a:t>–all </a:t>
            </a:r>
            <a:r>
              <a:rPr sz="3000" spc="-5" dirty="0">
                <a:latin typeface="Calibri"/>
                <a:cs typeface="Calibri"/>
              </a:rPr>
              <a:t>of these, </a:t>
            </a:r>
            <a:r>
              <a:rPr sz="3000" dirty="0">
                <a:latin typeface="Calibri"/>
                <a:cs typeface="Calibri"/>
              </a:rPr>
              <a:t>both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separately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combination, </a:t>
            </a:r>
            <a:r>
              <a:rPr sz="3000" spc="-15" dirty="0">
                <a:latin typeface="Calibri"/>
                <a:cs typeface="Calibri"/>
              </a:rPr>
              <a:t>share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essential </a:t>
            </a:r>
            <a:r>
              <a:rPr sz="3000" spc="-10" dirty="0">
                <a:latin typeface="Calibri"/>
                <a:cs typeface="Calibri"/>
              </a:rPr>
              <a:t>characteristics that </a:t>
            </a:r>
            <a:r>
              <a:rPr sz="3000" spc="-25" dirty="0">
                <a:latin typeface="Calibri"/>
                <a:cs typeface="Calibri"/>
              </a:rPr>
              <a:t>make </a:t>
            </a:r>
            <a:r>
              <a:rPr sz="3000" dirty="0">
                <a:latin typeface="Calibri"/>
                <a:cs typeface="Calibri"/>
              </a:rPr>
              <a:t>them </a:t>
            </a:r>
            <a:r>
              <a:rPr sz="3000" spc="-20" dirty="0">
                <a:latin typeface="Calibri"/>
                <a:cs typeface="Calibri"/>
              </a:rPr>
              <a:t>relevant  </a:t>
            </a:r>
            <a:r>
              <a:rPr sz="3000" spc="-10" dirty="0">
                <a:latin typeface="Calibri"/>
                <a:cs typeface="Calibri"/>
              </a:rPr>
              <a:t>subjects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study under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heading distributed  </a:t>
            </a:r>
            <a:r>
              <a:rPr sz="3000" spc="-20" dirty="0">
                <a:latin typeface="Calibri"/>
                <a:cs typeface="Calibri"/>
              </a:rPr>
              <a:t>systems.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94072"/>
            <a:ext cx="7543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5550" marR="5080" indent="-1833245">
              <a:lnSpc>
                <a:spcPct val="100000"/>
              </a:lnSpc>
              <a:spcBef>
                <a:spcPts val="95"/>
              </a:spcBef>
            </a:pPr>
            <a:r>
              <a:rPr sz="4000" b="1" spc="-20" dirty="0"/>
              <a:t>Advantages </a:t>
            </a:r>
            <a:r>
              <a:rPr sz="4000" b="1" spc="-5" dirty="0"/>
              <a:t>of </a:t>
            </a:r>
            <a:r>
              <a:rPr sz="4000" b="1" spc="-15" dirty="0"/>
              <a:t>Distributed  </a:t>
            </a:r>
            <a:r>
              <a:rPr sz="4000" b="1" spc="-30" dirty="0" smtClean="0"/>
              <a:t>Systems</a:t>
            </a:r>
            <a:r>
              <a:rPr lang="en-US" sz="4000" b="1" spc="-30" dirty="0" smtClean="0"/>
              <a:t>.</a:t>
            </a:r>
            <a:endParaRPr sz="4000" b="1" spc="-3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B804521F-0FC3-43E9-B4E2-D14F844FFCD9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80" y="1512358"/>
            <a:ext cx="3514725" cy="40487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Fault tolerance.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25" dirty="0">
                <a:latin typeface="Calibri"/>
                <a:cs typeface="Calibri"/>
              </a:rPr>
              <a:t>Flexibility.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Extensibility.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Upgrade.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Local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autonomy.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Reliability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Availability.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Localized </a:t>
            </a:r>
            <a:r>
              <a:rPr sz="2200" spc="-10" dirty="0">
                <a:latin typeface="Calibri"/>
                <a:cs typeface="Calibri"/>
              </a:rPr>
              <a:t>security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breaches.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Improved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57" y="460001"/>
            <a:ext cx="3129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Fault-tolerant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CE00E8DD-48FD-4F6D-B48D-BB6880849A09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2120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715" indent="-515620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designed so that if one component 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fails  </a:t>
            </a:r>
            <a:r>
              <a:rPr sz="3200" dirty="0">
                <a:latin typeface="Calibri"/>
                <a:cs typeface="Calibri"/>
              </a:rPr>
              <a:t>then the </a:t>
            </a:r>
            <a:r>
              <a:rPr sz="3200" spc="-10" dirty="0">
                <a:latin typeface="Calibri"/>
                <a:cs typeface="Calibri"/>
              </a:rPr>
              <a:t>others </a:t>
            </a:r>
            <a:r>
              <a:rPr sz="3200" dirty="0">
                <a:latin typeface="Calibri"/>
                <a:cs typeface="Calibri"/>
              </a:rPr>
              <a:t>will  </a:t>
            </a:r>
            <a:r>
              <a:rPr sz="3200" spc="-10" dirty="0">
                <a:latin typeface="Calibri"/>
                <a:cs typeface="Calibri"/>
              </a:rPr>
              <a:t>continue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work.</a:t>
            </a:r>
            <a:endParaRPr sz="32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10" dirty="0">
                <a:latin typeface="Calibri"/>
                <a:cs typeface="Calibri"/>
              </a:rPr>
              <a:t>provide useful work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the  </a:t>
            </a:r>
            <a:r>
              <a:rPr sz="3200" spc="-20" dirty="0">
                <a:latin typeface="Calibri"/>
                <a:cs typeface="Calibri"/>
              </a:rPr>
              <a:t>face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quite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large </a:t>
            </a:r>
            <a:r>
              <a:rPr sz="3200" spc="-5" dirty="0">
                <a:latin typeface="Calibri"/>
                <a:cs typeface="Calibri"/>
              </a:rPr>
              <a:t>number of </a:t>
            </a:r>
            <a:r>
              <a:rPr sz="3200" spc="-15" dirty="0">
                <a:latin typeface="Calibri"/>
                <a:cs typeface="Calibri"/>
              </a:rPr>
              <a:t>failures </a:t>
            </a:r>
            <a:r>
              <a:rPr sz="3200" spc="-5" dirty="0">
                <a:latin typeface="Calibri"/>
                <a:cs typeface="Calibri"/>
              </a:rPr>
              <a:t>in  individual </a:t>
            </a:r>
            <a:r>
              <a:rPr sz="3200" spc="-10" dirty="0">
                <a:latin typeface="Calibri"/>
                <a:cs typeface="Calibri"/>
              </a:rPr>
              <a:t>component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395" y="460001"/>
            <a:ext cx="3028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More</a:t>
            </a:r>
            <a:r>
              <a:rPr sz="4400" spc="-75" dirty="0"/>
              <a:t> </a:t>
            </a:r>
            <a:r>
              <a:rPr sz="4400" spc="-15" dirty="0"/>
              <a:t>flexible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120125E-0C62-4EF7-9404-630F4A4D176C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930"/>
            <a:ext cx="8074025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distributed </a:t>
            </a:r>
            <a:r>
              <a:rPr sz="2700" spc="-30" dirty="0">
                <a:latin typeface="Calibri"/>
                <a:cs typeface="Calibri"/>
              </a:rPr>
              <a:t>system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made </a:t>
            </a:r>
            <a:r>
              <a:rPr sz="2700" spc="-5" dirty="0">
                <a:latin typeface="Calibri"/>
                <a:cs typeface="Calibri"/>
              </a:rPr>
              <a:t>up </a:t>
            </a:r>
            <a:r>
              <a:rPr sz="2700" spc="-20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number of  </a:t>
            </a:r>
            <a:r>
              <a:rPr sz="2700" spc="-20" dirty="0">
                <a:latin typeface="Calibri"/>
                <a:cs typeface="Calibri"/>
              </a:rPr>
              <a:t>different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components.</a:t>
            </a:r>
            <a:endParaRPr sz="2700">
              <a:latin typeface="Calibri"/>
              <a:cs typeface="Calibri"/>
            </a:endParaRPr>
          </a:p>
          <a:p>
            <a:pPr marL="355600" marR="6985" indent="-342900">
              <a:lnSpc>
                <a:spcPct val="14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  <a:tab pos="1280160" algn="l"/>
                <a:tab pos="1708785" algn="l"/>
                <a:tab pos="2616835" algn="l"/>
                <a:tab pos="4490085" algn="l"/>
                <a:tab pos="5218430" algn="l"/>
                <a:tab pos="5708650" algn="l"/>
                <a:tab pos="7356475" algn="l"/>
                <a:tab pos="7894320" algn="l"/>
              </a:tabLst>
            </a:pPr>
            <a:r>
              <a:rPr sz="2700" spc="-5" dirty="0">
                <a:latin typeface="Calibri"/>
                <a:cs typeface="Calibri"/>
              </a:rPr>
              <a:t>Som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</a:t>
            </a:r>
            <a:r>
              <a:rPr sz="2700" spc="-2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he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ompon</a:t>
            </a:r>
            <a:r>
              <a:rPr sz="2700" spc="-20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ts	m</a:t>
            </a:r>
            <a:r>
              <a:rPr sz="2700" spc="-5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pe</a:t>
            </a:r>
            <a:r>
              <a:rPr sz="2700" dirty="0">
                <a:latin typeface="Calibri"/>
                <a:cs typeface="Calibri"/>
              </a:rPr>
              <a:t>cia</a:t>
            </a:r>
            <a:r>
              <a:rPr sz="2700" spc="10" dirty="0">
                <a:latin typeface="Calibri"/>
                <a:cs typeface="Calibri"/>
              </a:rPr>
              <a:t>l</a:t>
            </a:r>
            <a:r>
              <a:rPr sz="2700" spc="-5" dirty="0">
                <a:latin typeface="Calibri"/>
                <a:cs typeface="Calibri"/>
              </a:rPr>
              <a:t>i</a:t>
            </a:r>
            <a:r>
              <a:rPr sz="2700" spc="-7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ed	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	a  </a:t>
            </a:r>
            <a:r>
              <a:rPr sz="2700" spc="-5" dirty="0">
                <a:latin typeface="Calibri"/>
                <a:cs typeface="Calibri"/>
              </a:rPr>
              <a:t>specific </a:t>
            </a:r>
            <a:r>
              <a:rPr sz="2700" spc="-15" dirty="0">
                <a:latin typeface="Calibri"/>
                <a:cs typeface="Calibri"/>
              </a:rPr>
              <a:t>task </a:t>
            </a:r>
            <a:r>
              <a:rPr sz="2700" dirty="0">
                <a:latin typeface="Calibri"/>
                <a:cs typeface="Calibri"/>
              </a:rPr>
              <a:t>while </a:t>
            </a:r>
            <a:r>
              <a:rPr sz="2700" spc="-15" dirty="0">
                <a:latin typeface="Calibri"/>
                <a:cs typeface="Calibri"/>
              </a:rPr>
              <a:t>others may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spc="-15" dirty="0">
                <a:latin typeface="Calibri"/>
                <a:cs typeface="Calibri"/>
              </a:rPr>
              <a:t>general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purpose.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  <a:tab pos="2336800" algn="l"/>
                <a:tab pos="3029585" algn="l"/>
                <a:tab pos="3585845" algn="l"/>
                <a:tab pos="4753610" algn="l"/>
                <a:tab pos="6372225" algn="l"/>
                <a:tab pos="7536180" algn="l"/>
              </a:tabLst>
            </a:pPr>
            <a:r>
              <a:rPr sz="2700" spc="-5" dirty="0">
                <a:latin typeface="Calibri"/>
                <a:cs typeface="Calibri"/>
              </a:rPr>
              <a:t>Comp</a:t>
            </a:r>
            <a:r>
              <a:rPr sz="2700" spc="1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4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ts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an	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e	ad</a:t>
            </a:r>
            <a:r>
              <a:rPr sz="2700" spc="-15" dirty="0">
                <a:latin typeface="Calibri"/>
                <a:cs typeface="Calibri"/>
              </a:rPr>
              <a:t>d</a:t>
            </a:r>
            <a:r>
              <a:rPr sz="2700" dirty="0">
                <a:latin typeface="Calibri"/>
                <a:cs typeface="Calibri"/>
              </a:rPr>
              <a:t>ed,	</a:t>
            </a:r>
            <a:r>
              <a:rPr sz="2700" spc="-15" dirty="0">
                <a:latin typeface="Calibri"/>
                <a:cs typeface="Calibri"/>
              </a:rPr>
              <a:t>u</a:t>
            </a:r>
            <a:r>
              <a:rPr sz="2700" spc="-5" dirty="0">
                <a:latin typeface="Calibri"/>
                <a:cs typeface="Calibri"/>
              </a:rPr>
              <a:t>pg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aded,	mo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ed	and  </a:t>
            </a:r>
            <a:r>
              <a:rPr sz="2700" spc="-10" dirty="0">
                <a:latin typeface="Calibri"/>
                <a:cs typeface="Calibri"/>
              </a:rPr>
              <a:t>removed </a:t>
            </a:r>
            <a:r>
              <a:rPr sz="2700" dirty="0">
                <a:latin typeface="Calibri"/>
                <a:cs typeface="Calibri"/>
              </a:rPr>
              <a:t>without </a:t>
            </a:r>
            <a:r>
              <a:rPr sz="2700" spc="-5" dirty="0">
                <a:latin typeface="Calibri"/>
                <a:cs typeface="Calibri"/>
              </a:rPr>
              <a:t>impacting upon other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components.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911" y="460001"/>
            <a:ext cx="3669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Easier </a:t>
            </a:r>
            <a:r>
              <a:rPr sz="4400" spc="-25" dirty="0"/>
              <a:t>to</a:t>
            </a:r>
            <a:r>
              <a:rPr sz="4400" spc="-60" dirty="0"/>
              <a:t> </a:t>
            </a:r>
            <a:r>
              <a:rPr sz="4400" spc="-15" dirty="0"/>
              <a:t>extend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B9B5E1EB-7F3E-42AA-901C-E70C7D0D031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7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More </a:t>
            </a:r>
            <a:r>
              <a:rPr sz="3200" spc="-10" dirty="0">
                <a:latin typeface="Calibri"/>
                <a:cs typeface="Calibri"/>
              </a:rPr>
              <a:t>processing, </a:t>
            </a:r>
            <a:r>
              <a:rPr sz="3200" spc="-25" dirty="0">
                <a:latin typeface="Calibri"/>
                <a:cs typeface="Calibri"/>
              </a:rPr>
              <a:t>storage </a:t>
            </a:r>
            <a:r>
              <a:rPr sz="3200" spc="-5" dirty="0">
                <a:latin typeface="Calibri"/>
                <a:cs typeface="Calibri"/>
              </a:rPr>
              <a:t>or other </a:t>
            </a:r>
            <a:r>
              <a:rPr sz="3200" spc="-10" dirty="0">
                <a:latin typeface="Calibri"/>
                <a:cs typeface="Calibri"/>
              </a:rPr>
              <a:t>power can 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obtained by </a:t>
            </a:r>
            <a:r>
              <a:rPr sz="3200" spc="-5" dirty="0">
                <a:latin typeface="Calibri"/>
                <a:cs typeface="Calibri"/>
              </a:rPr>
              <a:t>increasing </a:t>
            </a:r>
            <a:r>
              <a:rPr sz="3200" dirty="0">
                <a:latin typeface="Calibri"/>
                <a:cs typeface="Calibri"/>
              </a:rPr>
              <a:t>the number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627" y="460001"/>
            <a:ext cx="39833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Easier </a:t>
            </a:r>
            <a:r>
              <a:rPr sz="4400" spc="-25" dirty="0"/>
              <a:t>to</a:t>
            </a:r>
            <a:r>
              <a:rPr sz="4400" spc="-55" dirty="0"/>
              <a:t> </a:t>
            </a:r>
            <a:r>
              <a:rPr sz="4400" spc="-10" dirty="0"/>
              <a:t>upgrade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5187952-7148-419C-800D-DFB6FEF811B6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902"/>
            <a:ext cx="8073390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single </a:t>
            </a:r>
            <a:r>
              <a:rPr sz="3000" spc="-20" dirty="0">
                <a:latin typeface="Calibri"/>
                <a:cs typeface="Calibri"/>
              </a:rPr>
              <a:t>large </a:t>
            </a:r>
            <a:r>
              <a:rPr sz="3000" spc="-10" dirty="0">
                <a:latin typeface="Calibri"/>
                <a:cs typeface="Calibri"/>
              </a:rPr>
              <a:t>computer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becomes  </a:t>
            </a:r>
            <a:r>
              <a:rPr sz="3000" spc="-15" dirty="0">
                <a:latin typeface="Calibri"/>
                <a:cs typeface="Calibri"/>
              </a:rPr>
              <a:t>obsolete </a:t>
            </a:r>
            <a:r>
              <a:rPr sz="3000" dirty="0">
                <a:latin typeface="Calibri"/>
                <a:cs typeface="Calibri"/>
              </a:rPr>
              <a:t>all </a:t>
            </a:r>
            <a:r>
              <a:rPr sz="3000" spc="-5" dirty="0">
                <a:latin typeface="Calibri"/>
                <a:cs typeface="Calibri"/>
              </a:rPr>
              <a:t>of it has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replaced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costly </a:t>
            </a:r>
            <a:r>
              <a:rPr sz="3000" dirty="0">
                <a:latin typeface="Calibri"/>
                <a:cs typeface="Calibri"/>
              </a:rPr>
              <a:t>and  </a:t>
            </a:r>
            <a:r>
              <a:rPr sz="3000" spc="-10" dirty="0">
                <a:latin typeface="Calibri"/>
                <a:cs typeface="Calibri"/>
              </a:rPr>
              <a:t>disruptive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operation.</a:t>
            </a:r>
            <a:endParaRPr sz="3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distributed </a:t>
            </a:r>
            <a:r>
              <a:rPr sz="3000" spc="-25" dirty="0">
                <a:latin typeface="Calibri"/>
                <a:cs typeface="Calibri"/>
              </a:rPr>
              <a:t>system may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upgraded </a:t>
            </a:r>
            <a:r>
              <a:rPr sz="3000" spc="-10" dirty="0">
                <a:latin typeface="Calibri"/>
                <a:cs typeface="Calibri"/>
              </a:rPr>
              <a:t>in  increments by replacing individual components  </a:t>
            </a:r>
            <a:r>
              <a:rPr sz="3000" dirty="0">
                <a:latin typeface="Calibri"/>
                <a:cs typeface="Calibri"/>
              </a:rPr>
              <a:t>without a major </a:t>
            </a:r>
            <a:r>
              <a:rPr sz="3000" spc="-5" dirty="0">
                <a:latin typeface="Calibri"/>
                <a:cs typeface="Calibri"/>
              </a:rPr>
              <a:t>disruption, or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large </a:t>
            </a:r>
            <a:r>
              <a:rPr sz="3000" spc="-10" dirty="0">
                <a:latin typeface="Calibri"/>
                <a:cs typeface="Calibri"/>
              </a:rPr>
              <a:t>cash  </a:t>
            </a:r>
            <a:r>
              <a:rPr sz="3000" spc="-5" dirty="0">
                <a:latin typeface="Calibri"/>
                <a:cs typeface="Calibri"/>
              </a:rPr>
              <a:t>injection.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046" y="460001"/>
            <a:ext cx="3629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Local</a:t>
            </a:r>
            <a:r>
              <a:rPr sz="4400" spc="-75" dirty="0"/>
              <a:t> </a:t>
            </a:r>
            <a:r>
              <a:rPr sz="4400" spc="-15" dirty="0"/>
              <a:t>autonomy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A6134C1-4204-41E5-A7F2-182866A0A336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1484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allowing </a:t>
            </a:r>
            <a:r>
              <a:rPr sz="3200" spc="-5" dirty="0">
                <a:latin typeface="Calibri"/>
                <a:cs typeface="Calibri"/>
              </a:rPr>
              <a:t>domains of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defined  where </a:t>
            </a:r>
            <a:r>
              <a:rPr sz="3200" spc="-5" dirty="0">
                <a:latin typeface="Calibri"/>
                <a:cs typeface="Calibri"/>
              </a:rPr>
              <a:t>decisions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made </a:t>
            </a:r>
            <a:r>
              <a:rPr sz="3200" spc="-10" dirty="0">
                <a:latin typeface="Calibri"/>
                <a:cs typeface="Calibri"/>
              </a:rPr>
              <a:t>relating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purchasing, </a:t>
            </a:r>
            <a:r>
              <a:rPr sz="3200" spc="-10" dirty="0">
                <a:latin typeface="Calibri"/>
                <a:cs typeface="Calibri"/>
              </a:rPr>
              <a:t>ownership, operating </a:t>
            </a:r>
            <a:r>
              <a:rPr sz="3200" spc="-5" dirty="0">
                <a:latin typeface="Calibri"/>
                <a:cs typeface="Calibri"/>
              </a:rPr>
              <a:t>priorities,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development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management,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dirty="0">
                <a:latin typeface="Calibri"/>
                <a:cs typeface="Calibri"/>
              </a:rPr>
              <a:t>domain </a:t>
            </a:r>
            <a:r>
              <a:rPr sz="3200" spc="-5" dirty="0">
                <a:latin typeface="Calibri"/>
                <a:cs typeface="Calibri"/>
              </a:rPr>
              <a:t>decides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15" dirty="0">
                <a:latin typeface="Calibri"/>
                <a:cs typeface="Calibri"/>
              </a:rPr>
              <a:t>resources </a:t>
            </a:r>
            <a:r>
              <a:rPr sz="3200" spc="-5" dirty="0">
                <a:latin typeface="Calibri"/>
                <a:cs typeface="Calibri"/>
              </a:rPr>
              <a:t>under  its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15" dirty="0">
                <a:latin typeface="Calibri"/>
                <a:cs typeface="Calibri"/>
              </a:rPr>
              <a:t>are located.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7895" marR="5080" indent="-13830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Increased Reliability </a:t>
            </a:r>
            <a:r>
              <a:rPr spc="-5" dirty="0"/>
              <a:t>and  </a:t>
            </a:r>
            <a:r>
              <a:rPr spc="-15" dirty="0"/>
              <a:t>Availability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E4CEF0F-39FA-4C7F-91BF-D0CFA87F087A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2755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15" dirty="0">
                <a:latin typeface="Calibri"/>
                <a:cs typeface="Calibri"/>
              </a:rPr>
              <a:t>centralized </a:t>
            </a:r>
            <a:r>
              <a:rPr sz="3200" spc="-25" dirty="0">
                <a:latin typeface="Calibri"/>
                <a:cs typeface="Calibri"/>
              </a:rPr>
              <a:t>system,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component </a:t>
            </a:r>
            <a:r>
              <a:rPr sz="3200" spc="-15" dirty="0">
                <a:latin typeface="Calibri"/>
                <a:cs typeface="Calibri"/>
              </a:rPr>
              <a:t>failure 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mean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whole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down,  </a:t>
            </a:r>
            <a:r>
              <a:rPr sz="3200" spc="-15" dirty="0">
                <a:latin typeface="Calibri"/>
                <a:cs typeface="Calibri"/>
              </a:rPr>
              <a:t>stopping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20" dirty="0">
                <a:latin typeface="Calibri"/>
                <a:cs typeface="Calibri"/>
              </a:rPr>
              <a:t>users from </a:t>
            </a:r>
            <a:r>
              <a:rPr sz="3200" spc="-15" dirty="0">
                <a:latin typeface="Calibri"/>
                <a:cs typeface="Calibri"/>
              </a:rPr>
              <a:t>getting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services.</a:t>
            </a:r>
            <a:endParaRPr sz="3200">
              <a:latin typeface="Calibri"/>
              <a:cs typeface="Calibri"/>
            </a:endParaRPr>
          </a:p>
          <a:p>
            <a:pPr marL="355600" marR="6985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spc="-25" dirty="0">
                <a:latin typeface="Calibri"/>
                <a:cs typeface="Calibri"/>
              </a:rPr>
              <a:t>system, </a:t>
            </a:r>
            <a:r>
              <a:rPr sz="3200" dirty="0">
                <a:latin typeface="Calibri"/>
                <a:cs typeface="Calibri"/>
              </a:rPr>
              <a:t>multiple </a:t>
            </a:r>
            <a:r>
              <a:rPr sz="3200" spc="-10" dirty="0">
                <a:latin typeface="Calibri"/>
                <a:cs typeface="Calibri"/>
              </a:rPr>
              <a:t>components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dirty="0">
                <a:latin typeface="Calibri"/>
                <a:cs typeface="Calibri"/>
              </a:rPr>
              <a:t>type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configured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fail  independently.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7895" marR="5080" indent="-13830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Increased Reliability </a:t>
            </a:r>
            <a:r>
              <a:rPr spc="-5" dirty="0"/>
              <a:t>and  </a:t>
            </a:r>
            <a:r>
              <a:rPr spc="-15" dirty="0"/>
              <a:t>Availability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EE7E492-DBFC-403C-81C1-3580A5DFE4E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33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aspect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replication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components  </a:t>
            </a:r>
            <a:r>
              <a:rPr sz="3200" spc="-15" dirty="0">
                <a:latin typeface="Calibri"/>
                <a:cs typeface="Calibri"/>
              </a:rPr>
              <a:t>improves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fault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tolerance  </a:t>
            </a:r>
            <a:r>
              <a:rPr sz="3200" spc="-5" dirty="0">
                <a:latin typeface="Calibri"/>
                <a:cs typeface="Calibri"/>
              </a:rPr>
              <a:t>in distributed  </a:t>
            </a:r>
            <a:r>
              <a:rPr sz="3200" spc="-25" dirty="0">
                <a:latin typeface="Calibri"/>
                <a:cs typeface="Calibri"/>
              </a:rPr>
              <a:t>systems, consequently,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reliability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availability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enhanced.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253" y="460001"/>
            <a:ext cx="5254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Improved</a:t>
            </a:r>
            <a:r>
              <a:rPr sz="4400" spc="-45" dirty="0"/>
              <a:t> </a:t>
            </a:r>
            <a:r>
              <a:rPr sz="4400" spc="-20" dirty="0"/>
              <a:t>Performance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005BBADA-9EC8-4C74-A523-10A53B638B6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902"/>
            <a:ext cx="8074659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Large </a:t>
            </a:r>
            <a:r>
              <a:rPr sz="3000" spc="-20" dirty="0">
                <a:latin typeface="Calibri"/>
                <a:cs typeface="Calibri"/>
              </a:rPr>
              <a:t>centralized </a:t>
            </a:r>
            <a:r>
              <a:rPr sz="3000" spc="-25" dirty="0">
                <a:latin typeface="Calibri"/>
                <a:cs typeface="Calibri"/>
              </a:rPr>
              <a:t>systems </a:t>
            </a:r>
            <a:r>
              <a:rPr sz="3000" spc="-15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slow </a:t>
            </a:r>
            <a:r>
              <a:rPr sz="3000" spc="-20" dirty="0">
                <a:latin typeface="Calibri"/>
                <a:cs typeface="Calibri"/>
              </a:rPr>
              <a:t>performers  </a:t>
            </a:r>
            <a:r>
              <a:rPr sz="3000" spc="-5" dirty="0">
                <a:latin typeface="Calibri"/>
                <a:cs typeface="Calibri"/>
              </a:rPr>
              <a:t>due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the sheer </a:t>
            </a:r>
            <a:r>
              <a:rPr sz="3000" spc="-10" dirty="0">
                <a:latin typeface="Calibri"/>
                <a:cs typeface="Calibri"/>
              </a:rPr>
              <a:t>volume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transactions  </a:t>
            </a:r>
            <a:r>
              <a:rPr sz="3000" spc="-10" dirty="0">
                <a:latin typeface="Calibri"/>
                <a:cs typeface="Calibri"/>
              </a:rPr>
              <a:t>being handled.</a:t>
            </a:r>
            <a:endParaRPr sz="3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service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is partitioned </a:t>
            </a:r>
            <a:r>
              <a:rPr sz="3000" spc="-10" dirty="0">
                <a:latin typeface="Calibri"/>
                <a:cs typeface="Calibri"/>
              </a:rPr>
              <a:t>over </a:t>
            </a:r>
            <a:r>
              <a:rPr sz="3000" spc="-15" dirty="0">
                <a:latin typeface="Calibri"/>
                <a:cs typeface="Calibri"/>
              </a:rPr>
              <a:t>many </a:t>
            </a:r>
            <a:r>
              <a:rPr sz="3000" spc="-5" dirty="0">
                <a:latin typeface="Calibri"/>
                <a:cs typeface="Calibri"/>
              </a:rPr>
              <a:t>server  </a:t>
            </a:r>
            <a:r>
              <a:rPr sz="3000" spc="-20" dirty="0">
                <a:latin typeface="Calibri"/>
                <a:cs typeface="Calibri"/>
              </a:rPr>
              <a:t>computers </a:t>
            </a:r>
            <a:r>
              <a:rPr sz="3000" spc="-5" dirty="0">
                <a:latin typeface="Calibri"/>
                <a:cs typeface="Calibri"/>
              </a:rPr>
              <a:t>each supporting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smaller </a:t>
            </a:r>
            <a:r>
              <a:rPr sz="3000" spc="-15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and  </a:t>
            </a:r>
            <a:r>
              <a:rPr sz="3000" spc="-15" dirty="0">
                <a:latin typeface="Calibri"/>
                <a:cs typeface="Calibri"/>
              </a:rPr>
              <a:t>users </a:t>
            </a:r>
            <a:r>
              <a:rPr sz="3000" spc="-10" dirty="0">
                <a:latin typeface="Calibri"/>
                <a:cs typeface="Calibri"/>
              </a:rPr>
              <a:t>access </a:t>
            </a:r>
            <a:r>
              <a:rPr sz="3000" spc="-15" dirty="0">
                <a:latin typeface="Calibri"/>
                <a:cs typeface="Calibri"/>
              </a:rPr>
              <a:t>to local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resources </a:t>
            </a:r>
            <a:r>
              <a:rPr sz="3000" spc="-10" dirty="0">
                <a:latin typeface="Calibri"/>
                <a:cs typeface="Calibri"/>
              </a:rPr>
              <a:t>results </a:t>
            </a:r>
            <a:r>
              <a:rPr sz="3000" spc="-5" dirty="0">
                <a:latin typeface="Calibri"/>
                <a:cs typeface="Calibri"/>
              </a:rPr>
              <a:t>in  </a:t>
            </a:r>
            <a:r>
              <a:rPr sz="3000" spc="-25" dirty="0">
                <a:latin typeface="Calibri"/>
                <a:cs typeface="Calibri"/>
              </a:rPr>
              <a:t>faster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access.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423" y="460001"/>
            <a:ext cx="5268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Improved</a:t>
            </a:r>
            <a:r>
              <a:rPr sz="4400" spc="-35" dirty="0"/>
              <a:t> </a:t>
            </a:r>
            <a:r>
              <a:rPr sz="4400" spc="-15" dirty="0"/>
              <a:t>performance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A2C4FEA-7845-4E7B-8491-1494B5C7522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8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Another </a:t>
            </a:r>
            <a:r>
              <a:rPr sz="3200" spc="-10" dirty="0">
                <a:latin typeface="Calibri"/>
                <a:cs typeface="Calibri"/>
              </a:rPr>
              <a:t>performance </a:t>
            </a:r>
            <a:r>
              <a:rPr sz="3200" spc="-15" dirty="0">
                <a:latin typeface="Calibri"/>
                <a:cs typeface="Calibri"/>
              </a:rPr>
              <a:t>advantage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support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parallel </a:t>
            </a:r>
            <a:r>
              <a:rPr sz="3200" spc="-5" dirty="0">
                <a:latin typeface="Calibri"/>
                <a:cs typeface="Calibri"/>
              </a:rPr>
              <a:t>access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10" dirty="0">
                <a:latin typeface="Calibri"/>
                <a:cs typeface="Calibri"/>
              </a:rPr>
              <a:t>across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organization.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685" y="460001"/>
            <a:ext cx="4533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Centralized</a:t>
            </a:r>
            <a:r>
              <a:rPr sz="4400" spc="-9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B8877E8-A6FD-482C-BC7A-A143C28F695D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761" y="1788289"/>
          <a:ext cx="8107678" cy="193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828">
                <a:tc>
                  <a:txBody>
                    <a:bodyPr/>
                    <a:lstStyle/>
                    <a:p>
                      <a:pPr marL="374650" indent="-343535">
                        <a:lnSpc>
                          <a:spcPts val="3540"/>
                        </a:lnSpc>
                        <a:buFont typeface="Arial"/>
                        <a:buChar char="•"/>
                        <a:tabLst>
                          <a:tab pos="374650" algn="l"/>
                          <a:tab pos="375285" algn="l"/>
                          <a:tab pos="1369695" algn="l"/>
                          <a:tab pos="3331210" algn="l"/>
                          <a:tab pos="415988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Early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computing	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was	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performed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54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354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4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gle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095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200" spc="-40" dirty="0">
                          <a:latin typeface="Calibri"/>
                          <a:cs typeface="Calibri"/>
                        </a:rPr>
                        <a:t>processor.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2305"/>
                        </a:spcBef>
                        <a:buFont typeface="Arial"/>
                        <a:buChar char="•"/>
                        <a:tabLst>
                          <a:tab pos="374650" algn="l"/>
                          <a:tab pos="375285" algn="l"/>
                          <a:tab pos="3093085" algn="l"/>
                          <a:tab pos="5281930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Uni-processor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computing	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can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275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2750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alled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811" y="3882670"/>
            <a:ext cx="807021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latin typeface="Calibri"/>
                <a:cs typeface="Calibri"/>
              </a:rPr>
              <a:t>centralized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computing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399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  <a:tab pos="2504440" algn="l"/>
                <a:tab pos="4107179" algn="l"/>
                <a:tab pos="5193665" algn="l"/>
              </a:tabLst>
            </a:pPr>
            <a:r>
              <a:rPr sz="3200" spc="-5" dirty="0">
                <a:latin typeface="Calibri"/>
                <a:cs typeface="Calibri"/>
              </a:rPr>
              <a:t>Ce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7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non</a:t>
            </a:r>
            <a:r>
              <a:rPr sz="3200" dirty="0">
                <a:latin typeface="Calibri"/>
                <a:cs typeface="Calibri"/>
              </a:rPr>
              <a:t>-au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onom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us  </a:t>
            </a:r>
            <a:r>
              <a:rPr sz="3200" spc="-10" dirty="0">
                <a:latin typeface="Calibri"/>
                <a:cs typeface="Calibri"/>
              </a:rPr>
              <a:t>components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40719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Security breaches </a:t>
            </a:r>
            <a:r>
              <a:rPr sz="4400" spc="-20" dirty="0"/>
              <a:t>are</a:t>
            </a:r>
            <a:r>
              <a:rPr sz="4400" spc="-25" dirty="0"/>
              <a:t> </a:t>
            </a:r>
            <a:r>
              <a:rPr sz="4400" spc="-20" dirty="0"/>
              <a:t>localized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In </a:t>
            </a:r>
            <a:r>
              <a:rPr spc="-10" dirty="0"/>
              <a:t>distributed </a:t>
            </a:r>
            <a:r>
              <a:rPr spc="-25" dirty="0"/>
              <a:t>systems </a:t>
            </a:r>
            <a:r>
              <a:rPr dirty="0"/>
              <a:t>with multiple </a:t>
            </a:r>
            <a:r>
              <a:rPr spc="-5" dirty="0"/>
              <a:t>security  </a:t>
            </a:r>
            <a:r>
              <a:rPr spc="-20" dirty="0"/>
              <a:t>control </a:t>
            </a:r>
            <a:r>
              <a:rPr spc="-10" dirty="0"/>
              <a:t>domains, </a:t>
            </a:r>
            <a:r>
              <a:rPr dirty="0"/>
              <a:t>a </a:t>
            </a:r>
            <a:r>
              <a:rPr spc="-5" dirty="0"/>
              <a:t>security </a:t>
            </a:r>
            <a:r>
              <a:rPr spc="-10" dirty="0"/>
              <a:t>breach </a:t>
            </a:r>
            <a:r>
              <a:rPr spc="-5" dirty="0"/>
              <a:t>in one </a:t>
            </a:r>
            <a:r>
              <a:rPr dirty="0"/>
              <a:t>domain  </a:t>
            </a:r>
            <a:r>
              <a:rPr spc="-5" dirty="0"/>
              <a:t>does not </a:t>
            </a:r>
            <a:r>
              <a:rPr spc="-15" dirty="0"/>
              <a:t>compromise </a:t>
            </a:r>
            <a:r>
              <a:rPr dirty="0"/>
              <a:t>the whole</a:t>
            </a:r>
            <a:r>
              <a:rPr spc="-10" dirty="0"/>
              <a:t> </a:t>
            </a:r>
            <a:r>
              <a:rPr spc="-25" dirty="0"/>
              <a:t>system.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pc="-15" dirty="0"/>
              <a:t>Each</a:t>
            </a:r>
            <a:r>
              <a:rPr spc="645" dirty="0"/>
              <a:t> </a:t>
            </a:r>
            <a:r>
              <a:rPr spc="-10" dirty="0"/>
              <a:t>security </a:t>
            </a:r>
            <a:r>
              <a:rPr dirty="0"/>
              <a:t>domain </a:t>
            </a:r>
            <a:r>
              <a:rPr spc="-5" dirty="0"/>
              <a:t>has </a:t>
            </a:r>
            <a:r>
              <a:rPr spc="-10" dirty="0"/>
              <a:t>varying </a:t>
            </a:r>
            <a:r>
              <a:rPr spc="-15" dirty="0"/>
              <a:t>degree  </a:t>
            </a:r>
            <a:r>
              <a:rPr spc="-5" dirty="0"/>
              <a:t>of  security </a:t>
            </a:r>
            <a:r>
              <a:rPr spc="-10" dirty="0"/>
              <a:t>authentication, </a:t>
            </a:r>
            <a:r>
              <a:rPr dirty="0"/>
              <a:t>access </a:t>
            </a:r>
            <a:r>
              <a:rPr spc="-20" dirty="0"/>
              <a:t>control </a:t>
            </a:r>
            <a:r>
              <a:rPr dirty="0"/>
              <a:t>and  </a:t>
            </a:r>
            <a:r>
              <a:rPr spc="-5" dirty="0"/>
              <a:t>auditing.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232E2D1-2ECD-44F8-A371-11294F972CF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6185" marR="5080" indent="-21234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Disadvantages </a:t>
            </a:r>
            <a:r>
              <a:rPr spc="-5" dirty="0"/>
              <a:t>of </a:t>
            </a:r>
            <a:r>
              <a:rPr spc="-15" dirty="0"/>
              <a:t>Distributed  </a:t>
            </a:r>
            <a:r>
              <a:rPr spc="-30" dirty="0"/>
              <a:t>Systems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3DBC5D2-20AB-4799-AE92-608B9C848A64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21522"/>
            <a:ext cx="8070850" cy="422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700" spc="-20" dirty="0">
                <a:latin typeface="Calibri"/>
                <a:cs typeface="Calibri"/>
              </a:rPr>
              <a:t>It’s </a:t>
            </a:r>
            <a:r>
              <a:rPr sz="2700" spc="-10" dirty="0">
                <a:latin typeface="Calibri"/>
                <a:cs typeface="Calibri"/>
              </a:rPr>
              <a:t>more </a:t>
            </a:r>
            <a:r>
              <a:rPr sz="2700" spc="-5" dirty="0">
                <a:latin typeface="Calibri"/>
                <a:cs typeface="Calibri"/>
              </a:rPr>
              <a:t>difficult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manage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secure.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Lack of skilled support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development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Staff.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They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significantly more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complex.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  <a:tab pos="1164590" algn="l"/>
                <a:tab pos="2639695" algn="l"/>
                <a:tab pos="4090670" algn="l"/>
                <a:tab pos="4514215" algn="l"/>
                <a:tab pos="6835140" algn="l"/>
              </a:tabLst>
            </a:pPr>
            <a:r>
              <a:rPr sz="2700" spc="-5" dirty="0">
                <a:latin typeface="Calibri"/>
                <a:cs typeface="Calibri"/>
              </a:rPr>
              <a:t>Th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5" dirty="0">
                <a:latin typeface="Calibri"/>
                <a:cs typeface="Calibri"/>
              </a:rPr>
              <a:t>i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odu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oblem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</a:t>
            </a:r>
            <a:r>
              <a:rPr sz="2700" spc="-5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y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ch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oni</a:t>
            </a:r>
            <a:r>
              <a:rPr sz="2700" spc="-55" dirty="0">
                <a:latin typeface="Calibri"/>
                <a:cs typeface="Calibri"/>
              </a:rPr>
              <a:t>z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tion	</a:t>
            </a:r>
            <a:r>
              <a:rPr sz="2700" spc="-5" dirty="0">
                <a:latin typeface="Calibri"/>
                <a:cs typeface="Calibri"/>
              </a:rPr>
              <a:t>b</a:t>
            </a:r>
            <a:r>
              <a:rPr sz="2700" spc="-20" dirty="0">
                <a:latin typeface="Calibri"/>
                <a:cs typeface="Calibri"/>
              </a:rPr>
              <a:t>et</a:t>
            </a:r>
            <a:r>
              <a:rPr sz="2700" spc="-3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n  </a:t>
            </a:r>
            <a:r>
              <a:rPr sz="2700" spc="-10" dirty="0">
                <a:latin typeface="Calibri"/>
                <a:cs typeface="Calibri"/>
              </a:rPr>
              <a:t>processes.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They </a:t>
            </a:r>
            <a:r>
              <a:rPr sz="2700" spc="-15" dirty="0">
                <a:latin typeface="Calibri"/>
                <a:cs typeface="Calibri"/>
              </a:rPr>
              <a:t>introduce problems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maintaining </a:t>
            </a:r>
            <a:r>
              <a:rPr sz="2700" spc="-15" dirty="0">
                <a:latin typeface="Calibri"/>
                <a:cs typeface="Calibri"/>
              </a:rPr>
              <a:t>consistency </a:t>
            </a:r>
            <a:r>
              <a:rPr sz="2700" spc="-5" dirty="0">
                <a:latin typeface="Calibri"/>
                <a:cs typeface="Calibri"/>
              </a:rPr>
              <a:t>of  </a:t>
            </a:r>
            <a:r>
              <a:rPr sz="2700" spc="-15" dirty="0"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370961"/>
            <a:ext cx="886142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9854" marR="5080" indent="-2674620">
              <a:lnSpc>
                <a:spcPct val="100000"/>
              </a:lnSpc>
              <a:spcBef>
                <a:spcPts val="95"/>
              </a:spcBef>
            </a:pPr>
            <a:r>
              <a:rPr sz="4400" b="1" spc="-25" dirty="0"/>
              <a:t>It’s </a:t>
            </a:r>
            <a:r>
              <a:rPr sz="4400" b="1" spc="-15" dirty="0"/>
              <a:t>more </a:t>
            </a:r>
            <a:r>
              <a:rPr sz="4400" b="1" spc="-10" dirty="0"/>
              <a:t>difficult </a:t>
            </a:r>
            <a:r>
              <a:rPr sz="4400" b="1" spc="-25" dirty="0"/>
              <a:t>to </a:t>
            </a:r>
            <a:r>
              <a:rPr sz="4400" b="1" spc="-10" dirty="0"/>
              <a:t>manage </a:t>
            </a:r>
            <a:r>
              <a:rPr sz="4400" b="1" spc="-5" dirty="0"/>
              <a:t>and  </a:t>
            </a:r>
            <a:r>
              <a:rPr sz="4400" b="1" spc="-15" dirty="0" smtClean="0"/>
              <a:t>secure</a:t>
            </a:r>
            <a:r>
              <a:rPr lang="en-US" sz="4400" b="1" spc="-15" dirty="0" smtClean="0"/>
              <a:t>.</a:t>
            </a:r>
            <a:endParaRPr sz="4400" b="1" spc="-1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Centralized </a:t>
            </a:r>
            <a:r>
              <a:rPr spc="-25" dirty="0"/>
              <a:t>systems </a:t>
            </a:r>
            <a:r>
              <a:rPr spc="-15" dirty="0"/>
              <a:t>are</a:t>
            </a:r>
            <a:r>
              <a:rPr spc="645" dirty="0"/>
              <a:t> </a:t>
            </a:r>
            <a:r>
              <a:rPr spc="-15" dirty="0"/>
              <a:t>inherently  </a:t>
            </a:r>
            <a:r>
              <a:rPr dirty="0"/>
              <a:t>easier </a:t>
            </a:r>
            <a:r>
              <a:rPr spc="-20" dirty="0"/>
              <a:t>to  </a:t>
            </a:r>
            <a:r>
              <a:rPr spc="-15" dirty="0"/>
              <a:t>secure </a:t>
            </a:r>
            <a:r>
              <a:rPr spc="-5" dirty="0"/>
              <a:t>and </a:t>
            </a:r>
            <a:r>
              <a:rPr dirty="0"/>
              <a:t>easier </a:t>
            </a:r>
            <a:r>
              <a:rPr spc="-20" dirty="0"/>
              <a:t>to </a:t>
            </a:r>
            <a:r>
              <a:rPr spc="-5" dirty="0"/>
              <a:t>manage </a:t>
            </a:r>
            <a:r>
              <a:rPr spc="-10" dirty="0"/>
              <a:t>because </a:t>
            </a:r>
            <a:r>
              <a:rPr spc="-20" dirty="0"/>
              <a:t>control </a:t>
            </a:r>
            <a:r>
              <a:rPr spc="-5" dirty="0"/>
              <a:t>is  done </a:t>
            </a:r>
            <a:r>
              <a:rPr spc="-15" dirty="0"/>
              <a:t>from </a:t>
            </a:r>
            <a:r>
              <a:rPr dirty="0"/>
              <a:t>a </a:t>
            </a:r>
            <a:r>
              <a:rPr spc="-10" dirty="0"/>
              <a:t>single point. Distributed </a:t>
            </a:r>
            <a:r>
              <a:rPr spc="-25" dirty="0"/>
              <a:t>systems  </a:t>
            </a:r>
            <a:r>
              <a:rPr spc="-15" dirty="0"/>
              <a:t>require </a:t>
            </a:r>
            <a:r>
              <a:rPr spc="-10" dirty="0"/>
              <a:t>more </a:t>
            </a:r>
            <a:r>
              <a:rPr spc="-20" dirty="0"/>
              <a:t>complex </a:t>
            </a:r>
            <a:r>
              <a:rPr spc="-15" dirty="0"/>
              <a:t>procedures </a:t>
            </a:r>
            <a:r>
              <a:rPr spc="-25" dirty="0"/>
              <a:t>for </a:t>
            </a:r>
            <a:r>
              <a:rPr spc="-30" dirty="0"/>
              <a:t>security,  </a:t>
            </a:r>
            <a:r>
              <a:rPr spc="-10" dirty="0"/>
              <a:t>administration, maintenance </a:t>
            </a:r>
            <a:r>
              <a:rPr dirty="0"/>
              <a:t>and </a:t>
            </a:r>
            <a:r>
              <a:rPr spc="-5" dirty="0"/>
              <a:t>user support  due </a:t>
            </a:r>
            <a:r>
              <a:rPr spc="-15" dirty="0"/>
              <a:t>to greater levels </a:t>
            </a:r>
            <a:r>
              <a:rPr spc="-5" dirty="0"/>
              <a:t>of </a:t>
            </a:r>
            <a:r>
              <a:rPr spc="-15" dirty="0"/>
              <a:t>co-ordination </a:t>
            </a:r>
            <a:r>
              <a:rPr dirty="0"/>
              <a:t>and </a:t>
            </a:r>
            <a:r>
              <a:rPr spc="-20" dirty="0"/>
              <a:t>control  </a:t>
            </a:r>
            <a:r>
              <a:rPr spc="-15" dirty="0"/>
              <a:t>required.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0C5FAB4-9DBD-4FC6-94D5-6171AC4E0B8C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70961"/>
            <a:ext cx="8991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1925" marR="5080" indent="-838200">
              <a:lnSpc>
                <a:spcPct val="100000"/>
              </a:lnSpc>
              <a:spcBef>
                <a:spcPts val="95"/>
              </a:spcBef>
            </a:pPr>
            <a:r>
              <a:rPr sz="4400" b="1" spc="-10" dirty="0"/>
              <a:t>Lack </a:t>
            </a:r>
            <a:r>
              <a:rPr sz="4400" b="1" spc="-5" dirty="0"/>
              <a:t>of </a:t>
            </a:r>
            <a:r>
              <a:rPr sz="4400" b="1" spc="-10" dirty="0"/>
              <a:t>skilled support </a:t>
            </a:r>
            <a:r>
              <a:rPr sz="4400" b="1" spc="-5" dirty="0"/>
              <a:t>and  </a:t>
            </a:r>
            <a:r>
              <a:rPr sz="4400" b="1" spc="-15" dirty="0"/>
              <a:t>development </a:t>
            </a:r>
            <a:r>
              <a:rPr sz="4400" b="1" spc="-25" dirty="0" smtClean="0"/>
              <a:t>Staff</a:t>
            </a:r>
            <a:r>
              <a:rPr lang="en-US" sz="4400" b="1" spc="-25" dirty="0" smtClean="0"/>
              <a:t>.</a:t>
            </a:r>
            <a:endParaRPr sz="4400" b="1" spc="-2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55FF9AF-0831-45E1-82F3-95A4955617C9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dirty="0">
                <a:latin typeface="Calibri"/>
                <a:cs typeface="Calibri"/>
              </a:rPr>
              <a:t>the equipment and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DS can  be </a:t>
            </a:r>
            <a:r>
              <a:rPr sz="3200" spc="-10" dirty="0">
                <a:latin typeface="Calibri"/>
                <a:cs typeface="Calibri"/>
              </a:rPr>
              <a:t>sourced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5" dirty="0">
                <a:latin typeface="Calibri"/>
                <a:cs typeface="Calibri"/>
              </a:rPr>
              <a:t>vendors, </a:t>
            </a:r>
            <a:r>
              <a:rPr sz="3200" spc="-25" dirty="0">
                <a:latin typeface="Calibri"/>
                <a:cs typeface="Calibri"/>
              </a:rPr>
              <a:t>unlike </a:t>
            </a:r>
            <a:r>
              <a:rPr sz="3200" spc="-5" dirty="0">
                <a:latin typeface="Calibri"/>
                <a:cs typeface="Calibri"/>
              </a:rPr>
              <a:t>in  traditional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everything is  </a:t>
            </a:r>
            <a:r>
              <a:rPr sz="3200" spc="-10" dirty="0">
                <a:latin typeface="Calibri"/>
                <a:cs typeface="Calibri"/>
              </a:rPr>
              <a:t>sourced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45" dirty="0">
                <a:latin typeface="Calibri"/>
                <a:cs typeface="Calibri"/>
              </a:rPr>
              <a:t>vendor, </a:t>
            </a:r>
            <a:r>
              <a:rPr sz="3200" spc="-5" dirty="0">
                <a:latin typeface="Calibri"/>
                <a:cs typeface="Calibri"/>
              </a:rPr>
              <a:t>its difficult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spc="-10" dirty="0">
                <a:latin typeface="Calibri"/>
                <a:cs typeface="Calibri"/>
              </a:rPr>
              <a:t>personnel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5" dirty="0">
                <a:latin typeface="Calibri"/>
                <a:cs typeface="Calibri"/>
              </a:rPr>
              <a:t>wide </a:t>
            </a:r>
            <a:r>
              <a:rPr sz="3200" spc="-20" dirty="0">
                <a:latin typeface="Calibri"/>
                <a:cs typeface="Calibri"/>
              </a:rPr>
              <a:t>range </a:t>
            </a:r>
            <a:r>
              <a:rPr sz="3200" spc="-5" dirty="0">
                <a:latin typeface="Calibri"/>
                <a:cs typeface="Calibri"/>
              </a:rPr>
              <a:t>of skills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30" dirty="0">
                <a:latin typeface="Calibri"/>
                <a:cs typeface="Calibri"/>
              </a:rPr>
              <a:t>offer </a:t>
            </a:r>
            <a:r>
              <a:rPr sz="3200" spc="-10" dirty="0">
                <a:latin typeface="Calibri"/>
                <a:cs typeface="Calibri"/>
              </a:rPr>
              <a:t>comprehensive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support.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905" y="460001"/>
            <a:ext cx="585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Distribution</a:t>
            </a:r>
            <a:r>
              <a:rPr sz="4400" spc="-5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A6FF7CC0-4080-479E-9FB6-F889E67674B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transparency </a:t>
            </a:r>
            <a:r>
              <a:rPr sz="3200" spc="-5" dirty="0">
                <a:latin typeface="Calibri"/>
                <a:cs typeface="Calibri"/>
              </a:rPr>
              <a:t>is some </a:t>
            </a:r>
            <a:r>
              <a:rPr sz="3200" dirty="0">
                <a:latin typeface="Calibri"/>
                <a:cs typeface="Calibri"/>
              </a:rPr>
              <a:t>aspect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distributed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concealed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60" dirty="0">
                <a:latin typeface="Calibri"/>
                <a:cs typeface="Calibri"/>
              </a:rPr>
              <a:t>user, </a:t>
            </a:r>
            <a:r>
              <a:rPr sz="3200" spc="-15" dirty="0">
                <a:latin typeface="Calibri"/>
                <a:cs typeface="Calibri"/>
              </a:rPr>
              <a:t>programmer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developer.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905" y="460001"/>
            <a:ext cx="585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Distribution</a:t>
            </a:r>
            <a:r>
              <a:rPr sz="4400" spc="-5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0613EDCB-EDE6-4FAE-9B49-25802B0A91D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major </a:t>
            </a:r>
            <a:r>
              <a:rPr sz="3200" spc="-15" dirty="0">
                <a:latin typeface="Calibri"/>
                <a:cs typeface="Calibri"/>
              </a:rPr>
              <a:t>consideration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designing  distributed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extent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which the  </a:t>
            </a:r>
            <a:r>
              <a:rPr sz="3200" spc="-5" dirty="0">
                <a:latin typeface="Calibri"/>
                <a:cs typeface="Calibri"/>
              </a:rPr>
              <a:t>distribution of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5" dirty="0">
                <a:latin typeface="Calibri"/>
                <a:cs typeface="Calibri"/>
              </a:rPr>
              <a:t>should be </a:t>
            </a:r>
            <a:r>
              <a:rPr sz="3200" dirty="0">
                <a:latin typeface="Calibri"/>
                <a:cs typeface="Calibri"/>
              </a:rPr>
              <a:t>made </a:t>
            </a:r>
            <a:r>
              <a:rPr sz="3200" spc="-15" dirty="0">
                <a:latin typeface="Calibri"/>
                <a:cs typeface="Calibri"/>
              </a:rPr>
              <a:t>transparent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application  </a:t>
            </a:r>
            <a:r>
              <a:rPr sz="3200" spc="-10" dirty="0">
                <a:latin typeface="Calibri"/>
                <a:cs typeface="Calibri"/>
              </a:rPr>
              <a:t>designers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-10" dirty="0">
                <a:latin typeface="Calibri"/>
                <a:cs typeface="Calibri"/>
              </a:rPr>
              <a:t>because there </a:t>
            </a:r>
            <a:r>
              <a:rPr sz="3200" spc="-15" dirty="0">
                <a:latin typeface="Calibri"/>
                <a:cs typeface="Calibri"/>
              </a:rPr>
              <a:t>are trade-  </a:t>
            </a:r>
            <a:r>
              <a:rPr sz="3200" spc="-25" dirty="0">
                <a:latin typeface="Calibri"/>
                <a:cs typeface="Calibri"/>
              </a:rPr>
              <a:t>offs to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made.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905" y="460001"/>
            <a:ext cx="585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Distribution</a:t>
            </a:r>
            <a:r>
              <a:rPr sz="4400" spc="-5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11B8D21E-41C6-4ADC-801F-2A767923A857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21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-5" dirty="0">
                <a:latin typeface="Calibri"/>
                <a:cs typeface="Calibri"/>
              </a:rPr>
              <a:t>demand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simple user </a:t>
            </a:r>
            <a:r>
              <a:rPr sz="3200" spc="-15" dirty="0">
                <a:latin typeface="Calibri"/>
                <a:cs typeface="Calibri"/>
              </a:rPr>
              <a:t>interface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this  </a:t>
            </a:r>
            <a:r>
              <a:rPr sz="3200" spc="-15" dirty="0">
                <a:latin typeface="Calibri"/>
                <a:cs typeface="Calibri"/>
              </a:rPr>
              <a:t>complex </a:t>
            </a:r>
            <a:r>
              <a:rPr sz="3200" spc="-10" dirty="0">
                <a:latin typeface="Calibri"/>
                <a:cs typeface="Calibri"/>
              </a:rPr>
              <a:t>world,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turn, demands  </a:t>
            </a:r>
            <a:r>
              <a:rPr sz="3200" spc="-5" dirty="0">
                <a:latin typeface="Calibri"/>
                <a:cs typeface="Calibri"/>
              </a:rPr>
              <a:t>functions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concealing </a:t>
            </a:r>
            <a:r>
              <a:rPr sz="3200" spc="-30" dirty="0">
                <a:latin typeface="Calibri"/>
                <a:cs typeface="Calibri"/>
              </a:rPr>
              <a:t>complexity. </a:t>
            </a:r>
            <a:r>
              <a:rPr sz="3200" spc="-10" dirty="0">
                <a:latin typeface="Calibri"/>
                <a:cs typeface="Calibri"/>
              </a:rPr>
              <a:t>Most  </a:t>
            </a:r>
            <a:r>
              <a:rPr sz="3200" spc="-20" dirty="0">
                <a:latin typeface="Calibri"/>
                <a:cs typeface="Calibri"/>
              </a:rPr>
              <a:t>users </a:t>
            </a:r>
            <a:r>
              <a:rPr sz="3200" spc="-10" dirty="0">
                <a:latin typeface="Calibri"/>
                <a:cs typeface="Calibri"/>
              </a:rPr>
              <a:t>desire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image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dirty="0">
                <a:latin typeface="Calibri"/>
                <a:cs typeface="Calibri"/>
              </a:rPr>
              <a:t>all  </a:t>
            </a:r>
            <a:r>
              <a:rPr sz="3200" spc="-15" dirty="0">
                <a:latin typeface="Calibri"/>
                <a:cs typeface="Calibri"/>
              </a:rPr>
              <a:t>resources are </a:t>
            </a:r>
            <a:r>
              <a:rPr sz="3200" spc="-10" dirty="0">
                <a:latin typeface="Calibri"/>
                <a:cs typeface="Calibri"/>
              </a:rPr>
              <a:t>perceived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centralized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desktop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905" y="460001"/>
            <a:ext cx="585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Distribution</a:t>
            </a:r>
            <a:r>
              <a:rPr sz="4400" spc="-5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2AFF16C-53D8-4345-B747-4EA6CC9804AE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0850" cy="423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term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distribution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transparency </a:t>
            </a:r>
            <a:r>
              <a:rPr sz="3200" spc="-5" dirty="0">
                <a:latin typeface="Calibri"/>
                <a:cs typeface="Calibri"/>
              </a:rPr>
              <a:t>is used </a:t>
            </a:r>
            <a:r>
              <a:rPr sz="3200" spc="-15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describe </a:t>
            </a:r>
            <a:r>
              <a:rPr sz="3200" dirty="0">
                <a:latin typeface="Calibri"/>
                <a:cs typeface="Calibri"/>
              </a:rPr>
              <a:t>the visibility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distributed  components </a:t>
            </a:r>
            <a:r>
              <a:rPr sz="3200" dirty="0">
                <a:latin typeface="Calibri"/>
                <a:cs typeface="Calibri"/>
              </a:rPr>
              <a:t>within a </a:t>
            </a:r>
            <a:r>
              <a:rPr sz="3200" spc="-10" dirty="0">
                <a:latin typeface="Calibri"/>
                <a:cs typeface="Calibri"/>
              </a:rPr>
              <a:t>distributed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There are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major </a:t>
            </a:r>
            <a:r>
              <a:rPr sz="3200" spc="-10" dirty="0">
                <a:latin typeface="Calibri"/>
                <a:cs typeface="Calibri"/>
              </a:rPr>
              <a:t>transparency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choices: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0000CC"/>
                </a:solidFill>
                <a:latin typeface="Calibri"/>
                <a:cs typeface="Calibri"/>
              </a:rPr>
              <a:t>Partial </a:t>
            </a:r>
            <a:r>
              <a:rPr sz="2800" spc="-5" dirty="0">
                <a:solidFill>
                  <a:srgbClr val="0000CC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0000CC"/>
                </a:solidFill>
                <a:latin typeface="Calibri"/>
                <a:cs typeface="Calibri"/>
              </a:rPr>
              <a:t>selective Distribution</a:t>
            </a:r>
            <a:r>
              <a:rPr sz="2800" spc="6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00CC"/>
                </a:solidFill>
                <a:latin typeface="Calibri"/>
                <a:cs typeface="Calibri"/>
              </a:rPr>
              <a:t>Transparency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Full Distribution</a:t>
            </a:r>
            <a:r>
              <a:rPr sz="2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Transparency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764" y="460001"/>
            <a:ext cx="67919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Full Distribution</a:t>
            </a:r>
            <a:r>
              <a:rPr sz="4400" spc="-2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E9C9554-ABF9-44B7-A97F-FF4A622D0236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042"/>
            <a:ext cx="807339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680970" algn="l"/>
                <a:tab pos="4711065" algn="l"/>
                <a:tab pos="5420995" algn="l"/>
                <a:tab pos="7557770" algn="l"/>
              </a:tabLst>
            </a:pPr>
            <a:r>
              <a:rPr sz="3000" spc="-5" dirty="0">
                <a:latin typeface="Calibri"/>
                <a:cs typeface="Calibri"/>
              </a:rPr>
              <a:t>Compl</a:t>
            </a:r>
            <a:r>
              <a:rPr sz="3000" spc="-5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xiti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oduce</a:t>
            </a:r>
            <a:r>
              <a:rPr sz="3000" dirty="0">
                <a:latin typeface="Calibri"/>
                <a:cs typeface="Calibri"/>
              </a:rPr>
              <a:t>d	</a:t>
            </a:r>
            <a:r>
              <a:rPr sz="3000" spc="-3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spc="-5" dirty="0">
                <a:latin typeface="Calibri"/>
                <a:cs typeface="Calibri"/>
              </a:rPr>
              <a:t>di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tribution	a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  </a:t>
            </a:r>
            <a:r>
              <a:rPr sz="3000" spc="-10" dirty="0">
                <a:latin typeface="Calibri"/>
                <a:cs typeface="Calibri"/>
              </a:rPr>
              <a:t>completely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concealed.</a:t>
            </a:r>
            <a:endParaRPr sz="3000">
              <a:latin typeface="Calibri"/>
              <a:cs typeface="Calibri"/>
            </a:endParaRPr>
          </a:p>
          <a:p>
            <a:pPr marL="354965" marR="5080" indent="-34290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1000125" algn="l"/>
                <a:tab pos="2877185" algn="l"/>
                <a:tab pos="5005070" algn="l"/>
                <a:tab pos="7477125" algn="l"/>
              </a:tabLst>
            </a:pPr>
            <a:r>
              <a:rPr sz="3000" dirty="0">
                <a:latin typeface="Calibri"/>
                <a:cs typeface="Calibri"/>
              </a:rPr>
              <a:t>It	</a:t>
            </a:r>
            <a:r>
              <a:rPr sz="3000" spc="-5" dirty="0">
                <a:latin typeface="Calibri"/>
                <a:cs typeface="Calibri"/>
              </a:rPr>
              <a:t>simplif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es	ap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li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tion	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25" dirty="0">
                <a:latin typeface="Calibri"/>
                <a:cs typeface="Calibri"/>
              </a:rPr>
              <a:t>ev</a:t>
            </a:r>
            <a:r>
              <a:rPr sz="3000" dirty="0">
                <a:latin typeface="Calibri"/>
                <a:cs typeface="Calibri"/>
              </a:rPr>
              <a:t>elopm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	and  </a:t>
            </a:r>
            <a:r>
              <a:rPr sz="3000" spc="-15" dirty="0">
                <a:latin typeface="Calibri"/>
                <a:cs typeface="Calibri"/>
              </a:rPr>
              <a:t>improves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usability.</a:t>
            </a:r>
            <a:endParaRPr sz="3000">
              <a:latin typeface="Calibri"/>
              <a:cs typeface="Calibri"/>
            </a:endParaRPr>
          </a:p>
          <a:p>
            <a:pPr marL="354965" marR="8255" indent="-34290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addition, it </a:t>
            </a:r>
            <a:r>
              <a:rPr sz="3000" spc="-15" dirty="0">
                <a:latin typeface="Calibri"/>
                <a:cs typeface="Calibri"/>
              </a:rPr>
              <a:t>accommodates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incorporation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5" dirty="0">
                <a:latin typeface="Calibri"/>
                <a:cs typeface="Calibri"/>
              </a:rPr>
              <a:t>existing </a:t>
            </a:r>
            <a:r>
              <a:rPr sz="3000" spc="-25" dirty="0">
                <a:latin typeface="Calibri"/>
                <a:cs typeface="Calibri"/>
              </a:rPr>
              <a:t>systems </a:t>
            </a:r>
            <a:r>
              <a:rPr sz="3000" spc="-5" dirty="0">
                <a:latin typeface="Calibri"/>
                <a:cs typeface="Calibri"/>
              </a:rPr>
              <a:t>based on </a:t>
            </a:r>
            <a:r>
              <a:rPr sz="3000" spc="-15" dirty="0">
                <a:latin typeface="Calibri"/>
                <a:cs typeface="Calibri"/>
              </a:rPr>
              <a:t>centralized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764" y="460001"/>
            <a:ext cx="67919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Full Distribution</a:t>
            </a:r>
            <a:r>
              <a:rPr sz="4400" spc="-2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5A40660-9603-4874-9016-FDFE91C8EEF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For example,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spc="-5" dirty="0">
                <a:latin typeface="Calibri"/>
                <a:cs typeface="Calibri"/>
              </a:rPr>
              <a:t>application designed  </a:t>
            </a:r>
            <a:r>
              <a:rPr sz="3200" spc="-25" dirty="0">
                <a:latin typeface="Calibri"/>
                <a:cs typeface="Calibri"/>
              </a:rPr>
              <a:t>to execute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spc="-15" dirty="0">
                <a:latin typeface="Calibri"/>
                <a:cs typeface="Calibri"/>
              </a:rPr>
              <a:t>host </a:t>
            </a:r>
            <a:r>
              <a:rPr sz="3200" dirty="0">
                <a:latin typeface="Calibri"/>
                <a:cs typeface="Calibri"/>
              </a:rPr>
              <a:t>machine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able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spc="5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of distributed </a:t>
            </a:r>
            <a:r>
              <a:rPr sz="3200" spc="-10" dirty="0">
                <a:latin typeface="Calibri"/>
                <a:cs typeface="Calibri"/>
              </a:rPr>
              <a:t>resources </a:t>
            </a:r>
            <a:r>
              <a:rPr sz="3200" dirty="0">
                <a:latin typeface="Calibri"/>
                <a:cs typeface="Calibri"/>
              </a:rPr>
              <a:t>without  </a:t>
            </a:r>
            <a:r>
              <a:rPr sz="3200" spc="-5" dirty="0">
                <a:latin typeface="Calibri"/>
                <a:cs typeface="Calibri"/>
              </a:rPr>
              <a:t>knowledge of whether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resource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local </a:t>
            </a:r>
            <a:r>
              <a:rPr sz="3200" spc="-5" dirty="0">
                <a:latin typeface="Calibri"/>
                <a:cs typeface="Calibri"/>
              </a:rPr>
              <a:t>or  </a:t>
            </a:r>
            <a:r>
              <a:rPr sz="3200" spc="-15" dirty="0">
                <a:latin typeface="Calibri"/>
                <a:cs typeface="Calibri"/>
              </a:rPr>
              <a:t>remote </a:t>
            </a:r>
            <a:r>
              <a:rPr sz="3200" dirty="0">
                <a:latin typeface="Calibri"/>
                <a:cs typeface="Calibri"/>
              </a:rPr>
              <a:t>and with </a:t>
            </a:r>
            <a:r>
              <a:rPr sz="3200" spc="-5" dirty="0">
                <a:latin typeface="Calibri"/>
                <a:cs typeface="Calibri"/>
              </a:rPr>
              <a:t>no change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685" y="460001"/>
            <a:ext cx="4533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Centralized</a:t>
            </a:r>
            <a:r>
              <a:rPr sz="4400" spc="-9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F78F1CFF-7A88-450A-9A82-D956BEDF60C7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07972" y="1737044"/>
            <a:ext cx="8966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using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69580" cy="217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77290" indent="-343535">
              <a:lnSpc>
                <a:spcPct val="1399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2504440" algn="l"/>
                <a:tab pos="4107179" algn="l"/>
                <a:tab pos="4942205" algn="l"/>
                <a:tab pos="6131560" algn="l"/>
              </a:tabLst>
            </a:pPr>
            <a:r>
              <a:rPr sz="3200" spc="-5" dirty="0">
                <a:latin typeface="Calibri"/>
                <a:cs typeface="Calibri"/>
              </a:rPr>
              <a:t>Ce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7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5" dirty="0">
                <a:latin typeface="Calibri"/>
                <a:cs typeface="Calibri"/>
              </a:rPr>
              <a:t>bui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homogeneous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technology.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5600" algn="l"/>
                <a:tab pos="356235" algn="l"/>
                <a:tab pos="2060575" algn="l"/>
                <a:tab pos="3237230" algn="l"/>
                <a:tab pos="4451985" algn="l"/>
                <a:tab pos="5313045" algn="l"/>
                <a:tab pos="7214870" algn="l"/>
                <a:tab pos="7861300" algn="l"/>
              </a:tabLst>
            </a:pPr>
            <a:r>
              <a:rPr sz="3200" dirty="0">
                <a:latin typeface="Calibri"/>
                <a:cs typeface="Calibri"/>
              </a:rPr>
              <a:t>Multiple	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the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ces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11" y="3882670"/>
            <a:ext cx="807275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centralized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times.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399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  <a:tab pos="2439035" algn="l"/>
                <a:tab pos="3976370" algn="l"/>
                <a:tab pos="4997450" algn="l"/>
                <a:tab pos="5427345" algn="l"/>
                <a:tab pos="6617970" algn="l"/>
                <a:tab pos="7720965" algn="l"/>
              </a:tabLst>
            </a:pPr>
            <a:r>
              <a:rPr sz="3200" spc="-5" dirty="0">
                <a:latin typeface="Calibri"/>
                <a:cs typeface="Calibri"/>
              </a:rPr>
              <a:t>Ce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7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a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sing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control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failure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0961"/>
            <a:ext cx="9144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0880" marR="5080" indent="-1801495">
              <a:lnSpc>
                <a:spcPct val="100000"/>
              </a:lnSpc>
              <a:spcBef>
                <a:spcPts val="95"/>
              </a:spcBef>
            </a:pPr>
            <a:r>
              <a:rPr sz="4400" b="1" spc="-15" dirty="0"/>
              <a:t>Partial </a:t>
            </a:r>
            <a:r>
              <a:rPr sz="4400" b="1" spc="-5" dirty="0"/>
              <a:t>or </a:t>
            </a:r>
            <a:r>
              <a:rPr sz="4400" b="1" spc="-10" dirty="0"/>
              <a:t>selective Distribution  </a:t>
            </a:r>
            <a:r>
              <a:rPr sz="4400" b="1" spc="-35" dirty="0" smtClean="0"/>
              <a:t>Transparency</a:t>
            </a:r>
            <a:r>
              <a:rPr lang="en-US" sz="4400" b="1" spc="-35" dirty="0" smtClean="0"/>
              <a:t>.</a:t>
            </a:r>
            <a:endParaRPr sz="4400" b="1" spc="-3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5310E0F-6E08-479D-9EE1-0FC80FB9DD88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1484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application designer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need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reveal 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some DS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components 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distributed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25" dirty="0">
                <a:latin typeface="Calibri"/>
                <a:cs typeface="Calibri"/>
              </a:rPr>
              <a:t>therefore </a:t>
            </a:r>
            <a:r>
              <a:rPr sz="3200" spc="-15" dirty="0">
                <a:latin typeface="Calibri"/>
                <a:cs typeface="Calibri"/>
              </a:rPr>
              <a:t>requires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development 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spc="-5" dirty="0">
                <a:latin typeface="Calibri"/>
                <a:cs typeface="Calibri"/>
              </a:rPr>
              <a:t>that gives some </a:t>
            </a:r>
            <a:r>
              <a:rPr sz="3200" spc="-15" dirty="0">
                <a:latin typeface="Calibri"/>
                <a:cs typeface="Calibri"/>
              </a:rPr>
              <a:t>freedom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35" dirty="0">
                <a:latin typeface="Calibri"/>
                <a:cs typeface="Calibri"/>
              </a:rPr>
              <a:t>take  </a:t>
            </a:r>
            <a:r>
              <a:rPr sz="3200" spc="-10" dirty="0">
                <a:latin typeface="Calibri"/>
                <a:cs typeface="Calibri"/>
              </a:rPr>
              <a:t>account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0961"/>
            <a:ext cx="9144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0880" marR="5080" indent="-1801495">
              <a:lnSpc>
                <a:spcPct val="100000"/>
              </a:lnSpc>
              <a:spcBef>
                <a:spcPts val="95"/>
              </a:spcBef>
            </a:pPr>
            <a:r>
              <a:rPr sz="4400" b="1" spc="-15" dirty="0"/>
              <a:t>Partial </a:t>
            </a:r>
            <a:r>
              <a:rPr sz="4400" b="1" spc="-5" dirty="0"/>
              <a:t>or </a:t>
            </a:r>
            <a:r>
              <a:rPr sz="4400" b="1" spc="-10" dirty="0"/>
              <a:t>selective Distribution  </a:t>
            </a:r>
            <a:r>
              <a:rPr sz="4400" b="1" spc="-35" dirty="0"/>
              <a:t>Transparency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0C6A1702-279C-44AE-8AF9-89E85D939EA3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Full distribution does not </a:t>
            </a:r>
            <a:r>
              <a:rPr sz="3200" dirty="0">
                <a:latin typeface="Calibri"/>
                <a:cs typeface="Calibri"/>
              </a:rPr>
              <a:t>allow </a:t>
            </a:r>
            <a:r>
              <a:rPr sz="3200" spc="-5" dirty="0">
                <a:latin typeface="Calibri"/>
                <a:cs typeface="Calibri"/>
              </a:rPr>
              <a:t>applications  </a:t>
            </a:r>
            <a:r>
              <a:rPr sz="3200" dirty="0">
                <a:latin typeface="Calibri"/>
                <a:cs typeface="Calibri"/>
              </a:rPr>
              <a:t>the opportunity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exploit </a:t>
            </a:r>
            <a:r>
              <a:rPr sz="3200" spc="-15" dirty="0">
                <a:latin typeface="Calibri"/>
                <a:cs typeface="Calibri"/>
              </a:rPr>
              <a:t>decentralization at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level </a:t>
            </a:r>
            <a:r>
              <a:rPr sz="3200" spc="-5" dirty="0">
                <a:latin typeface="Calibri"/>
                <a:cs typeface="Calibri"/>
              </a:rPr>
              <a:t>of application 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370961"/>
            <a:ext cx="832104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0880" marR="5080" indent="-1801495">
              <a:lnSpc>
                <a:spcPct val="100000"/>
              </a:lnSpc>
              <a:spcBef>
                <a:spcPts val="95"/>
              </a:spcBef>
            </a:pPr>
            <a:r>
              <a:rPr sz="4400" b="1" spc="-15" dirty="0"/>
              <a:t>Partial </a:t>
            </a:r>
            <a:r>
              <a:rPr sz="4400" b="1" spc="-5" dirty="0"/>
              <a:t>or </a:t>
            </a:r>
            <a:r>
              <a:rPr sz="4400" b="1" spc="-10" dirty="0"/>
              <a:t>selective Distribution  </a:t>
            </a:r>
            <a:r>
              <a:rPr sz="4400" b="1" spc="-35" dirty="0"/>
              <a:t>Transparency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802B79C-5910-449E-B359-A5F03F051C0D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40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It’s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designer </a:t>
            </a:r>
            <a:r>
              <a:rPr sz="3200" dirty="0">
                <a:latin typeface="Calibri"/>
                <a:cs typeface="Calibri"/>
              </a:rPr>
              <a:t>who chooses the </a:t>
            </a:r>
            <a:r>
              <a:rPr sz="3200" spc="-20" dirty="0">
                <a:latin typeface="Calibri"/>
                <a:cs typeface="Calibri"/>
              </a:rPr>
              <a:t>extent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5" dirty="0">
                <a:latin typeface="Calibri"/>
                <a:cs typeface="Calibri"/>
              </a:rPr>
              <a:t>users are </a:t>
            </a:r>
            <a:r>
              <a:rPr sz="3200" dirty="0">
                <a:latin typeface="Calibri"/>
                <a:cs typeface="Calibri"/>
              </a:rPr>
              <a:t>made </a:t>
            </a:r>
            <a:r>
              <a:rPr sz="3200" spc="-20" dirty="0">
                <a:latin typeface="Calibri"/>
                <a:cs typeface="Calibri"/>
              </a:rPr>
              <a:t>aware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distributed  components by </a:t>
            </a:r>
            <a:r>
              <a:rPr sz="3200" spc="-5" dirty="0">
                <a:latin typeface="Calibri"/>
                <a:cs typeface="Calibri"/>
              </a:rPr>
              <a:t>selecting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level </a:t>
            </a:r>
            <a:r>
              <a:rPr sz="3200" spc="-5" dirty="0">
                <a:latin typeface="Calibri"/>
                <a:cs typeface="Calibri"/>
              </a:rPr>
              <a:t>of distribution  </a:t>
            </a:r>
            <a:r>
              <a:rPr sz="3200" spc="-10" dirty="0">
                <a:latin typeface="Calibri"/>
                <a:cs typeface="Calibri"/>
              </a:rPr>
              <a:t>transparency </a:t>
            </a:r>
            <a:r>
              <a:rPr sz="3200" spc="-15" dirty="0">
                <a:latin typeface="Calibri"/>
                <a:cs typeface="Calibri"/>
              </a:rPr>
              <a:t>appropriate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725" y="460001"/>
            <a:ext cx="5051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Types </a:t>
            </a:r>
            <a:r>
              <a:rPr sz="4400" spc="-5" dirty="0"/>
              <a:t>of</a:t>
            </a:r>
            <a:r>
              <a:rPr sz="4400" spc="-35" dirty="0"/>
              <a:t> 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33F7E89-EA3B-4F4B-ABFF-BB89B1082CFA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80" y="1512358"/>
            <a:ext cx="3493135" cy="40487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Access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transparency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Location </a:t>
            </a:r>
            <a:r>
              <a:rPr sz="2200" spc="-20" dirty="0">
                <a:latin typeface="Calibri"/>
                <a:cs typeface="Calibri"/>
              </a:rPr>
              <a:t>Transparency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Concurrency </a:t>
            </a:r>
            <a:r>
              <a:rPr sz="2200" spc="-20" dirty="0">
                <a:latin typeface="Calibri"/>
                <a:cs typeface="Calibri"/>
              </a:rPr>
              <a:t>Transparency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Replication </a:t>
            </a:r>
            <a:r>
              <a:rPr sz="2200" spc="-20" dirty="0">
                <a:latin typeface="Calibri"/>
                <a:cs typeface="Calibri"/>
              </a:rPr>
              <a:t>Transparency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Fault </a:t>
            </a:r>
            <a:r>
              <a:rPr sz="2200" spc="-20" dirty="0">
                <a:latin typeface="Calibri"/>
                <a:cs typeface="Calibri"/>
              </a:rPr>
              <a:t>Transparency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Migration</a:t>
            </a:r>
            <a:r>
              <a:rPr sz="2200" spc="-30" dirty="0">
                <a:latin typeface="Calibri"/>
                <a:cs typeface="Calibri"/>
              </a:rPr>
              <a:t> Transparency.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Performance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Transparency.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Scaling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Transparency.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025" y="460001"/>
            <a:ext cx="4631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Access</a:t>
            </a:r>
            <a:r>
              <a:rPr sz="4400" spc="-40" dirty="0"/>
              <a:t> </a:t>
            </a:r>
            <a:r>
              <a:rPr sz="4400" spc="-1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B1873305-F537-4FBB-89E5-77DA8F1CF96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Hiding the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communications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access  </a:t>
            </a:r>
            <a:r>
              <a:rPr sz="3200" spc="-15" dirty="0">
                <a:latin typeface="Calibri"/>
                <a:cs typeface="Calibri"/>
              </a:rPr>
              <a:t>remote resources </a:t>
            </a: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20" dirty="0">
                <a:latin typeface="Calibri"/>
                <a:cs typeface="Calibri"/>
              </a:rPr>
              <a:t>program </a:t>
            </a:r>
            <a:r>
              <a:rPr sz="3200" spc="-5" dirty="0">
                <a:latin typeface="Calibri"/>
                <a:cs typeface="Calibri"/>
              </a:rPr>
              <a:t>files, </a:t>
            </a:r>
            <a:r>
              <a:rPr sz="3200" spc="-15" dirty="0">
                <a:latin typeface="Calibri"/>
                <a:cs typeface="Calibri"/>
              </a:rPr>
              <a:t>data, 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printers, </a:t>
            </a:r>
            <a:r>
              <a:rPr sz="3200" spc="-15" dirty="0">
                <a:latin typeface="Calibri"/>
                <a:cs typeface="Calibri"/>
              </a:rPr>
              <a:t>etc.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is under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illusion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resources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025" y="460001"/>
            <a:ext cx="4631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Access</a:t>
            </a:r>
            <a:r>
              <a:rPr sz="4400" spc="-40" dirty="0"/>
              <a:t> </a:t>
            </a:r>
            <a:r>
              <a:rPr sz="4400" spc="-15" dirty="0"/>
              <a:t>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F8B748C5-FEF3-4DAA-AB78-E897172EECA1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2120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Remote resources are </a:t>
            </a:r>
            <a:r>
              <a:rPr sz="3200" spc="-5" dirty="0">
                <a:latin typeface="Calibri"/>
                <a:cs typeface="Calibri"/>
              </a:rPr>
              <a:t>accessed using </a:t>
            </a:r>
            <a:r>
              <a:rPr sz="3200" spc="-15" dirty="0">
                <a:latin typeface="Calibri"/>
                <a:cs typeface="Calibri"/>
              </a:rPr>
              <a:t>exactly  </a:t>
            </a:r>
            <a:r>
              <a:rPr sz="3200" dirty="0">
                <a:latin typeface="Calibri"/>
                <a:cs typeface="Calibri"/>
              </a:rPr>
              <a:t>the same mechanism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accessing </a:t>
            </a:r>
            <a:r>
              <a:rPr sz="3200" spc="-10" dirty="0">
                <a:latin typeface="Calibri"/>
                <a:cs typeface="Calibri"/>
              </a:rPr>
              <a:t>local  resources.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programmer’s </a:t>
            </a:r>
            <a:r>
              <a:rPr sz="3200" spc="-10" dirty="0">
                <a:latin typeface="Calibri"/>
                <a:cs typeface="Calibri"/>
              </a:rPr>
              <a:t>point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60" dirty="0">
                <a:latin typeface="Calibri"/>
                <a:cs typeface="Calibri"/>
              </a:rPr>
              <a:t>view,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access  method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remote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identical </a:t>
            </a:r>
            <a:r>
              <a:rPr sz="3200" spc="-15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access a </a:t>
            </a:r>
            <a:r>
              <a:rPr sz="3200" spc="-10" dirty="0">
                <a:latin typeface="Calibri"/>
                <a:cs typeface="Calibri"/>
              </a:rPr>
              <a:t>local </a:t>
            </a:r>
            <a:r>
              <a:rPr sz="3200" spc="-5" dirty="0">
                <a:latin typeface="Calibri"/>
                <a:cs typeface="Calibri"/>
              </a:rPr>
              <a:t>object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025" y="460001"/>
            <a:ext cx="4631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Access</a:t>
            </a:r>
            <a:r>
              <a:rPr sz="4400" spc="-40" dirty="0"/>
              <a:t> </a:t>
            </a:r>
            <a:r>
              <a:rPr sz="4400" spc="-15" dirty="0"/>
              <a:t>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9264212-785B-4F43-850C-3E4B34557795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65642"/>
            <a:ext cx="8072755" cy="422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transparency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spc="-10" dirty="0">
                <a:latin typeface="Calibri"/>
                <a:cs typeface="Calibri"/>
              </a:rPr>
              <a:t>two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parts:</a:t>
            </a:r>
            <a:endParaRPr sz="3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Keeping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syntactical </a:t>
            </a:r>
            <a:r>
              <a:rPr sz="2600" spc="-5" dirty="0">
                <a:latin typeface="Calibri"/>
                <a:cs typeface="Calibri"/>
              </a:rPr>
              <a:t>or mechanical </a:t>
            </a:r>
            <a:r>
              <a:rPr sz="2600" spc="-15" dirty="0">
                <a:latin typeface="Calibri"/>
                <a:cs typeface="Calibri"/>
              </a:rPr>
              <a:t>consistency  </a:t>
            </a:r>
            <a:r>
              <a:rPr sz="2600" spc="-10" dirty="0">
                <a:latin typeface="Calibri"/>
                <a:cs typeface="Calibri"/>
              </a:rPr>
              <a:t>between </a:t>
            </a:r>
            <a:r>
              <a:rPr sz="2600" spc="-5" dirty="0">
                <a:latin typeface="Calibri"/>
                <a:cs typeface="Calibri"/>
              </a:rPr>
              <a:t>distributed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non-distributed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</a:t>
            </a:r>
            <a:endParaRPr sz="26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Keeping </a:t>
            </a:r>
            <a:r>
              <a:rPr sz="2600" spc="-5" dirty="0">
                <a:latin typeface="Calibri"/>
                <a:cs typeface="Calibri"/>
              </a:rPr>
              <a:t>the same semantics. Because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semantics 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remote </a:t>
            </a:r>
            <a:r>
              <a:rPr sz="2600" spc="-5" dirty="0">
                <a:latin typeface="Calibri"/>
                <a:cs typeface="Calibri"/>
              </a:rPr>
              <a:t>access </a:t>
            </a:r>
            <a:r>
              <a:rPr sz="2600" spc="-15" dirty="0">
                <a:latin typeface="Calibri"/>
                <a:cs typeface="Calibri"/>
              </a:rPr>
              <a:t>are  </a:t>
            </a:r>
            <a:r>
              <a:rPr sz="2600" spc="-10" dirty="0">
                <a:latin typeface="Calibri"/>
                <a:cs typeface="Calibri"/>
              </a:rPr>
              <a:t>more complex, </a:t>
            </a:r>
            <a:r>
              <a:rPr sz="2600" dirty="0">
                <a:latin typeface="Calibri"/>
                <a:cs typeface="Calibri"/>
              </a:rPr>
              <a:t>particularly  </a:t>
            </a:r>
            <a:r>
              <a:rPr sz="2600" spc="-10" dirty="0">
                <a:latin typeface="Calibri"/>
                <a:cs typeface="Calibri"/>
              </a:rPr>
              <a:t>failure </a:t>
            </a:r>
            <a:r>
              <a:rPr sz="2600" spc="-5" dirty="0">
                <a:latin typeface="Calibri"/>
                <a:cs typeface="Calibri"/>
              </a:rPr>
              <a:t>modes,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means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local </a:t>
            </a:r>
            <a:r>
              <a:rPr sz="2600" spc="-5" dirty="0">
                <a:latin typeface="Calibri"/>
                <a:cs typeface="Calibri"/>
              </a:rPr>
              <a:t>access should be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5" dirty="0">
                <a:latin typeface="Calibri"/>
                <a:cs typeface="Calibri"/>
              </a:rPr>
              <a:t>subset.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115" y="460001"/>
            <a:ext cx="5098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Location</a:t>
            </a:r>
            <a:r>
              <a:rPr sz="4400" spc="-6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FF87C400-EFB8-451F-AA18-E87A09645697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1484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199515" algn="l"/>
                <a:tab pos="2516505" algn="l"/>
                <a:tab pos="3086735" algn="l"/>
                <a:tab pos="3869690" algn="l"/>
                <a:tab pos="5561330" algn="l"/>
                <a:tab pos="6129655" algn="l"/>
                <a:tab pos="691324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ails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the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pol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gy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the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  </a:t>
            </a:r>
            <a:r>
              <a:rPr sz="3200" spc="-5" dirty="0">
                <a:latin typeface="Calibri"/>
                <a:cs typeface="Calibri"/>
              </a:rPr>
              <a:t>should be of no </a:t>
            </a:r>
            <a:r>
              <a:rPr sz="3200" spc="-10" dirty="0">
                <a:latin typeface="Calibri"/>
                <a:cs typeface="Calibri"/>
              </a:rPr>
              <a:t>concern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user.</a:t>
            </a:r>
            <a:endParaRPr sz="3200">
              <a:latin typeface="Calibri"/>
              <a:cs typeface="Calibri"/>
            </a:endParaRPr>
          </a:p>
          <a:p>
            <a:pPr marL="355600" marR="5715" indent="-343535">
              <a:lnSpc>
                <a:spcPct val="1499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127760" algn="l"/>
                <a:tab pos="2614295" algn="l"/>
                <a:tab pos="3112135" algn="l"/>
                <a:tab pos="3680460" algn="l"/>
                <a:tab pos="4875530" algn="l"/>
                <a:tab pos="5343525" algn="l"/>
                <a:tab pos="6055360" algn="l"/>
                <a:tab pos="735965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bjec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the	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 </a:t>
            </a:r>
            <a:r>
              <a:rPr sz="3200" spc="-5" dirty="0">
                <a:latin typeface="Calibri"/>
                <a:cs typeface="Calibri"/>
              </a:rPr>
              <a:t>not be </a:t>
            </a:r>
            <a:r>
              <a:rPr sz="3200" dirty="0">
                <a:latin typeface="Calibri"/>
                <a:cs typeface="Calibri"/>
              </a:rPr>
              <a:t>visible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programmer.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115" y="460001"/>
            <a:ext cx="5098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Location</a:t>
            </a:r>
            <a:r>
              <a:rPr sz="4400" spc="-6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CD6B1ACA-8C6E-414D-AAA2-714FB84572F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850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25" dirty="0">
                <a:latin typeface="Calibri"/>
                <a:cs typeface="Calibri"/>
              </a:rPr>
              <a:t>differs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10" dirty="0">
                <a:latin typeface="Calibri"/>
                <a:cs typeface="Calibri"/>
              </a:rPr>
              <a:t>transparency </a:t>
            </a:r>
            <a:r>
              <a:rPr sz="3200" spc="-5" dirty="0">
                <a:latin typeface="Calibri"/>
                <a:cs typeface="Calibri"/>
              </a:rPr>
              <a:t>in that  both </a:t>
            </a:r>
            <a:r>
              <a:rPr sz="3200" dirty="0">
                <a:latin typeface="Calibri"/>
                <a:cs typeface="Calibri"/>
              </a:rPr>
              <a:t>the naming and </a:t>
            </a:r>
            <a:r>
              <a:rPr sz="3200" spc="-5" dirty="0">
                <a:latin typeface="Calibri"/>
                <a:cs typeface="Calibri"/>
              </a:rPr>
              <a:t>access methods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be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same.</a:t>
            </a:r>
            <a:endParaRPr sz="3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Names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10" dirty="0">
                <a:latin typeface="Calibri"/>
                <a:cs typeface="Calibri"/>
              </a:rPr>
              <a:t>give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hint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330" y="460001"/>
            <a:ext cx="603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Concurrency</a:t>
            </a:r>
            <a:r>
              <a:rPr sz="4400" spc="-8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A8BA85D3-EEB7-4AFD-9D98-F50BF3757224}" type="datetime1">
              <a:rPr lang="en-US" smtClean="0"/>
              <a:t>17/01/2023</a:t>
            </a:fld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902"/>
            <a:ext cx="807339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Users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Applications </a:t>
            </a:r>
            <a:r>
              <a:rPr sz="3000" spc="-5" dirty="0">
                <a:latin typeface="Calibri"/>
                <a:cs typeface="Calibri"/>
              </a:rPr>
              <a:t>should be </a:t>
            </a:r>
            <a:r>
              <a:rPr sz="3000" dirty="0">
                <a:latin typeface="Calibri"/>
                <a:cs typeface="Calibri"/>
              </a:rPr>
              <a:t>able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access  shared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or objects </a:t>
            </a:r>
            <a:r>
              <a:rPr sz="3000" dirty="0">
                <a:latin typeface="Calibri"/>
                <a:cs typeface="Calibri"/>
              </a:rPr>
              <a:t>without </a:t>
            </a:r>
            <a:r>
              <a:rPr sz="3000" spc="-20" dirty="0">
                <a:latin typeface="Calibri"/>
                <a:cs typeface="Calibri"/>
              </a:rPr>
              <a:t>interference  </a:t>
            </a:r>
            <a:r>
              <a:rPr sz="3000" spc="-10" dirty="0">
                <a:latin typeface="Calibri"/>
                <a:cs typeface="Calibri"/>
              </a:rPr>
              <a:t>between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other.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requires  </a:t>
            </a:r>
            <a:r>
              <a:rPr sz="3000" spc="-10" dirty="0">
                <a:latin typeface="Calibri"/>
                <a:cs typeface="Calibri"/>
              </a:rPr>
              <a:t>very </a:t>
            </a:r>
            <a:r>
              <a:rPr sz="3000" spc="-15" dirty="0">
                <a:latin typeface="Calibri"/>
                <a:cs typeface="Calibri"/>
              </a:rPr>
              <a:t>complex  </a:t>
            </a:r>
            <a:r>
              <a:rPr sz="3000" spc="-5" dirty="0">
                <a:latin typeface="Calibri"/>
                <a:cs typeface="Calibri"/>
              </a:rPr>
              <a:t>mechanisms in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028782"/>
            <a:ext cx="19304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distributed 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oncur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ency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904" y="4028782"/>
            <a:ext cx="1372870" cy="12141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000" spc="-25" dirty="0">
                <a:latin typeface="Calibri"/>
                <a:cs typeface="Calibri"/>
              </a:rPr>
              <a:t>system,</a:t>
            </a:r>
            <a:endParaRPr sz="30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080"/>
              </a:spcBef>
            </a:pP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6711" y="4028782"/>
            <a:ext cx="1096010" cy="12141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000" spc="-5" dirty="0">
                <a:latin typeface="Calibri"/>
                <a:cs typeface="Calibri"/>
              </a:rPr>
              <a:t>since</a:t>
            </a:r>
            <a:endParaRPr sz="30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80"/>
              </a:spcBef>
            </a:pPr>
            <a:r>
              <a:rPr sz="3000" dirty="0">
                <a:latin typeface="Calibri"/>
                <a:cs typeface="Calibri"/>
              </a:rPr>
              <a:t>than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5996" y="4028782"/>
            <a:ext cx="305435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30000"/>
              </a:lnSpc>
              <a:spcBef>
                <a:spcPts val="100"/>
              </a:spcBef>
              <a:tabLst>
                <a:tab pos="1187450" algn="l"/>
                <a:tab pos="1519555" algn="l"/>
                <a:tab pos="238823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xi</a:t>
            </a:r>
            <a:r>
              <a:rPr sz="3000" spc="-4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ts	tr</a:t>
            </a:r>
            <a:r>
              <a:rPr sz="3000" spc="-1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e  the		</a:t>
            </a:r>
            <a:r>
              <a:rPr sz="3000" spc="-5" dirty="0">
                <a:latin typeface="Calibri"/>
                <a:cs typeface="Calibri"/>
              </a:rPr>
              <a:t>simul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354662"/>
            <a:ext cx="5009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concurrency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central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685" y="460001"/>
            <a:ext cx="4533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Centralized</a:t>
            </a:r>
            <a:r>
              <a:rPr sz="4400" spc="-9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CF588B86-34BA-4619-A998-5D722FC37053}" type="datetime1">
              <a:rPr lang="en-US" smtClean="0"/>
              <a:t>17/01/2023</a:t>
            </a:fld>
            <a:endParaRPr lang="en-US"/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885373" y="1815464"/>
            <a:ext cx="3665220" cy="1612265"/>
          </a:xfrm>
          <a:custGeom>
            <a:avLst/>
            <a:gdLst/>
            <a:ahLst/>
            <a:cxnLst/>
            <a:rect l="l" t="t" r="r" b="b"/>
            <a:pathLst>
              <a:path w="3665220" h="1612264">
                <a:moveTo>
                  <a:pt x="3664838" y="0"/>
                </a:moveTo>
                <a:lnTo>
                  <a:pt x="0" y="0"/>
                </a:lnTo>
                <a:lnTo>
                  <a:pt x="0" y="1612010"/>
                </a:lnTo>
                <a:lnTo>
                  <a:pt x="3664838" y="1612010"/>
                </a:lnTo>
                <a:lnTo>
                  <a:pt x="3664838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190" y="1815464"/>
            <a:ext cx="3477895" cy="1612265"/>
          </a:xfrm>
          <a:custGeom>
            <a:avLst/>
            <a:gdLst/>
            <a:ahLst/>
            <a:cxnLst/>
            <a:rect l="l" t="t" r="r" b="b"/>
            <a:pathLst>
              <a:path w="3477895" h="1612264">
                <a:moveTo>
                  <a:pt x="3477386" y="0"/>
                </a:moveTo>
                <a:lnTo>
                  <a:pt x="0" y="0"/>
                </a:lnTo>
                <a:lnTo>
                  <a:pt x="0" y="1612010"/>
                </a:lnTo>
                <a:lnTo>
                  <a:pt x="3477386" y="1612010"/>
                </a:lnTo>
                <a:lnTo>
                  <a:pt x="3477386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4466" y="2676524"/>
            <a:ext cx="1092835" cy="751205"/>
          </a:xfrm>
          <a:custGeom>
            <a:avLst/>
            <a:gdLst/>
            <a:ahLst/>
            <a:cxnLst/>
            <a:rect l="l" t="t" r="r" b="b"/>
            <a:pathLst>
              <a:path w="1092835" h="751204">
                <a:moveTo>
                  <a:pt x="1092327" y="0"/>
                </a:moveTo>
                <a:lnTo>
                  <a:pt x="0" y="0"/>
                </a:lnTo>
                <a:lnTo>
                  <a:pt x="0" y="750950"/>
                </a:lnTo>
                <a:lnTo>
                  <a:pt x="1092327" y="750950"/>
                </a:lnTo>
                <a:lnTo>
                  <a:pt x="1092327" y="0"/>
                </a:lnTo>
                <a:close/>
              </a:path>
            </a:pathLst>
          </a:custGeom>
          <a:solidFill>
            <a:srgbClr val="FF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4465" y="2676524"/>
            <a:ext cx="1092835" cy="751205"/>
          </a:xfrm>
          <a:custGeom>
            <a:avLst/>
            <a:gdLst/>
            <a:ahLst/>
            <a:cxnLst/>
            <a:rect l="l" t="t" r="r" b="b"/>
            <a:pathLst>
              <a:path w="1092835" h="751204">
                <a:moveTo>
                  <a:pt x="1092326" y="0"/>
                </a:moveTo>
                <a:lnTo>
                  <a:pt x="0" y="0"/>
                </a:lnTo>
                <a:lnTo>
                  <a:pt x="0" y="750950"/>
                </a:lnTo>
                <a:lnTo>
                  <a:pt x="1092326" y="750950"/>
                </a:lnTo>
                <a:lnTo>
                  <a:pt x="1092326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6522" y="2568320"/>
            <a:ext cx="353695" cy="410845"/>
          </a:xfrm>
          <a:custGeom>
            <a:avLst/>
            <a:gdLst/>
            <a:ahLst/>
            <a:cxnLst/>
            <a:rect l="l" t="t" r="r" b="b"/>
            <a:pathLst>
              <a:path w="353694" h="410844">
                <a:moveTo>
                  <a:pt x="353187" y="0"/>
                </a:moveTo>
                <a:lnTo>
                  <a:pt x="0" y="0"/>
                </a:lnTo>
                <a:lnTo>
                  <a:pt x="0" y="410718"/>
                </a:lnTo>
                <a:lnTo>
                  <a:pt x="353187" y="410718"/>
                </a:lnTo>
                <a:lnTo>
                  <a:pt x="353187" y="0"/>
                </a:lnTo>
                <a:close/>
              </a:path>
            </a:pathLst>
          </a:custGeom>
          <a:solidFill>
            <a:srgbClr val="A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21" y="2568320"/>
            <a:ext cx="353695" cy="410845"/>
          </a:xfrm>
          <a:custGeom>
            <a:avLst/>
            <a:gdLst/>
            <a:ahLst/>
            <a:cxnLst/>
            <a:rect l="l" t="t" r="r" b="b"/>
            <a:pathLst>
              <a:path w="353694" h="410844">
                <a:moveTo>
                  <a:pt x="353186" y="0"/>
                </a:moveTo>
                <a:lnTo>
                  <a:pt x="0" y="0"/>
                </a:lnTo>
                <a:lnTo>
                  <a:pt x="0" y="410717"/>
                </a:lnTo>
                <a:lnTo>
                  <a:pt x="353186" y="410717"/>
                </a:lnTo>
                <a:lnTo>
                  <a:pt x="353186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740" y="2927603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5" h="100964">
                <a:moveTo>
                  <a:pt x="649224" y="100584"/>
                </a:moveTo>
                <a:lnTo>
                  <a:pt x="0" y="100584"/>
                </a:lnTo>
                <a:lnTo>
                  <a:pt x="124968" y="0"/>
                </a:lnTo>
                <a:lnTo>
                  <a:pt x="524256" y="0"/>
                </a:lnTo>
                <a:lnTo>
                  <a:pt x="649224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7739" y="2927603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5" h="100964">
                <a:moveTo>
                  <a:pt x="124967" y="0"/>
                </a:moveTo>
                <a:lnTo>
                  <a:pt x="524255" y="0"/>
                </a:lnTo>
                <a:lnTo>
                  <a:pt x="649223" y="100583"/>
                </a:lnTo>
                <a:lnTo>
                  <a:pt x="0" y="100583"/>
                </a:lnTo>
                <a:lnTo>
                  <a:pt x="1249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7739" y="2927603"/>
            <a:ext cx="650875" cy="102235"/>
          </a:xfrm>
          <a:custGeom>
            <a:avLst/>
            <a:gdLst/>
            <a:ahLst/>
            <a:cxnLst/>
            <a:rect l="l" t="t" r="r" b="b"/>
            <a:pathLst>
              <a:path w="650875" h="102235">
                <a:moveTo>
                  <a:pt x="128015" y="0"/>
                </a:moveTo>
                <a:lnTo>
                  <a:pt x="0" y="102108"/>
                </a:lnTo>
                <a:lnTo>
                  <a:pt x="650747" y="102108"/>
                </a:lnTo>
                <a:lnTo>
                  <a:pt x="635280" y="89915"/>
                </a:lnTo>
                <a:lnTo>
                  <a:pt x="35051" y="89915"/>
                </a:lnTo>
                <a:lnTo>
                  <a:pt x="129540" y="12191"/>
                </a:lnTo>
                <a:lnTo>
                  <a:pt x="128015" y="0"/>
                </a:lnTo>
                <a:close/>
              </a:path>
              <a:path w="650875" h="102235">
                <a:moveTo>
                  <a:pt x="521207" y="0"/>
                </a:moveTo>
                <a:lnTo>
                  <a:pt x="128015" y="0"/>
                </a:lnTo>
                <a:lnTo>
                  <a:pt x="129540" y="12191"/>
                </a:lnTo>
                <a:lnTo>
                  <a:pt x="519684" y="12191"/>
                </a:lnTo>
                <a:lnTo>
                  <a:pt x="615696" y="89915"/>
                </a:lnTo>
                <a:lnTo>
                  <a:pt x="635280" y="89915"/>
                </a:lnTo>
                <a:lnTo>
                  <a:pt x="521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5231" y="2773679"/>
            <a:ext cx="1473835" cy="403860"/>
          </a:xfrm>
          <a:custGeom>
            <a:avLst/>
            <a:gdLst/>
            <a:ahLst/>
            <a:cxnLst/>
            <a:rect l="l" t="t" r="r" b="b"/>
            <a:pathLst>
              <a:path w="1473835" h="403860">
                <a:moveTo>
                  <a:pt x="0" y="0"/>
                </a:moveTo>
                <a:lnTo>
                  <a:pt x="1473707" y="403859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6654" y="2940176"/>
            <a:ext cx="816610" cy="487680"/>
          </a:xfrm>
          <a:custGeom>
            <a:avLst/>
            <a:gdLst/>
            <a:ahLst/>
            <a:cxnLst/>
            <a:rect l="l" t="t" r="r" b="b"/>
            <a:pathLst>
              <a:path w="816609" h="487679">
                <a:moveTo>
                  <a:pt x="816483" y="0"/>
                </a:moveTo>
                <a:lnTo>
                  <a:pt x="0" y="0"/>
                </a:lnTo>
                <a:lnTo>
                  <a:pt x="0" y="487298"/>
                </a:lnTo>
                <a:lnTo>
                  <a:pt x="816483" y="487298"/>
                </a:lnTo>
                <a:lnTo>
                  <a:pt x="816483" y="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06654" y="2940176"/>
            <a:ext cx="816610" cy="487680"/>
          </a:xfrm>
          <a:custGeom>
            <a:avLst/>
            <a:gdLst/>
            <a:ahLst/>
            <a:cxnLst/>
            <a:rect l="l" t="t" r="r" b="b"/>
            <a:pathLst>
              <a:path w="816609" h="487679">
                <a:moveTo>
                  <a:pt x="816482" y="0"/>
                </a:moveTo>
                <a:lnTo>
                  <a:pt x="0" y="0"/>
                </a:lnTo>
                <a:lnTo>
                  <a:pt x="0" y="487298"/>
                </a:lnTo>
                <a:lnTo>
                  <a:pt x="816482" y="487298"/>
                </a:lnTo>
                <a:lnTo>
                  <a:pt x="816482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9242" y="2027300"/>
            <a:ext cx="353695" cy="412750"/>
          </a:xfrm>
          <a:custGeom>
            <a:avLst/>
            <a:gdLst/>
            <a:ahLst/>
            <a:cxnLst/>
            <a:rect l="l" t="t" r="r" b="b"/>
            <a:pathLst>
              <a:path w="353695" h="412750">
                <a:moveTo>
                  <a:pt x="353187" y="0"/>
                </a:moveTo>
                <a:lnTo>
                  <a:pt x="0" y="0"/>
                </a:lnTo>
                <a:lnTo>
                  <a:pt x="0" y="412242"/>
                </a:lnTo>
                <a:lnTo>
                  <a:pt x="353187" y="412242"/>
                </a:lnTo>
                <a:lnTo>
                  <a:pt x="353187" y="0"/>
                </a:lnTo>
                <a:close/>
              </a:path>
            </a:pathLst>
          </a:custGeom>
          <a:solidFill>
            <a:srgbClr val="A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39242" y="2027300"/>
            <a:ext cx="353695" cy="412750"/>
          </a:xfrm>
          <a:custGeom>
            <a:avLst/>
            <a:gdLst/>
            <a:ahLst/>
            <a:cxnLst/>
            <a:rect l="l" t="t" r="r" b="b"/>
            <a:pathLst>
              <a:path w="353695" h="412750">
                <a:moveTo>
                  <a:pt x="353186" y="0"/>
                </a:moveTo>
                <a:lnTo>
                  <a:pt x="0" y="0"/>
                </a:lnTo>
                <a:lnTo>
                  <a:pt x="0" y="412241"/>
                </a:lnTo>
                <a:lnTo>
                  <a:pt x="353186" y="412241"/>
                </a:lnTo>
                <a:lnTo>
                  <a:pt x="353186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0460" y="2388107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4" h="100964">
                <a:moveTo>
                  <a:pt x="649224" y="100584"/>
                </a:moveTo>
                <a:lnTo>
                  <a:pt x="0" y="100584"/>
                </a:lnTo>
                <a:lnTo>
                  <a:pt x="124968" y="0"/>
                </a:lnTo>
                <a:lnTo>
                  <a:pt x="524256" y="0"/>
                </a:lnTo>
                <a:lnTo>
                  <a:pt x="649224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0459" y="2388107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4" h="100964">
                <a:moveTo>
                  <a:pt x="124967" y="0"/>
                </a:moveTo>
                <a:lnTo>
                  <a:pt x="524255" y="0"/>
                </a:lnTo>
                <a:lnTo>
                  <a:pt x="649223" y="100583"/>
                </a:lnTo>
                <a:lnTo>
                  <a:pt x="0" y="100583"/>
                </a:lnTo>
                <a:lnTo>
                  <a:pt x="1249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0459" y="2388107"/>
            <a:ext cx="650875" cy="102235"/>
          </a:xfrm>
          <a:custGeom>
            <a:avLst/>
            <a:gdLst/>
            <a:ahLst/>
            <a:cxnLst/>
            <a:rect l="l" t="t" r="r" b="b"/>
            <a:pathLst>
              <a:path w="650875" h="102235">
                <a:moveTo>
                  <a:pt x="128016" y="0"/>
                </a:moveTo>
                <a:lnTo>
                  <a:pt x="0" y="102108"/>
                </a:lnTo>
                <a:lnTo>
                  <a:pt x="650748" y="102108"/>
                </a:lnTo>
                <a:lnTo>
                  <a:pt x="635462" y="89916"/>
                </a:lnTo>
                <a:lnTo>
                  <a:pt x="35051" y="89916"/>
                </a:lnTo>
                <a:lnTo>
                  <a:pt x="131064" y="12192"/>
                </a:lnTo>
                <a:lnTo>
                  <a:pt x="128016" y="0"/>
                </a:lnTo>
                <a:close/>
              </a:path>
              <a:path w="650875" h="102235">
                <a:moveTo>
                  <a:pt x="522732" y="0"/>
                </a:moveTo>
                <a:lnTo>
                  <a:pt x="128016" y="0"/>
                </a:lnTo>
                <a:lnTo>
                  <a:pt x="131064" y="12192"/>
                </a:lnTo>
                <a:lnTo>
                  <a:pt x="521208" y="12192"/>
                </a:lnTo>
                <a:lnTo>
                  <a:pt x="615696" y="89916"/>
                </a:lnTo>
                <a:lnTo>
                  <a:pt x="635462" y="89916"/>
                </a:lnTo>
                <a:lnTo>
                  <a:pt x="522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1550" y="2786252"/>
            <a:ext cx="353695" cy="410845"/>
          </a:xfrm>
          <a:custGeom>
            <a:avLst/>
            <a:gdLst/>
            <a:ahLst/>
            <a:cxnLst/>
            <a:rect l="l" t="t" r="r" b="b"/>
            <a:pathLst>
              <a:path w="353695" h="410844">
                <a:moveTo>
                  <a:pt x="353187" y="0"/>
                </a:moveTo>
                <a:lnTo>
                  <a:pt x="0" y="0"/>
                </a:lnTo>
                <a:lnTo>
                  <a:pt x="0" y="410718"/>
                </a:lnTo>
                <a:lnTo>
                  <a:pt x="353187" y="410718"/>
                </a:lnTo>
                <a:lnTo>
                  <a:pt x="353187" y="0"/>
                </a:lnTo>
                <a:close/>
              </a:path>
            </a:pathLst>
          </a:custGeom>
          <a:solidFill>
            <a:srgbClr val="A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31549" y="2786252"/>
            <a:ext cx="353695" cy="410845"/>
          </a:xfrm>
          <a:custGeom>
            <a:avLst/>
            <a:gdLst/>
            <a:ahLst/>
            <a:cxnLst/>
            <a:rect l="l" t="t" r="r" b="b"/>
            <a:pathLst>
              <a:path w="353695" h="410844">
                <a:moveTo>
                  <a:pt x="353186" y="0"/>
                </a:moveTo>
                <a:lnTo>
                  <a:pt x="0" y="0"/>
                </a:lnTo>
                <a:lnTo>
                  <a:pt x="0" y="410717"/>
                </a:lnTo>
                <a:lnTo>
                  <a:pt x="353186" y="410717"/>
                </a:lnTo>
                <a:lnTo>
                  <a:pt x="353186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2768" y="3145535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4" h="100964">
                <a:moveTo>
                  <a:pt x="649224" y="100584"/>
                </a:moveTo>
                <a:lnTo>
                  <a:pt x="0" y="100584"/>
                </a:lnTo>
                <a:lnTo>
                  <a:pt x="124968" y="0"/>
                </a:lnTo>
                <a:lnTo>
                  <a:pt x="524256" y="0"/>
                </a:lnTo>
                <a:lnTo>
                  <a:pt x="649224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2767" y="3145535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4" h="100964">
                <a:moveTo>
                  <a:pt x="124967" y="0"/>
                </a:moveTo>
                <a:lnTo>
                  <a:pt x="524255" y="0"/>
                </a:lnTo>
                <a:lnTo>
                  <a:pt x="649223" y="100583"/>
                </a:lnTo>
                <a:lnTo>
                  <a:pt x="0" y="100583"/>
                </a:lnTo>
                <a:lnTo>
                  <a:pt x="1249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82767" y="3145535"/>
            <a:ext cx="650875" cy="104139"/>
          </a:xfrm>
          <a:custGeom>
            <a:avLst/>
            <a:gdLst/>
            <a:ahLst/>
            <a:cxnLst/>
            <a:rect l="l" t="t" r="r" b="b"/>
            <a:pathLst>
              <a:path w="650875" h="104139">
                <a:moveTo>
                  <a:pt x="128016" y="0"/>
                </a:moveTo>
                <a:lnTo>
                  <a:pt x="0" y="103631"/>
                </a:lnTo>
                <a:lnTo>
                  <a:pt x="650748" y="103631"/>
                </a:lnTo>
                <a:lnTo>
                  <a:pt x="633603" y="89915"/>
                </a:lnTo>
                <a:lnTo>
                  <a:pt x="35052" y="89915"/>
                </a:lnTo>
                <a:lnTo>
                  <a:pt x="129540" y="13715"/>
                </a:lnTo>
                <a:lnTo>
                  <a:pt x="128016" y="0"/>
                </a:lnTo>
                <a:close/>
              </a:path>
              <a:path w="650875" h="104139">
                <a:moveTo>
                  <a:pt x="521208" y="0"/>
                </a:moveTo>
                <a:lnTo>
                  <a:pt x="128016" y="0"/>
                </a:lnTo>
                <a:lnTo>
                  <a:pt x="129540" y="13715"/>
                </a:lnTo>
                <a:lnTo>
                  <a:pt x="519684" y="13715"/>
                </a:lnTo>
                <a:lnTo>
                  <a:pt x="615696" y="89915"/>
                </a:lnTo>
                <a:lnTo>
                  <a:pt x="633603" y="89915"/>
                </a:lnTo>
                <a:lnTo>
                  <a:pt x="52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7380" y="3249167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9591" y="3313175"/>
            <a:ext cx="212090" cy="114300"/>
          </a:xfrm>
          <a:custGeom>
            <a:avLst/>
            <a:gdLst/>
            <a:ahLst/>
            <a:cxnLst/>
            <a:rect l="l" t="t" r="r" b="b"/>
            <a:pathLst>
              <a:path w="212090" h="114300">
                <a:moveTo>
                  <a:pt x="0" y="114299"/>
                </a:moveTo>
                <a:lnTo>
                  <a:pt x="211536" y="0"/>
                </a:lnTo>
              </a:path>
            </a:pathLst>
          </a:custGeom>
          <a:ln w="119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6595" y="2490215"/>
            <a:ext cx="304800" cy="443865"/>
          </a:xfrm>
          <a:custGeom>
            <a:avLst/>
            <a:gdLst/>
            <a:ahLst/>
            <a:cxnLst/>
            <a:rect l="l" t="t" r="r" b="b"/>
            <a:pathLst>
              <a:path w="304800" h="443864">
                <a:moveTo>
                  <a:pt x="0" y="0"/>
                </a:moveTo>
                <a:lnTo>
                  <a:pt x="304799" y="443483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59454" y="2363706"/>
            <a:ext cx="1323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latin typeface="Times New Roman"/>
                <a:cs typeface="Times New Roman"/>
              </a:rPr>
              <a:t>mainframe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Times New Roman"/>
                <a:cs typeface="Times New Roman"/>
              </a:rPr>
              <a:t>computer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9757" y="2479470"/>
            <a:ext cx="767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Times New Roman"/>
                <a:cs typeface="Times New Roman"/>
              </a:rPr>
              <a:t>workstation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8262" y="2261456"/>
            <a:ext cx="532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imes New Roman"/>
                <a:cs typeface="Times New Roman"/>
              </a:rPr>
              <a:t>terminal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5373" y="3427475"/>
            <a:ext cx="3665220" cy="2977515"/>
          </a:xfrm>
          <a:custGeom>
            <a:avLst/>
            <a:gdLst/>
            <a:ahLst/>
            <a:cxnLst/>
            <a:rect l="l" t="t" r="r" b="b"/>
            <a:pathLst>
              <a:path w="3665220" h="2977515">
                <a:moveTo>
                  <a:pt x="0" y="0"/>
                </a:moveTo>
                <a:lnTo>
                  <a:pt x="0" y="2977515"/>
                </a:lnTo>
                <a:lnTo>
                  <a:pt x="3664838" y="2977515"/>
                </a:lnTo>
                <a:lnTo>
                  <a:pt x="3664838" y="0"/>
                </a:lnTo>
                <a:lnTo>
                  <a:pt x="0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190" y="3427475"/>
            <a:ext cx="3477895" cy="2874010"/>
          </a:xfrm>
          <a:custGeom>
            <a:avLst/>
            <a:gdLst/>
            <a:ahLst/>
            <a:cxnLst/>
            <a:rect l="l" t="t" r="r" b="b"/>
            <a:pathLst>
              <a:path w="3477895" h="2874010">
                <a:moveTo>
                  <a:pt x="0" y="0"/>
                </a:moveTo>
                <a:lnTo>
                  <a:pt x="0" y="2873883"/>
                </a:lnTo>
                <a:lnTo>
                  <a:pt x="3477386" y="2873883"/>
                </a:lnTo>
                <a:lnTo>
                  <a:pt x="3477386" y="0"/>
                </a:lnTo>
                <a:lnTo>
                  <a:pt x="0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54466" y="3427475"/>
            <a:ext cx="1092835" cy="1268095"/>
          </a:xfrm>
          <a:custGeom>
            <a:avLst/>
            <a:gdLst/>
            <a:ahLst/>
            <a:cxnLst/>
            <a:rect l="l" t="t" r="r" b="b"/>
            <a:pathLst>
              <a:path w="1092835" h="1268095">
                <a:moveTo>
                  <a:pt x="0" y="0"/>
                </a:moveTo>
                <a:lnTo>
                  <a:pt x="0" y="1267587"/>
                </a:lnTo>
                <a:lnTo>
                  <a:pt x="1092327" y="1267587"/>
                </a:lnTo>
                <a:lnTo>
                  <a:pt x="10923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54465" y="3427475"/>
            <a:ext cx="1092835" cy="1268095"/>
          </a:xfrm>
          <a:custGeom>
            <a:avLst/>
            <a:gdLst/>
            <a:ahLst/>
            <a:cxnLst/>
            <a:rect l="l" t="t" r="r" b="b"/>
            <a:pathLst>
              <a:path w="1092835" h="1268095">
                <a:moveTo>
                  <a:pt x="0" y="0"/>
                </a:moveTo>
                <a:lnTo>
                  <a:pt x="0" y="1267587"/>
                </a:lnTo>
                <a:lnTo>
                  <a:pt x="1092326" y="1267587"/>
                </a:lnTo>
                <a:lnTo>
                  <a:pt x="1092326" y="0"/>
                </a:lnTo>
                <a:lnTo>
                  <a:pt x="0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6522" y="3531488"/>
            <a:ext cx="353695" cy="412750"/>
          </a:xfrm>
          <a:custGeom>
            <a:avLst/>
            <a:gdLst/>
            <a:ahLst/>
            <a:cxnLst/>
            <a:rect l="l" t="t" r="r" b="b"/>
            <a:pathLst>
              <a:path w="353694" h="412750">
                <a:moveTo>
                  <a:pt x="353187" y="0"/>
                </a:moveTo>
                <a:lnTo>
                  <a:pt x="0" y="0"/>
                </a:lnTo>
                <a:lnTo>
                  <a:pt x="0" y="412242"/>
                </a:lnTo>
                <a:lnTo>
                  <a:pt x="353187" y="412242"/>
                </a:lnTo>
                <a:lnTo>
                  <a:pt x="353187" y="0"/>
                </a:lnTo>
                <a:close/>
              </a:path>
            </a:pathLst>
          </a:custGeom>
          <a:solidFill>
            <a:srgbClr val="A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6521" y="3531488"/>
            <a:ext cx="353695" cy="412750"/>
          </a:xfrm>
          <a:custGeom>
            <a:avLst/>
            <a:gdLst/>
            <a:ahLst/>
            <a:cxnLst/>
            <a:rect l="l" t="t" r="r" b="b"/>
            <a:pathLst>
              <a:path w="353694" h="412750">
                <a:moveTo>
                  <a:pt x="353186" y="0"/>
                </a:moveTo>
                <a:lnTo>
                  <a:pt x="0" y="0"/>
                </a:lnTo>
                <a:lnTo>
                  <a:pt x="0" y="412241"/>
                </a:lnTo>
                <a:lnTo>
                  <a:pt x="353186" y="412241"/>
                </a:lnTo>
                <a:lnTo>
                  <a:pt x="353186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740" y="3892295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5" h="100964">
                <a:moveTo>
                  <a:pt x="649224" y="100584"/>
                </a:moveTo>
                <a:lnTo>
                  <a:pt x="0" y="100584"/>
                </a:lnTo>
                <a:lnTo>
                  <a:pt x="124968" y="0"/>
                </a:lnTo>
                <a:lnTo>
                  <a:pt x="524256" y="0"/>
                </a:lnTo>
                <a:lnTo>
                  <a:pt x="649224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7739" y="3892295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5" h="100964">
                <a:moveTo>
                  <a:pt x="124967" y="0"/>
                </a:moveTo>
                <a:lnTo>
                  <a:pt x="524255" y="0"/>
                </a:lnTo>
                <a:lnTo>
                  <a:pt x="649223" y="100583"/>
                </a:lnTo>
                <a:lnTo>
                  <a:pt x="0" y="100583"/>
                </a:lnTo>
                <a:lnTo>
                  <a:pt x="1249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7739" y="3892295"/>
            <a:ext cx="650875" cy="102235"/>
          </a:xfrm>
          <a:custGeom>
            <a:avLst/>
            <a:gdLst/>
            <a:ahLst/>
            <a:cxnLst/>
            <a:rect l="l" t="t" r="r" b="b"/>
            <a:pathLst>
              <a:path w="650875" h="102235">
                <a:moveTo>
                  <a:pt x="128015" y="0"/>
                </a:moveTo>
                <a:lnTo>
                  <a:pt x="0" y="102107"/>
                </a:lnTo>
                <a:lnTo>
                  <a:pt x="650747" y="102107"/>
                </a:lnTo>
                <a:lnTo>
                  <a:pt x="635280" y="89915"/>
                </a:lnTo>
                <a:lnTo>
                  <a:pt x="35051" y="89915"/>
                </a:lnTo>
                <a:lnTo>
                  <a:pt x="129540" y="12191"/>
                </a:lnTo>
                <a:lnTo>
                  <a:pt x="128015" y="0"/>
                </a:lnTo>
                <a:close/>
              </a:path>
              <a:path w="650875" h="102235">
                <a:moveTo>
                  <a:pt x="521207" y="0"/>
                </a:moveTo>
                <a:lnTo>
                  <a:pt x="128015" y="0"/>
                </a:lnTo>
                <a:lnTo>
                  <a:pt x="129540" y="12191"/>
                </a:lnTo>
                <a:lnTo>
                  <a:pt x="519684" y="12191"/>
                </a:lnTo>
                <a:lnTo>
                  <a:pt x="615696" y="89915"/>
                </a:lnTo>
                <a:lnTo>
                  <a:pt x="635280" y="89915"/>
                </a:lnTo>
                <a:lnTo>
                  <a:pt x="521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6522" y="4496180"/>
            <a:ext cx="353695" cy="410845"/>
          </a:xfrm>
          <a:custGeom>
            <a:avLst/>
            <a:gdLst/>
            <a:ahLst/>
            <a:cxnLst/>
            <a:rect l="l" t="t" r="r" b="b"/>
            <a:pathLst>
              <a:path w="353694" h="410845">
                <a:moveTo>
                  <a:pt x="353187" y="0"/>
                </a:moveTo>
                <a:lnTo>
                  <a:pt x="0" y="0"/>
                </a:lnTo>
                <a:lnTo>
                  <a:pt x="0" y="410718"/>
                </a:lnTo>
                <a:lnTo>
                  <a:pt x="353187" y="410718"/>
                </a:lnTo>
                <a:lnTo>
                  <a:pt x="353187" y="0"/>
                </a:lnTo>
                <a:close/>
              </a:path>
            </a:pathLst>
          </a:custGeom>
          <a:solidFill>
            <a:srgbClr val="A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6521" y="4496180"/>
            <a:ext cx="353695" cy="410845"/>
          </a:xfrm>
          <a:custGeom>
            <a:avLst/>
            <a:gdLst/>
            <a:ahLst/>
            <a:cxnLst/>
            <a:rect l="l" t="t" r="r" b="b"/>
            <a:pathLst>
              <a:path w="353694" h="410845">
                <a:moveTo>
                  <a:pt x="353186" y="0"/>
                </a:moveTo>
                <a:lnTo>
                  <a:pt x="0" y="0"/>
                </a:lnTo>
                <a:lnTo>
                  <a:pt x="0" y="410717"/>
                </a:lnTo>
                <a:lnTo>
                  <a:pt x="353186" y="410717"/>
                </a:lnTo>
                <a:lnTo>
                  <a:pt x="353186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7740" y="4855463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5" h="100964">
                <a:moveTo>
                  <a:pt x="649224" y="100584"/>
                </a:moveTo>
                <a:lnTo>
                  <a:pt x="0" y="100584"/>
                </a:lnTo>
                <a:lnTo>
                  <a:pt x="124968" y="0"/>
                </a:lnTo>
                <a:lnTo>
                  <a:pt x="524256" y="0"/>
                </a:lnTo>
                <a:lnTo>
                  <a:pt x="649224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7739" y="4855463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5" h="100964">
                <a:moveTo>
                  <a:pt x="124967" y="0"/>
                </a:moveTo>
                <a:lnTo>
                  <a:pt x="524255" y="0"/>
                </a:lnTo>
                <a:lnTo>
                  <a:pt x="649223" y="100583"/>
                </a:lnTo>
                <a:lnTo>
                  <a:pt x="0" y="100583"/>
                </a:lnTo>
                <a:lnTo>
                  <a:pt x="1249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7739" y="4855463"/>
            <a:ext cx="650875" cy="104139"/>
          </a:xfrm>
          <a:custGeom>
            <a:avLst/>
            <a:gdLst/>
            <a:ahLst/>
            <a:cxnLst/>
            <a:rect l="l" t="t" r="r" b="b"/>
            <a:pathLst>
              <a:path w="650875" h="104139">
                <a:moveTo>
                  <a:pt x="128015" y="0"/>
                </a:moveTo>
                <a:lnTo>
                  <a:pt x="0" y="103631"/>
                </a:lnTo>
                <a:lnTo>
                  <a:pt x="650747" y="103631"/>
                </a:lnTo>
                <a:lnTo>
                  <a:pt x="633602" y="89915"/>
                </a:lnTo>
                <a:lnTo>
                  <a:pt x="35051" y="89915"/>
                </a:lnTo>
                <a:lnTo>
                  <a:pt x="129540" y="13715"/>
                </a:lnTo>
                <a:lnTo>
                  <a:pt x="128015" y="0"/>
                </a:lnTo>
                <a:close/>
              </a:path>
              <a:path w="650875" h="104139">
                <a:moveTo>
                  <a:pt x="521207" y="0"/>
                </a:moveTo>
                <a:lnTo>
                  <a:pt x="128015" y="0"/>
                </a:lnTo>
                <a:lnTo>
                  <a:pt x="129540" y="13715"/>
                </a:lnTo>
                <a:lnTo>
                  <a:pt x="519684" y="13715"/>
                </a:lnTo>
                <a:lnTo>
                  <a:pt x="615696" y="89915"/>
                </a:lnTo>
                <a:lnTo>
                  <a:pt x="633602" y="89915"/>
                </a:lnTo>
                <a:lnTo>
                  <a:pt x="521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88947" y="4194047"/>
            <a:ext cx="1460500" cy="661670"/>
          </a:xfrm>
          <a:custGeom>
            <a:avLst/>
            <a:gdLst/>
            <a:ahLst/>
            <a:cxnLst/>
            <a:rect l="l" t="t" r="r" b="b"/>
            <a:pathLst>
              <a:path w="1460500" h="661670">
                <a:moveTo>
                  <a:pt x="0" y="661415"/>
                </a:moveTo>
                <a:lnTo>
                  <a:pt x="1459991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5231" y="3736847"/>
            <a:ext cx="1473835" cy="0"/>
          </a:xfrm>
          <a:custGeom>
            <a:avLst/>
            <a:gdLst/>
            <a:ahLst/>
            <a:cxnLst/>
            <a:rect l="l" t="t" r="r" b="b"/>
            <a:pathLst>
              <a:path w="1473835">
                <a:moveTo>
                  <a:pt x="0" y="0"/>
                </a:moveTo>
                <a:lnTo>
                  <a:pt x="1473707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06654" y="3427475"/>
            <a:ext cx="816610" cy="259079"/>
          </a:xfrm>
          <a:custGeom>
            <a:avLst/>
            <a:gdLst/>
            <a:ahLst/>
            <a:cxnLst/>
            <a:rect l="l" t="t" r="r" b="b"/>
            <a:pathLst>
              <a:path w="816609" h="259079">
                <a:moveTo>
                  <a:pt x="0" y="0"/>
                </a:moveTo>
                <a:lnTo>
                  <a:pt x="0" y="258699"/>
                </a:lnTo>
                <a:lnTo>
                  <a:pt x="816483" y="258699"/>
                </a:lnTo>
                <a:lnTo>
                  <a:pt x="816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6654" y="3427475"/>
            <a:ext cx="816610" cy="259079"/>
          </a:xfrm>
          <a:custGeom>
            <a:avLst/>
            <a:gdLst/>
            <a:ahLst/>
            <a:cxnLst/>
            <a:rect l="l" t="t" r="r" b="b"/>
            <a:pathLst>
              <a:path w="816609" h="259079">
                <a:moveTo>
                  <a:pt x="0" y="0"/>
                </a:moveTo>
                <a:lnTo>
                  <a:pt x="0" y="258699"/>
                </a:lnTo>
                <a:lnTo>
                  <a:pt x="816482" y="258699"/>
                </a:lnTo>
                <a:lnTo>
                  <a:pt x="816482" y="0"/>
                </a:lnTo>
                <a:lnTo>
                  <a:pt x="0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19202" y="4656201"/>
            <a:ext cx="816610" cy="732790"/>
          </a:xfrm>
          <a:custGeom>
            <a:avLst/>
            <a:gdLst/>
            <a:ahLst/>
            <a:cxnLst/>
            <a:rect l="l" t="t" r="r" b="b"/>
            <a:pathLst>
              <a:path w="816609" h="732789">
                <a:moveTo>
                  <a:pt x="816483" y="0"/>
                </a:moveTo>
                <a:lnTo>
                  <a:pt x="0" y="0"/>
                </a:lnTo>
                <a:lnTo>
                  <a:pt x="0" y="732282"/>
                </a:lnTo>
                <a:lnTo>
                  <a:pt x="816483" y="732282"/>
                </a:lnTo>
                <a:lnTo>
                  <a:pt x="816483" y="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9202" y="4656200"/>
            <a:ext cx="816610" cy="732790"/>
          </a:xfrm>
          <a:custGeom>
            <a:avLst/>
            <a:gdLst/>
            <a:ahLst/>
            <a:cxnLst/>
            <a:rect l="l" t="t" r="r" b="b"/>
            <a:pathLst>
              <a:path w="816609" h="732789">
                <a:moveTo>
                  <a:pt x="816482" y="0"/>
                </a:moveTo>
                <a:lnTo>
                  <a:pt x="0" y="0"/>
                </a:lnTo>
                <a:lnTo>
                  <a:pt x="0" y="732281"/>
                </a:lnTo>
                <a:lnTo>
                  <a:pt x="816482" y="732281"/>
                </a:lnTo>
                <a:lnTo>
                  <a:pt x="816482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99902" y="3693032"/>
            <a:ext cx="816610" cy="732790"/>
          </a:xfrm>
          <a:custGeom>
            <a:avLst/>
            <a:gdLst/>
            <a:ahLst/>
            <a:cxnLst/>
            <a:rect l="l" t="t" r="r" b="b"/>
            <a:pathLst>
              <a:path w="816610" h="732789">
                <a:moveTo>
                  <a:pt x="816483" y="0"/>
                </a:moveTo>
                <a:lnTo>
                  <a:pt x="0" y="0"/>
                </a:lnTo>
                <a:lnTo>
                  <a:pt x="0" y="732282"/>
                </a:lnTo>
                <a:lnTo>
                  <a:pt x="816483" y="732282"/>
                </a:lnTo>
                <a:lnTo>
                  <a:pt x="816483" y="0"/>
                </a:lnTo>
                <a:close/>
              </a:path>
            </a:pathLst>
          </a:custGeom>
          <a:solidFill>
            <a:srgbClr val="FFFF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99902" y="3693032"/>
            <a:ext cx="816610" cy="732790"/>
          </a:xfrm>
          <a:custGeom>
            <a:avLst/>
            <a:gdLst/>
            <a:ahLst/>
            <a:cxnLst/>
            <a:rect l="l" t="t" r="r" b="b"/>
            <a:pathLst>
              <a:path w="816610" h="732789">
                <a:moveTo>
                  <a:pt x="816482" y="0"/>
                </a:moveTo>
                <a:lnTo>
                  <a:pt x="0" y="0"/>
                </a:lnTo>
                <a:lnTo>
                  <a:pt x="0" y="732281"/>
                </a:lnTo>
                <a:lnTo>
                  <a:pt x="816482" y="732281"/>
                </a:lnTo>
                <a:lnTo>
                  <a:pt x="816482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39242" y="5780913"/>
            <a:ext cx="353695" cy="412750"/>
          </a:xfrm>
          <a:custGeom>
            <a:avLst/>
            <a:gdLst/>
            <a:ahLst/>
            <a:cxnLst/>
            <a:rect l="l" t="t" r="r" b="b"/>
            <a:pathLst>
              <a:path w="353695" h="412750">
                <a:moveTo>
                  <a:pt x="353187" y="0"/>
                </a:moveTo>
                <a:lnTo>
                  <a:pt x="0" y="0"/>
                </a:lnTo>
                <a:lnTo>
                  <a:pt x="0" y="412242"/>
                </a:lnTo>
                <a:lnTo>
                  <a:pt x="353187" y="412242"/>
                </a:lnTo>
                <a:lnTo>
                  <a:pt x="353187" y="0"/>
                </a:lnTo>
                <a:close/>
              </a:path>
            </a:pathLst>
          </a:custGeom>
          <a:solidFill>
            <a:srgbClr val="A0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39242" y="5780912"/>
            <a:ext cx="353695" cy="412750"/>
          </a:xfrm>
          <a:custGeom>
            <a:avLst/>
            <a:gdLst/>
            <a:ahLst/>
            <a:cxnLst/>
            <a:rect l="l" t="t" r="r" b="b"/>
            <a:pathLst>
              <a:path w="353695" h="412750">
                <a:moveTo>
                  <a:pt x="353186" y="0"/>
                </a:moveTo>
                <a:lnTo>
                  <a:pt x="0" y="0"/>
                </a:lnTo>
                <a:lnTo>
                  <a:pt x="0" y="412241"/>
                </a:lnTo>
                <a:lnTo>
                  <a:pt x="353186" y="412241"/>
                </a:lnTo>
                <a:lnTo>
                  <a:pt x="353186" y="0"/>
                </a:lnTo>
                <a:close/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0460" y="6141720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4" h="100964">
                <a:moveTo>
                  <a:pt x="649224" y="100584"/>
                </a:moveTo>
                <a:lnTo>
                  <a:pt x="0" y="100584"/>
                </a:lnTo>
                <a:lnTo>
                  <a:pt x="124968" y="0"/>
                </a:lnTo>
                <a:lnTo>
                  <a:pt x="524256" y="0"/>
                </a:lnTo>
                <a:lnTo>
                  <a:pt x="649224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90459" y="6141719"/>
            <a:ext cx="649605" cy="100965"/>
          </a:xfrm>
          <a:custGeom>
            <a:avLst/>
            <a:gdLst/>
            <a:ahLst/>
            <a:cxnLst/>
            <a:rect l="l" t="t" r="r" b="b"/>
            <a:pathLst>
              <a:path w="649604" h="100964">
                <a:moveTo>
                  <a:pt x="124967" y="0"/>
                </a:moveTo>
                <a:lnTo>
                  <a:pt x="524255" y="0"/>
                </a:lnTo>
                <a:lnTo>
                  <a:pt x="649223" y="100583"/>
                </a:lnTo>
                <a:lnTo>
                  <a:pt x="0" y="100583"/>
                </a:lnTo>
                <a:lnTo>
                  <a:pt x="12496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90459" y="6141719"/>
            <a:ext cx="650875" cy="102235"/>
          </a:xfrm>
          <a:custGeom>
            <a:avLst/>
            <a:gdLst/>
            <a:ahLst/>
            <a:cxnLst/>
            <a:rect l="l" t="t" r="r" b="b"/>
            <a:pathLst>
              <a:path w="650875" h="102235">
                <a:moveTo>
                  <a:pt x="128016" y="0"/>
                </a:moveTo>
                <a:lnTo>
                  <a:pt x="0" y="102108"/>
                </a:lnTo>
                <a:lnTo>
                  <a:pt x="650748" y="102108"/>
                </a:lnTo>
                <a:lnTo>
                  <a:pt x="635462" y="89916"/>
                </a:lnTo>
                <a:lnTo>
                  <a:pt x="35051" y="89916"/>
                </a:lnTo>
                <a:lnTo>
                  <a:pt x="131064" y="12192"/>
                </a:lnTo>
                <a:lnTo>
                  <a:pt x="128016" y="0"/>
                </a:lnTo>
                <a:close/>
              </a:path>
              <a:path w="650875" h="102235">
                <a:moveTo>
                  <a:pt x="522732" y="0"/>
                </a:moveTo>
                <a:lnTo>
                  <a:pt x="128016" y="0"/>
                </a:lnTo>
                <a:lnTo>
                  <a:pt x="131064" y="12192"/>
                </a:lnTo>
                <a:lnTo>
                  <a:pt x="521208" y="12192"/>
                </a:lnTo>
                <a:lnTo>
                  <a:pt x="615696" y="89916"/>
                </a:lnTo>
                <a:lnTo>
                  <a:pt x="635462" y="89916"/>
                </a:lnTo>
                <a:lnTo>
                  <a:pt x="522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7380" y="3427475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21907" y="3427475"/>
            <a:ext cx="1167765" cy="631190"/>
          </a:xfrm>
          <a:custGeom>
            <a:avLst/>
            <a:gdLst/>
            <a:ahLst/>
            <a:cxnLst/>
            <a:rect l="l" t="t" r="r" b="b"/>
            <a:pathLst>
              <a:path w="1167765" h="631189">
                <a:moveTo>
                  <a:pt x="0" y="630936"/>
                </a:moveTo>
                <a:lnTo>
                  <a:pt x="1167683" y="0"/>
                </a:lnTo>
              </a:path>
            </a:pathLst>
          </a:custGeom>
          <a:ln w="119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8203" y="3692651"/>
            <a:ext cx="187960" cy="957580"/>
          </a:xfrm>
          <a:custGeom>
            <a:avLst/>
            <a:gdLst/>
            <a:ahLst/>
            <a:cxnLst/>
            <a:rect l="l" t="t" r="r" b="b"/>
            <a:pathLst>
              <a:path w="187959" h="957579">
                <a:moveTo>
                  <a:pt x="0" y="957071"/>
                </a:moveTo>
                <a:lnTo>
                  <a:pt x="187451" y="0"/>
                </a:lnTo>
              </a:path>
            </a:pathLst>
          </a:custGeom>
          <a:ln w="119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07379" y="4431791"/>
            <a:ext cx="1606550" cy="591820"/>
          </a:xfrm>
          <a:custGeom>
            <a:avLst/>
            <a:gdLst/>
            <a:ahLst/>
            <a:cxnLst/>
            <a:rect l="l" t="t" r="r" b="b"/>
            <a:pathLst>
              <a:path w="1606550" h="591820">
                <a:moveTo>
                  <a:pt x="0" y="0"/>
                </a:moveTo>
                <a:lnTo>
                  <a:pt x="1606295" y="591311"/>
                </a:lnTo>
              </a:path>
            </a:pathLst>
          </a:custGeom>
          <a:ln w="119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23631" y="5394959"/>
            <a:ext cx="210820" cy="379730"/>
          </a:xfrm>
          <a:custGeom>
            <a:avLst/>
            <a:gdLst/>
            <a:ahLst/>
            <a:cxnLst/>
            <a:rect l="l" t="t" r="r" b="b"/>
            <a:pathLst>
              <a:path w="210820" h="379729">
                <a:moveTo>
                  <a:pt x="0" y="379475"/>
                </a:moveTo>
                <a:lnTo>
                  <a:pt x="210311" y="0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27682" y="4408876"/>
            <a:ext cx="798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Times New Roman"/>
                <a:cs typeface="Times New Roman"/>
              </a:rPr>
              <a:t>network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link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07392" y="5591593"/>
            <a:ext cx="1516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latin typeface="Times New Roman"/>
                <a:cs typeface="Times New Roman"/>
              </a:rPr>
              <a:t>centralized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computing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37989" y="5371978"/>
            <a:ext cx="227266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256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Times New Roman"/>
                <a:cs typeface="Times New Roman"/>
              </a:rPr>
              <a:t>network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host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75" dirty="0">
                <a:latin typeface="Times New Roman"/>
                <a:cs typeface="Times New Roman"/>
              </a:rPr>
              <a:t>distributed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95" dirty="0">
                <a:latin typeface="Times New Roman"/>
                <a:cs typeface="Times New Roman"/>
              </a:rPr>
              <a:t>computing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330" y="460001"/>
            <a:ext cx="603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Concurrency</a:t>
            </a:r>
            <a:r>
              <a:rPr sz="4400" spc="-8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377AC96-9423-45BD-B042-ED188FBCF0A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example, 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distributed printing </a:t>
            </a:r>
            <a:r>
              <a:rPr sz="3200" dirty="0">
                <a:latin typeface="Calibri"/>
                <a:cs typeface="Calibri"/>
              </a:rPr>
              <a:t>service  </a:t>
            </a:r>
            <a:r>
              <a:rPr sz="3200" spc="-10" dirty="0">
                <a:latin typeface="Calibri"/>
                <a:cs typeface="Calibri"/>
              </a:rPr>
              <a:t>must provide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10" dirty="0">
                <a:latin typeface="Calibri"/>
                <a:cs typeface="Calibri"/>
              </a:rPr>
              <a:t>atomic </a:t>
            </a:r>
            <a:r>
              <a:rPr sz="3200" spc="-5" dirty="0">
                <a:latin typeface="Calibri"/>
                <a:cs typeface="Calibri"/>
              </a:rPr>
              <a:t>access per </a:t>
            </a:r>
            <a:r>
              <a:rPr sz="3200" dirty="0">
                <a:latin typeface="Calibri"/>
                <a:cs typeface="Calibri"/>
              </a:rPr>
              <a:t>file  as a </a:t>
            </a:r>
            <a:r>
              <a:rPr sz="3200" spc="-15" dirty="0">
                <a:latin typeface="Calibri"/>
                <a:cs typeface="Calibri"/>
              </a:rPr>
              <a:t>central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so that </a:t>
            </a:r>
            <a:r>
              <a:rPr sz="3200" spc="-10" dirty="0">
                <a:latin typeface="Calibri"/>
                <a:cs typeface="Calibri"/>
              </a:rPr>
              <a:t>printout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not  </a:t>
            </a:r>
            <a:r>
              <a:rPr sz="3200" spc="-10" dirty="0">
                <a:latin typeface="Calibri"/>
                <a:cs typeface="Calibri"/>
              </a:rPr>
              <a:t>randomly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interleaved.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801" y="460001"/>
            <a:ext cx="5691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Replication</a:t>
            </a:r>
            <a:r>
              <a:rPr sz="4400" spc="-5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FAE810B-5402-4894-BD2D-E7D0569BE587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85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Hiding </a:t>
            </a:r>
            <a:r>
              <a:rPr sz="3200" spc="-20" dirty="0">
                <a:latin typeface="Calibri"/>
                <a:cs typeface="Calibri"/>
              </a:rPr>
              <a:t>differences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replicated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non-replicated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resources.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provides replication </a:t>
            </a:r>
            <a:r>
              <a:rPr sz="3200" spc="-20" dirty="0">
                <a:latin typeface="Calibri"/>
                <a:cs typeface="Calibri"/>
              </a:rPr>
              <a:t>(for  </a:t>
            </a:r>
            <a:r>
              <a:rPr sz="3200" spc="-10" dirty="0">
                <a:latin typeface="Calibri"/>
                <a:cs typeface="Calibri"/>
              </a:rPr>
              <a:t>availability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performance reasons)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dirty="0">
                <a:latin typeface="Calibri"/>
                <a:cs typeface="Calibri"/>
              </a:rPr>
              <a:t>should 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0" dirty="0">
                <a:latin typeface="Calibri"/>
                <a:cs typeface="Calibri"/>
              </a:rPr>
              <a:t>concern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user.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614" y="460001"/>
            <a:ext cx="4287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5A2BC8A-588C-430F-A26C-3F238DAA8F62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42949"/>
            <a:ext cx="8074025" cy="421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399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hardware </a:t>
            </a:r>
            <a:r>
              <a:rPr sz="3200" spc="-15" dirty="0">
                <a:latin typeface="Calibri"/>
                <a:cs typeface="Calibri"/>
              </a:rPr>
              <a:t>failures </a:t>
            </a:r>
            <a:r>
              <a:rPr sz="3200" spc="-50" dirty="0">
                <a:latin typeface="Calibri"/>
                <a:cs typeface="Calibri"/>
              </a:rPr>
              <a:t>occur, </a:t>
            </a:r>
            <a:r>
              <a:rPr sz="3200" dirty="0">
                <a:latin typeface="Calibri"/>
                <a:cs typeface="Calibri"/>
              </a:rPr>
              <a:t>these  </a:t>
            </a:r>
            <a:r>
              <a:rPr sz="3200" spc="-5" dirty="0">
                <a:latin typeface="Calibri"/>
                <a:cs typeface="Calibri"/>
              </a:rPr>
              <a:t>should be hidden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user.</a:t>
            </a:r>
            <a:endParaRPr sz="32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difficult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provide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distributed  </a:t>
            </a:r>
            <a:r>
              <a:rPr sz="3200" spc="-25" dirty="0">
                <a:latin typeface="Calibri"/>
                <a:cs typeface="Calibri"/>
              </a:rPr>
              <a:t>system, </a:t>
            </a:r>
            <a:r>
              <a:rPr sz="3200" spc="-5" dirty="0">
                <a:latin typeface="Calibri"/>
                <a:cs typeface="Calibri"/>
              </a:rPr>
              <a:t>since partial </a:t>
            </a:r>
            <a:r>
              <a:rPr sz="3200" spc="-15" dirty="0">
                <a:latin typeface="Calibri"/>
                <a:cs typeface="Calibri"/>
              </a:rPr>
              <a:t>failure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communications </a:t>
            </a:r>
            <a:r>
              <a:rPr sz="3200" spc="-25" dirty="0">
                <a:latin typeface="Calibri"/>
                <a:cs typeface="Calibri"/>
              </a:rPr>
              <a:t>subsystem </a:t>
            </a:r>
            <a:r>
              <a:rPr sz="3200" spc="-5" dirty="0">
                <a:latin typeface="Calibri"/>
                <a:cs typeface="Calibri"/>
              </a:rPr>
              <a:t>is possible, </a:t>
            </a:r>
            <a:r>
              <a:rPr sz="3200" dirty="0">
                <a:latin typeface="Calibri"/>
                <a:cs typeface="Calibri"/>
              </a:rPr>
              <a:t>and  this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not be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reported.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614" y="460001"/>
            <a:ext cx="4287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27AECC70-F518-4C60-9E0F-14B544EF7F03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2120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far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possible, </a:t>
            </a:r>
            <a:r>
              <a:rPr sz="3200" spc="-15" dirty="0">
                <a:latin typeface="Calibri"/>
                <a:cs typeface="Calibri"/>
              </a:rPr>
              <a:t>fault </a:t>
            </a:r>
            <a:r>
              <a:rPr sz="3200" spc="-10" dirty="0">
                <a:latin typeface="Calibri"/>
                <a:cs typeface="Calibri"/>
              </a:rPr>
              <a:t>transparency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be  </a:t>
            </a:r>
            <a:r>
              <a:rPr sz="3200" spc="-10" dirty="0">
                <a:latin typeface="Calibri"/>
                <a:cs typeface="Calibri"/>
              </a:rPr>
              <a:t>provided by </a:t>
            </a:r>
            <a:r>
              <a:rPr sz="3200" dirty="0">
                <a:latin typeface="Calibri"/>
                <a:cs typeface="Calibri"/>
              </a:rPr>
              <a:t>mechanisms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20" dirty="0">
                <a:latin typeface="Calibri"/>
                <a:cs typeface="Calibri"/>
              </a:rPr>
              <a:t>relate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access  </a:t>
            </a:r>
            <a:r>
              <a:rPr sz="3200" spc="-25" dirty="0">
                <a:latin typeface="Calibri"/>
                <a:cs typeface="Calibri"/>
              </a:rPr>
              <a:t>transparency.</a:t>
            </a:r>
            <a:endParaRPr sz="3200">
              <a:latin typeface="Calibri"/>
              <a:cs typeface="Calibri"/>
            </a:endParaRPr>
          </a:p>
          <a:p>
            <a:pPr marL="355600" marR="6985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0" dirty="0">
                <a:latin typeface="Calibri"/>
                <a:cs typeface="Calibri"/>
              </a:rPr>
              <a:t>However, </a:t>
            </a:r>
            <a:r>
              <a:rPr sz="3200" dirty="0">
                <a:latin typeface="Calibri"/>
                <a:cs typeface="Calibri"/>
              </a:rPr>
              <a:t>when the </a:t>
            </a:r>
            <a:r>
              <a:rPr sz="3200" spc="-15" dirty="0">
                <a:latin typeface="Calibri"/>
                <a:cs typeface="Calibri"/>
              </a:rPr>
              <a:t>faults are inherent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distributed </a:t>
            </a:r>
            <a:r>
              <a:rPr sz="3200" spc="-10" dirty="0">
                <a:latin typeface="Calibri"/>
                <a:cs typeface="Calibri"/>
              </a:rPr>
              <a:t>nature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system,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5" dirty="0">
                <a:latin typeface="Calibri"/>
                <a:cs typeface="Calibri"/>
              </a:rPr>
              <a:t>access  </a:t>
            </a:r>
            <a:r>
              <a:rPr sz="3200" spc="-10" dirty="0">
                <a:latin typeface="Calibri"/>
                <a:cs typeface="Calibri"/>
              </a:rPr>
              <a:t>transparency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not be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maintained.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614" y="460001"/>
            <a:ext cx="4287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16A8C0D-6122-40AE-9992-5DA9D07363E3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339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mechanisms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allow a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hide  </a:t>
            </a:r>
            <a:r>
              <a:rPr sz="3200" spc="-15" dirty="0">
                <a:latin typeface="Calibri"/>
                <a:cs typeface="Calibri"/>
              </a:rPr>
              <a:t>faults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10" dirty="0">
                <a:latin typeface="Calibri"/>
                <a:cs typeface="Calibri"/>
              </a:rPr>
              <a:t>result </a:t>
            </a:r>
            <a:r>
              <a:rPr sz="3200" spc="-5" dirty="0">
                <a:latin typeface="Calibri"/>
                <a:cs typeface="Calibri"/>
              </a:rPr>
              <a:t>in changes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access  mechanisms </a:t>
            </a:r>
            <a:r>
              <a:rPr sz="3200" spc="5" dirty="0">
                <a:latin typeface="Calibri"/>
                <a:cs typeface="Calibri"/>
              </a:rPr>
              <a:t>(e.g. </a:t>
            </a: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reliable objects 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simple  objects).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614" y="460001"/>
            <a:ext cx="4287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6AC9149-F6A5-4A31-9D2A-43719109CECE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spc="-30" dirty="0">
                <a:latin typeface="Calibri"/>
                <a:cs typeface="Calibri"/>
              </a:rPr>
              <a:t>system, </a:t>
            </a:r>
            <a:r>
              <a:rPr sz="3200" dirty="0">
                <a:latin typeface="Calibri"/>
                <a:cs typeface="Calibri"/>
              </a:rPr>
              <a:t>especially a </a:t>
            </a:r>
            <a:r>
              <a:rPr sz="3200" spc="-20" dirty="0">
                <a:latin typeface="Calibri"/>
                <a:cs typeface="Calibri"/>
              </a:rPr>
              <a:t>networked  </a:t>
            </a:r>
            <a:r>
              <a:rPr sz="3200" spc="-5" dirty="0">
                <a:latin typeface="Calibri"/>
                <a:cs typeface="Calibri"/>
              </a:rPr>
              <a:t>one, it is </a:t>
            </a:r>
            <a:r>
              <a:rPr sz="3200" spc="-10" dirty="0">
                <a:latin typeface="Calibri"/>
                <a:cs typeface="Calibri"/>
              </a:rPr>
              <a:t>often </a:t>
            </a:r>
            <a:r>
              <a:rPr sz="3200" spc="-15" dirty="0">
                <a:latin typeface="Calibri"/>
                <a:cs typeface="Calibri"/>
              </a:rPr>
              <a:t>hard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tell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difference 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failed </a:t>
            </a:r>
            <a:r>
              <a:rPr sz="3200" dirty="0">
                <a:latin typeface="Calibri"/>
                <a:cs typeface="Calibri"/>
              </a:rPr>
              <a:t>and a </a:t>
            </a:r>
            <a:r>
              <a:rPr sz="3200" spc="-5" dirty="0">
                <a:latin typeface="Calibri"/>
                <a:cs typeface="Calibri"/>
              </a:rPr>
              <a:t>slow </a:t>
            </a:r>
            <a:r>
              <a:rPr sz="3200" dirty="0">
                <a:latin typeface="Calibri"/>
                <a:cs typeface="Calibri"/>
              </a:rPr>
              <a:t>running </a:t>
            </a:r>
            <a:r>
              <a:rPr sz="3200" spc="-15" dirty="0">
                <a:latin typeface="Calibri"/>
                <a:cs typeface="Calibri"/>
              </a:rPr>
              <a:t>process 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processor.</a:t>
            </a:r>
            <a:endParaRPr sz="3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distinction </a:t>
            </a:r>
            <a:r>
              <a:rPr sz="3200" spc="-5" dirty="0">
                <a:latin typeface="Calibri"/>
                <a:cs typeface="Calibri"/>
              </a:rPr>
              <a:t>is hidden or </a:t>
            </a:r>
            <a:r>
              <a:rPr sz="3200" dirty="0">
                <a:latin typeface="Calibri"/>
                <a:cs typeface="Calibri"/>
              </a:rPr>
              <a:t>made visible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here.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814" y="460001"/>
            <a:ext cx="5389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Migration</a:t>
            </a:r>
            <a:r>
              <a:rPr sz="4400" spc="-6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94E7BDD-B4A3-401B-9C8A-07D2D113E5F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9902"/>
            <a:ext cx="8072755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If </a:t>
            </a:r>
            <a:r>
              <a:rPr sz="3000" spc="-5" dirty="0">
                <a:latin typeface="Calibri"/>
                <a:cs typeface="Calibri"/>
              </a:rPr>
              <a:t>objects </a:t>
            </a:r>
            <a:r>
              <a:rPr sz="3000" spc="-10" dirty="0">
                <a:latin typeface="Calibri"/>
                <a:cs typeface="Calibri"/>
              </a:rPr>
              <a:t>(processes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20" dirty="0">
                <a:latin typeface="Calibri"/>
                <a:cs typeface="Calibri"/>
              </a:rPr>
              <a:t>data) migrate </a:t>
            </a:r>
            <a:r>
              <a:rPr sz="3000" spc="-15" dirty="0">
                <a:latin typeface="Calibri"/>
                <a:cs typeface="Calibri"/>
              </a:rPr>
              <a:t>(to provide  </a:t>
            </a:r>
            <a:r>
              <a:rPr sz="3000" spc="-20" dirty="0">
                <a:latin typeface="Calibri"/>
                <a:cs typeface="Calibri"/>
              </a:rPr>
              <a:t>better </a:t>
            </a:r>
            <a:r>
              <a:rPr sz="3000" spc="-10" dirty="0">
                <a:latin typeface="Calibri"/>
                <a:cs typeface="Calibri"/>
              </a:rPr>
              <a:t>performance,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25" dirty="0">
                <a:latin typeface="Calibri"/>
                <a:cs typeface="Calibri"/>
              </a:rPr>
              <a:t>reliability,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hide  </a:t>
            </a:r>
            <a:r>
              <a:rPr sz="3000" spc="-20" dirty="0">
                <a:latin typeface="Calibri"/>
                <a:cs typeface="Calibri"/>
              </a:rPr>
              <a:t>differences </a:t>
            </a:r>
            <a:r>
              <a:rPr sz="3000" spc="-15" dirty="0">
                <a:latin typeface="Calibri"/>
                <a:cs typeface="Calibri"/>
              </a:rPr>
              <a:t>between </a:t>
            </a:r>
            <a:r>
              <a:rPr sz="3000" spc="-10" dirty="0">
                <a:latin typeface="Calibri"/>
                <a:cs typeface="Calibri"/>
              </a:rPr>
              <a:t>hosts),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should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hidden 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5" dirty="0">
                <a:latin typeface="Calibri"/>
                <a:cs typeface="Calibri"/>
              </a:rPr>
              <a:t>user.</a:t>
            </a:r>
            <a:endParaRPr sz="3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 means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resources 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20" dirty="0">
                <a:latin typeface="Calibri"/>
                <a:cs typeface="Calibri"/>
              </a:rPr>
              <a:t>relocated  </a:t>
            </a:r>
            <a:r>
              <a:rPr sz="3000" spc="-10" dirty="0">
                <a:latin typeface="Calibri"/>
                <a:cs typeface="Calibri"/>
              </a:rPr>
              <a:t>dynamically </a:t>
            </a:r>
            <a:r>
              <a:rPr sz="3000" dirty="0">
                <a:latin typeface="Calibri"/>
                <a:cs typeface="Calibri"/>
              </a:rPr>
              <a:t>without the </a:t>
            </a:r>
            <a:r>
              <a:rPr sz="3000" spc="-10" dirty="0">
                <a:latin typeface="Calibri"/>
                <a:cs typeface="Calibri"/>
              </a:rPr>
              <a:t>user being </a:t>
            </a:r>
            <a:r>
              <a:rPr sz="3000" spc="-20" dirty="0">
                <a:latin typeface="Calibri"/>
                <a:cs typeface="Calibri"/>
              </a:rPr>
              <a:t>aware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5" dirty="0">
                <a:latin typeface="Calibri"/>
                <a:cs typeface="Calibri"/>
              </a:rPr>
              <a:t>reconfigurations.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128" y="460001"/>
            <a:ext cx="6087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r>
              <a:rPr sz="4400" spc="-7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CA360FE-AB40-42AA-9719-F33F042BC76D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2120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Minimizing </a:t>
            </a:r>
            <a:r>
              <a:rPr sz="3200" spc="-10" dirty="0">
                <a:latin typeface="Calibri"/>
                <a:cs typeface="Calibri"/>
              </a:rPr>
              <a:t>performance overheads </a:t>
            </a:r>
            <a:r>
              <a:rPr sz="3200" spc="-5" dirty="0">
                <a:latin typeface="Calibri"/>
                <a:cs typeface="Calibri"/>
              </a:rPr>
              <a:t>in using  </a:t>
            </a:r>
            <a:r>
              <a:rPr sz="3200" spc="-15" dirty="0">
                <a:latin typeface="Calibri"/>
                <a:cs typeface="Calibri"/>
              </a:rPr>
              <a:t>remote resources, </a:t>
            </a:r>
            <a:r>
              <a:rPr sz="3200" spc="-5" dirty="0">
                <a:latin typeface="Calibri"/>
                <a:cs typeface="Calibri"/>
              </a:rPr>
              <a:t>so 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response </a:t>
            </a:r>
            <a:r>
              <a:rPr sz="3200" dirty="0">
                <a:latin typeface="Calibri"/>
                <a:cs typeface="Calibri"/>
              </a:rPr>
              <a:t>time  and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5" dirty="0">
                <a:latin typeface="Calibri"/>
                <a:cs typeface="Calibri"/>
              </a:rPr>
              <a:t>put </a:t>
            </a:r>
            <a:r>
              <a:rPr sz="3200" spc="-15" dirty="0">
                <a:latin typeface="Calibri"/>
                <a:cs typeface="Calibri"/>
              </a:rPr>
              <a:t>are comparable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cases  </a:t>
            </a:r>
            <a:r>
              <a:rPr sz="3200" dirty="0">
                <a:latin typeface="Calibri"/>
                <a:cs typeface="Calibri"/>
              </a:rPr>
              <a:t>when all </a:t>
            </a:r>
            <a:r>
              <a:rPr sz="3200" spc="-10" dirty="0">
                <a:latin typeface="Calibri"/>
                <a:cs typeface="Calibri"/>
              </a:rPr>
              <a:t>resources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local.</a:t>
            </a:r>
            <a:endParaRPr sz="32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configuration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should </a:t>
            </a:r>
            <a:r>
              <a:rPr sz="3200" spc="-5" dirty="0">
                <a:latin typeface="Calibri"/>
                <a:cs typeface="Calibri"/>
              </a:rPr>
              <a:t>not be  </a:t>
            </a:r>
            <a:r>
              <a:rPr sz="3200" spc="-10" dirty="0">
                <a:latin typeface="Calibri"/>
                <a:cs typeface="Calibri"/>
              </a:rPr>
              <a:t>apparent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user in </a:t>
            </a:r>
            <a:r>
              <a:rPr sz="3200" spc="-10" dirty="0">
                <a:latin typeface="Calibri"/>
                <a:cs typeface="Calibri"/>
              </a:rPr>
              <a:t>terms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performance.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128" y="460001"/>
            <a:ext cx="6087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Performance</a:t>
            </a:r>
            <a:r>
              <a:rPr sz="4400" spc="-7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F8302B4-2B71-493C-A7A6-F014BBAE85E9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75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10" dirty="0">
                <a:latin typeface="Calibri"/>
                <a:cs typeface="Calibri"/>
              </a:rPr>
              <a:t>require </a:t>
            </a:r>
            <a:r>
              <a:rPr sz="3200" spc="-15" dirty="0">
                <a:latin typeface="Calibri"/>
                <a:cs typeface="Calibri"/>
              </a:rPr>
              <a:t>complex  resource  </a:t>
            </a:r>
            <a:r>
              <a:rPr sz="3200" spc="-5" dirty="0">
                <a:latin typeface="Calibri"/>
                <a:cs typeface="Calibri"/>
              </a:rPr>
              <a:t>management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mechanisms.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be possible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in cases </a:t>
            </a:r>
            <a:r>
              <a:rPr sz="3200" spc="-10" dirty="0">
                <a:latin typeface="Calibri"/>
                <a:cs typeface="Calibri"/>
              </a:rPr>
              <a:t>where  </a:t>
            </a:r>
            <a:r>
              <a:rPr sz="3200" spc="-15" dirty="0">
                <a:latin typeface="Calibri"/>
                <a:cs typeface="Calibri"/>
              </a:rPr>
              <a:t>resources are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dirty="0">
                <a:latin typeface="Calibri"/>
                <a:cs typeface="Calibri"/>
              </a:rPr>
              <a:t>accessible via </a:t>
            </a:r>
            <a:r>
              <a:rPr sz="3200" spc="-5" dirty="0">
                <a:latin typeface="Calibri"/>
                <a:cs typeface="Calibri"/>
              </a:rPr>
              <a:t>low  </a:t>
            </a:r>
            <a:r>
              <a:rPr sz="3200" spc="-10" dirty="0">
                <a:latin typeface="Calibri"/>
                <a:cs typeface="Calibri"/>
              </a:rPr>
              <a:t>performance networks.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213" y="460001"/>
            <a:ext cx="4739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Scaling</a:t>
            </a:r>
            <a:r>
              <a:rPr sz="4400" spc="-6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23278B5-E4CF-4B37-8E39-06416A2EB6FF}" type="datetime1">
              <a:rPr lang="en-US" smtClean="0"/>
              <a:t>17/01/2023</a:t>
            </a:fld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773259"/>
            <a:ext cx="8070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819785" algn="l"/>
                <a:tab pos="2195195" algn="l"/>
                <a:tab pos="3535679" algn="l"/>
                <a:tab pos="4182110" algn="l"/>
                <a:tab pos="5118100" algn="l"/>
                <a:tab pos="5694045" algn="l"/>
                <a:tab pos="6757670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</a:t>
            </a:r>
            <a:r>
              <a:rPr sz="3200" spc="-5" dirty="0">
                <a:latin typeface="Calibri"/>
                <a:cs typeface="Calibri"/>
              </a:rPr>
              <a:t>shou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able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g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without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5" y="2261549"/>
            <a:ext cx="59474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594485" algn="l"/>
                <a:tab pos="1842770" algn="l"/>
                <a:tab pos="2621280" algn="l"/>
                <a:tab pos="4066540" algn="l"/>
                <a:tab pos="4584065" algn="l"/>
                <a:tab pos="5238115" algn="l"/>
              </a:tabLst>
            </a:pP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ecting		applic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lgori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hm</a:t>
            </a:r>
            <a:r>
              <a:rPr sz="3200" spc="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  </a:t>
            </a:r>
            <a:r>
              <a:rPr sz="3200" spc="-10" dirty="0">
                <a:latin typeface="Calibri"/>
                <a:cs typeface="Calibri"/>
              </a:rPr>
              <a:t>growth	</a:t>
            </a:r>
            <a:r>
              <a:rPr sz="3200" dirty="0">
                <a:latin typeface="Calibri"/>
                <a:cs typeface="Calibri"/>
              </a:rPr>
              <a:t>and	</a:t>
            </a:r>
            <a:r>
              <a:rPr sz="3200" spc="-10" dirty="0">
                <a:latin typeface="Calibri"/>
                <a:cs typeface="Calibri"/>
              </a:rPr>
              <a:t>evolution	</a:t>
            </a:r>
            <a:r>
              <a:rPr sz="3200" spc="-5" dirty="0">
                <a:latin typeface="Calibri"/>
                <a:cs typeface="Calibri"/>
              </a:rPr>
              <a:t>is	</a:t>
            </a:r>
            <a:r>
              <a:rPr sz="3200" spc="5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42" y="2261549"/>
            <a:ext cx="16897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7495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ful  imp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5" y="3968121"/>
            <a:ext cx="5631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requirement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enterprises.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63" y="460001"/>
            <a:ext cx="452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7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FEFAAC93-DAA7-4F6E-9BC3-A82840D8914C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811" y="1542949"/>
            <a:ext cx="8072120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4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distributed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consists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number of 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components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themselves </a:t>
            </a:r>
            <a:r>
              <a:rPr sz="3200" spc="-10" dirty="0">
                <a:latin typeface="Calibri"/>
                <a:cs typeface="Calibri"/>
              </a:rPr>
              <a:t>computer  </a:t>
            </a:r>
            <a:r>
              <a:rPr sz="3200" spc="-25" dirty="0">
                <a:latin typeface="Calibri"/>
                <a:cs typeface="Calibri"/>
              </a:rPr>
              <a:t>systems.</a:t>
            </a:r>
            <a:endParaRPr sz="3200">
              <a:latin typeface="Calibri"/>
              <a:cs typeface="Calibri"/>
            </a:endParaRPr>
          </a:p>
          <a:p>
            <a:pPr marL="355600" marR="6985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connected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some  communication </a:t>
            </a:r>
            <a:r>
              <a:rPr sz="3200" dirty="0">
                <a:latin typeface="Calibri"/>
                <a:cs typeface="Calibri"/>
              </a:rPr>
              <a:t>medium, </a:t>
            </a:r>
            <a:r>
              <a:rPr sz="3200" spc="-5" dirty="0">
                <a:latin typeface="Calibri"/>
                <a:cs typeface="Calibri"/>
              </a:rPr>
              <a:t>usually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sophisticated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213" y="460001"/>
            <a:ext cx="4739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Scaling</a:t>
            </a:r>
            <a:r>
              <a:rPr sz="4400" spc="-60" dirty="0"/>
              <a:t> </a:t>
            </a: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FED361A-A3A5-4F06-8DE4-7EDED8323FE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33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should also </a:t>
            </a:r>
            <a:r>
              <a:rPr sz="3200" spc="-5" dirty="0">
                <a:latin typeface="Calibri"/>
                <a:cs typeface="Calibri"/>
              </a:rPr>
              <a:t>be capable of </a:t>
            </a:r>
            <a:r>
              <a:rPr sz="3200" spc="-10" dirty="0">
                <a:latin typeface="Calibri"/>
                <a:cs typeface="Calibri"/>
              </a:rPr>
              <a:t>scaling  </a:t>
            </a:r>
            <a:r>
              <a:rPr sz="3200" spc="-5" dirty="0">
                <a:latin typeface="Calibri"/>
                <a:cs typeface="Calibri"/>
              </a:rPr>
              <a:t>down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small </a:t>
            </a:r>
            <a:r>
              <a:rPr sz="3200" spc="-10" dirty="0">
                <a:latin typeface="Calibri"/>
                <a:cs typeface="Calibri"/>
              </a:rPr>
              <a:t>environments where required,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be space </a:t>
            </a:r>
            <a:r>
              <a:rPr sz="3200" spc="-10" dirty="0">
                <a:latin typeface="Calibri"/>
                <a:cs typeface="Calibri"/>
              </a:rPr>
              <a:t>and/or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-15" dirty="0">
                <a:latin typeface="Calibri"/>
                <a:cs typeface="Calibri"/>
              </a:rPr>
              <a:t>efficient </a:t>
            </a:r>
            <a:r>
              <a:rPr sz="3200" dirty="0">
                <a:latin typeface="Calibri"/>
                <a:cs typeface="Calibri"/>
              </a:rPr>
              <a:t>as  </a:t>
            </a:r>
            <a:r>
              <a:rPr sz="3200" spc="-10" dirty="0">
                <a:latin typeface="Calibri"/>
                <a:cs typeface="Calibri"/>
              </a:rPr>
              <a:t>required.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B6463906-B059-45A6-800C-B00030D4929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all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above transparency </a:t>
            </a:r>
            <a:r>
              <a:rPr sz="3200" dirty="0">
                <a:latin typeface="Calibri"/>
                <a:cs typeface="Calibri"/>
              </a:rPr>
              <a:t>functions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dirty="0">
                <a:latin typeface="Calibri"/>
                <a:cs typeface="Calibri"/>
              </a:rPr>
              <a:t>built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the IT </a:t>
            </a:r>
            <a:r>
              <a:rPr sz="3200" spc="-15" dirty="0">
                <a:latin typeface="Calibri"/>
                <a:cs typeface="Calibri"/>
              </a:rPr>
              <a:t>infrastructure </a:t>
            </a:r>
            <a:r>
              <a:rPr sz="3200" spc="-5" dirty="0">
                <a:latin typeface="Calibri"/>
                <a:cs typeface="Calibri"/>
              </a:rPr>
              <a:t>(usually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10" dirty="0">
                <a:latin typeface="Calibri"/>
                <a:cs typeface="Calibri"/>
              </a:rPr>
              <a:t>components) </a:t>
            </a:r>
            <a:r>
              <a:rPr sz="3200" dirty="0">
                <a:latin typeface="Calibri"/>
                <a:cs typeface="Calibri"/>
              </a:rPr>
              <a:t>then full </a:t>
            </a:r>
            <a:r>
              <a:rPr sz="3200" spc="-5" dirty="0">
                <a:latin typeface="Calibri"/>
                <a:cs typeface="Calibri"/>
              </a:rPr>
              <a:t>distribution  </a:t>
            </a:r>
            <a:r>
              <a:rPr sz="3200" spc="-10" dirty="0">
                <a:latin typeface="Calibri"/>
                <a:cs typeface="Calibri"/>
              </a:rPr>
              <a:t>transparency can </a:t>
            </a:r>
            <a:r>
              <a:rPr sz="3200" spc="-5" dirty="0">
                <a:latin typeface="Calibri"/>
                <a:cs typeface="Calibri"/>
              </a:rPr>
              <a:t>be achieved.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F278BB69-CB35-4596-861A-4D387A51387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8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degree </a:t>
            </a:r>
            <a:r>
              <a:rPr sz="3200" spc="-5" dirty="0">
                <a:latin typeface="Calibri"/>
                <a:cs typeface="Calibri"/>
              </a:rPr>
              <a:t>of distribution </a:t>
            </a:r>
            <a:r>
              <a:rPr sz="3200" spc="-10" dirty="0">
                <a:latin typeface="Calibri"/>
                <a:cs typeface="Calibri"/>
              </a:rPr>
              <a:t>transparency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measure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distributed </a:t>
            </a:r>
            <a:r>
              <a:rPr sz="3200" spc="-10" dirty="0">
                <a:latin typeface="Calibri"/>
                <a:cs typeface="Calibri"/>
              </a:rPr>
              <a:t>nature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IT  </a:t>
            </a:r>
            <a:r>
              <a:rPr sz="3200" spc="-15" dirty="0">
                <a:latin typeface="Calibri"/>
                <a:cs typeface="Calibri"/>
              </a:rPr>
              <a:t>infrastructure.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0" marR="5080" indent="-22821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Issues in </a:t>
            </a:r>
            <a:r>
              <a:rPr spc="-10" dirty="0"/>
              <a:t>Design </a:t>
            </a:r>
            <a:r>
              <a:rPr spc="-5" dirty="0"/>
              <a:t>of </a:t>
            </a:r>
            <a:r>
              <a:rPr spc="-15" dirty="0"/>
              <a:t>Distributed  </a:t>
            </a:r>
            <a:r>
              <a:rPr spc="-35" dirty="0"/>
              <a:t>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1972543-F35E-4951-A662-B82B5A898CB4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spc="-5" dirty="0">
                <a:latin typeface="Calibri"/>
                <a:cs typeface="Calibri"/>
              </a:rPr>
              <a:t>designs issues that people  building distributed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deal </a:t>
            </a:r>
            <a:r>
              <a:rPr sz="3200" dirty="0">
                <a:latin typeface="Calibri"/>
                <a:cs typeface="Calibri"/>
              </a:rPr>
              <a:t>with,  with a </a:t>
            </a:r>
            <a:r>
              <a:rPr sz="3200" spc="-10" dirty="0">
                <a:latin typeface="Calibri"/>
                <a:cs typeface="Calibri"/>
              </a:rPr>
              <a:t>goal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ensure that they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attained.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370961"/>
            <a:ext cx="832104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0" marR="5080" indent="-228219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Issues in </a:t>
            </a:r>
            <a:r>
              <a:rPr sz="4400" spc="-10" dirty="0"/>
              <a:t>Design </a:t>
            </a:r>
            <a:r>
              <a:rPr sz="4400" spc="-5" dirty="0"/>
              <a:t>of </a:t>
            </a:r>
            <a:r>
              <a:rPr sz="4400" spc="-15" dirty="0"/>
              <a:t>Distributed  </a:t>
            </a:r>
            <a:r>
              <a:rPr sz="4400" spc="-35" dirty="0"/>
              <a:t>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875CACAA-221C-41B8-984D-91E565A77982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58189"/>
            <a:ext cx="4067175" cy="429768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These design issues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are: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63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Transparency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5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Fault</a:t>
            </a:r>
            <a:r>
              <a:rPr sz="2600" spc="-10" dirty="0">
                <a:latin typeface="Calibri"/>
                <a:cs typeface="Calibri"/>
              </a:rPr>
              <a:t> tolerance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5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Openness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5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Concurrency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5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Scalability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5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Performance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1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FD4FE4E-B0E5-4BC1-B499-C69142163CB8}" type="datetime1">
              <a:rPr lang="en-US" smtClean="0"/>
              <a:t>17/01/2023</a:t>
            </a:fld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427475"/>
            <a:ext cx="9144000" cy="3426460"/>
          </a:xfrm>
          <a:custGeom>
            <a:avLst/>
            <a:gdLst/>
            <a:ahLst/>
            <a:cxnLst/>
            <a:rect l="l" t="t" r="r" b="b"/>
            <a:pathLst>
              <a:path w="9144000" h="3426459">
                <a:moveTo>
                  <a:pt x="0" y="3425952"/>
                </a:moveTo>
                <a:lnTo>
                  <a:pt x="9144000" y="3425952"/>
                </a:lnTo>
                <a:lnTo>
                  <a:pt x="9144000" y="0"/>
                </a:lnTo>
                <a:lnTo>
                  <a:pt x="0" y="0"/>
                </a:lnTo>
                <a:lnTo>
                  <a:pt x="0" y="3425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9902"/>
            <a:ext cx="807275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 is one 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45" dirty="0">
                <a:latin typeface="Calibri"/>
                <a:cs typeface="Calibri"/>
              </a:rPr>
              <a:t>key </a:t>
            </a:r>
            <a:r>
              <a:rPr sz="3000" spc="-5" dirty="0">
                <a:latin typeface="Calibri"/>
                <a:cs typeface="Calibri"/>
              </a:rPr>
              <a:t>design issues in </a:t>
            </a:r>
            <a:r>
              <a:rPr sz="3000" spc="-10" dirty="0">
                <a:latin typeface="Calibri"/>
                <a:cs typeface="Calibri"/>
              </a:rPr>
              <a:t>distributed  </a:t>
            </a:r>
            <a:r>
              <a:rPr sz="3000" spc="-20" dirty="0">
                <a:latin typeface="Calibri"/>
                <a:cs typeface="Calibri"/>
              </a:rPr>
              <a:t>systems.</a:t>
            </a:r>
            <a:endParaRPr sz="3000">
              <a:latin typeface="Calibri"/>
              <a:cs typeface="Calibri"/>
            </a:endParaRPr>
          </a:p>
          <a:p>
            <a:pPr marL="354965" marR="8255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3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design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that achieves </a:t>
            </a:r>
            <a:r>
              <a:rPr sz="3000" dirty="0">
                <a:solidFill>
                  <a:srgbClr val="0000CC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0000CC"/>
                </a:solidFill>
                <a:latin typeface="Calibri"/>
                <a:cs typeface="Calibri"/>
              </a:rPr>
              <a:t>single </a:t>
            </a:r>
            <a:r>
              <a:rPr sz="3000" spc="-30" dirty="0">
                <a:solidFill>
                  <a:srgbClr val="0000CC"/>
                </a:solidFill>
                <a:latin typeface="Calibri"/>
                <a:cs typeface="Calibri"/>
              </a:rPr>
              <a:t>system  </a:t>
            </a:r>
            <a:r>
              <a:rPr sz="3000" spc="-10" dirty="0">
                <a:solidFill>
                  <a:srgbClr val="0000CC"/>
                </a:solidFill>
                <a:latin typeface="Calibri"/>
                <a:cs typeface="Calibri"/>
              </a:rPr>
              <a:t>image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very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challenging.</a:t>
            </a:r>
            <a:endParaRPr sz="3000">
              <a:latin typeface="Calibri"/>
              <a:cs typeface="Calibri"/>
            </a:endParaRPr>
          </a:p>
          <a:p>
            <a:pPr marL="354965" marR="6985" indent="-342900" algn="just">
              <a:lnSpc>
                <a:spcPct val="13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concept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transparency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spc="-10" dirty="0">
                <a:latin typeface="Calibri"/>
                <a:cs typeface="Calibri"/>
              </a:rPr>
              <a:t>been proposed 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describe distributed </a:t>
            </a:r>
            <a:r>
              <a:rPr sz="3000" spc="-25" dirty="0">
                <a:latin typeface="Calibri"/>
                <a:cs typeface="Calibri"/>
              </a:rPr>
              <a:t>systems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made 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behave </a:t>
            </a:r>
            <a:r>
              <a:rPr sz="3000" spc="-30" dirty="0">
                <a:latin typeface="Calibri"/>
                <a:cs typeface="Calibri"/>
              </a:rPr>
              <a:t>like </a:t>
            </a:r>
            <a:r>
              <a:rPr sz="3000" dirty="0">
                <a:latin typeface="Calibri"/>
                <a:cs typeface="Calibri"/>
              </a:rPr>
              <a:t>their </a:t>
            </a:r>
            <a:r>
              <a:rPr sz="3000" spc="-10" dirty="0">
                <a:latin typeface="Calibri"/>
                <a:cs typeface="Calibri"/>
              </a:rPr>
              <a:t>non-distributed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counterparts.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1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217F27EE-FD7E-4680-8A8A-FAB25066DB9E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is described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“the </a:t>
            </a:r>
            <a:r>
              <a:rPr sz="3200" spc="-10" dirty="0">
                <a:latin typeface="Calibri"/>
                <a:cs typeface="Calibri"/>
              </a:rPr>
              <a:t>concealment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5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5" dirty="0">
                <a:latin typeface="Calibri"/>
                <a:cs typeface="Calibri"/>
              </a:rPr>
              <a:t>application </a:t>
            </a:r>
            <a:r>
              <a:rPr sz="3200" spc="-15" dirty="0">
                <a:latin typeface="Calibri"/>
                <a:cs typeface="Calibri"/>
              </a:rPr>
              <a:t>programmer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separation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distributed 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perceived </a:t>
            </a:r>
            <a:r>
              <a:rPr sz="3200" dirty="0">
                <a:latin typeface="Calibri"/>
                <a:cs typeface="Calibri"/>
              </a:rPr>
              <a:t>as a  whole </a:t>
            </a:r>
            <a:r>
              <a:rPr sz="3200" spc="-15" dirty="0">
                <a:latin typeface="Calibri"/>
                <a:cs typeface="Calibri"/>
              </a:rPr>
              <a:t>rather </a:t>
            </a:r>
            <a:r>
              <a:rPr sz="3200" dirty="0">
                <a:latin typeface="Calibri"/>
                <a:cs typeface="Calibri"/>
              </a:rPr>
              <a:t>than a </a:t>
            </a:r>
            <a:r>
              <a:rPr sz="3200" spc="-5" dirty="0">
                <a:latin typeface="Calibri"/>
                <a:cs typeface="Calibri"/>
              </a:rPr>
              <a:t>collection of independent  </a:t>
            </a:r>
            <a:r>
              <a:rPr sz="3200" spc="-30" dirty="0">
                <a:latin typeface="Calibri"/>
                <a:cs typeface="Calibri"/>
              </a:rPr>
              <a:t>components.”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242" y="460001"/>
            <a:ext cx="3041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Transparency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2D76D88-CC90-48F7-B8D7-E4B8CC306EB3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148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Transparency </a:t>
            </a: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involves </a:t>
            </a:r>
            <a:r>
              <a:rPr sz="3200" dirty="0">
                <a:latin typeface="Calibri"/>
                <a:cs typeface="Calibri"/>
              </a:rPr>
              <a:t>hiding all the  </a:t>
            </a:r>
            <a:r>
              <a:rPr sz="3200" spc="-5" dirty="0">
                <a:latin typeface="Calibri"/>
                <a:cs typeface="Calibri"/>
              </a:rPr>
              <a:t>distribution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human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application  </a:t>
            </a:r>
            <a:r>
              <a:rPr sz="3200" spc="-15" dirty="0">
                <a:latin typeface="Calibri"/>
                <a:cs typeface="Calibri"/>
              </a:rPr>
              <a:t>programs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E53DB56-027A-487D-A3FF-6AE1F30FA529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042"/>
            <a:ext cx="8071484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Since </a:t>
            </a:r>
            <a:r>
              <a:rPr sz="3000" spc="-15" dirty="0">
                <a:latin typeface="Calibri"/>
                <a:cs typeface="Calibri"/>
              </a:rPr>
              <a:t>failures are </a:t>
            </a:r>
            <a:r>
              <a:rPr sz="3000" spc="-10" dirty="0">
                <a:latin typeface="Calibri"/>
                <a:cs typeface="Calibri"/>
              </a:rPr>
              <a:t>inevitable,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computer </a:t>
            </a:r>
            <a:r>
              <a:rPr sz="3000" spc="-30" dirty="0">
                <a:latin typeface="Calibri"/>
                <a:cs typeface="Calibri"/>
              </a:rPr>
              <a:t>system 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dirty="0">
                <a:latin typeface="Calibri"/>
                <a:cs typeface="Calibri"/>
              </a:rPr>
              <a:t>made </a:t>
            </a:r>
            <a:r>
              <a:rPr sz="3000" spc="-15" dirty="0">
                <a:latin typeface="Calibri"/>
                <a:cs typeface="Calibri"/>
              </a:rPr>
              <a:t>more </a:t>
            </a:r>
            <a:r>
              <a:rPr sz="3000" spc="-10" dirty="0">
                <a:latin typeface="Calibri"/>
                <a:cs typeface="Calibri"/>
              </a:rPr>
              <a:t>reliable by </a:t>
            </a:r>
            <a:r>
              <a:rPr sz="3000" dirty="0">
                <a:latin typeface="Calibri"/>
                <a:cs typeface="Calibri"/>
              </a:rPr>
              <a:t>making </a:t>
            </a:r>
            <a:r>
              <a:rPr sz="3000" spc="-5" dirty="0">
                <a:latin typeface="Calibri"/>
                <a:cs typeface="Calibri"/>
              </a:rPr>
              <a:t>it </a:t>
            </a:r>
            <a:r>
              <a:rPr sz="3000" spc="-20" dirty="0">
                <a:latin typeface="Calibri"/>
                <a:cs typeface="Calibri"/>
              </a:rPr>
              <a:t>fault  </a:t>
            </a:r>
            <a:r>
              <a:rPr sz="3000" spc="-15" dirty="0">
                <a:latin typeface="Calibri"/>
                <a:cs typeface="Calibri"/>
              </a:rPr>
              <a:t>tolerant.</a:t>
            </a:r>
            <a:endParaRPr sz="3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fault tolerant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5" dirty="0">
                <a:latin typeface="Calibri"/>
                <a:cs typeface="Calibri"/>
              </a:rPr>
              <a:t>is one </a:t>
            </a:r>
            <a:r>
              <a:rPr sz="3000" spc="-10" dirty="0">
                <a:latin typeface="Calibri"/>
                <a:cs typeface="Calibri"/>
              </a:rPr>
              <a:t>designed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fulfill </a:t>
            </a:r>
            <a:r>
              <a:rPr sz="3000" spc="-5" dirty="0">
                <a:latin typeface="Calibri"/>
                <a:cs typeface="Calibri"/>
              </a:rPr>
              <a:t>its  </a:t>
            </a:r>
            <a:r>
              <a:rPr sz="3000" spc="-10" dirty="0">
                <a:latin typeface="Calibri"/>
                <a:cs typeface="Calibri"/>
              </a:rPr>
              <a:t>specified </a:t>
            </a:r>
            <a:r>
              <a:rPr sz="3000" spc="-5" dirty="0">
                <a:latin typeface="Calibri"/>
                <a:cs typeface="Calibri"/>
              </a:rPr>
              <a:t>purposes </a:t>
            </a:r>
            <a:r>
              <a:rPr sz="3000" spc="-15" dirty="0">
                <a:latin typeface="Calibri"/>
                <a:cs typeface="Calibri"/>
              </a:rPr>
              <a:t>despite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occurrence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0" dirty="0">
                <a:latin typeface="Calibri"/>
                <a:cs typeface="Calibri"/>
              </a:rPr>
              <a:t>component </a:t>
            </a:r>
            <a:r>
              <a:rPr sz="3000" spc="-15" dirty="0">
                <a:latin typeface="Calibri"/>
                <a:cs typeface="Calibri"/>
              </a:rPr>
              <a:t>failures </a:t>
            </a:r>
            <a:r>
              <a:rPr sz="3000" spc="-5" dirty="0">
                <a:latin typeface="Calibri"/>
                <a:cs typeface="Calibri"/>
              </a:rPr>
              <a:t>(machine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2D52625D-4764-4BA8-A4A0-1A671EEE4D90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Fault </a:t>
            </a:r>
            <a:r>
              <a:rPr sz="3200" spc="-15" dirty="0">
                <a:latin typeface="Calibri"/>
                <a:cs typeface="Calibri"/>
              </a:rPr>
              <a:t>tolerant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designed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mask  </a:t>
            </a:r>
            <a:r>
              <a:rPr sz="3200" spc="-10" dirty="0">
                <a:latin typeface="Calibri"/>
                <a:cs typeface="Calibri"/>
              </a:rPr>
              <a:t>component </a:t>
            </a:r>
            <a:r>
              <a:rPr sz="3200" spc="-15" dirty="0">
                <a:latin typeface="Calibri"/>
                <a:cs typeface="Calibri"/>
              </a:rPr>
              <a:t>failures </a:t>
            </a:r>
            <a:r>
              <a:rPr sz="3200" dirty="0">
                <a:latin typeface="Calibri"/>
                <a:cs typeface="Calibri"/>
              </a:rPr>
              <a:t>i.e. </a:t>
            </a:r>
            <a:r>
              <a:rPr sz="3200" spc="-15" dirty="0">
                <a:latin typeface="Calibri"/>
                <a:cs typeface="Calibri"/>
              </a:rPr>
              <a:t>attempt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prevent </a:t>
            </a:r>
            <a:r>
              <a:rPr sz="3200" spc="5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failure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spite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failure </a:t>
            </a:r>
            <a:r>
              <a:rPr sz="3200" spc="5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some of its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63" y="460001"/>
            <a:ext cx="4529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70" dirty="0"/>
              <a:t> </a:t>
            </a:r>
            <a:r>
              <a:rPr sz="4400" spc="-25" dirty="0"/>
              <a:t>Systems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5449D8BC-9532-4325-8FE1-0793F6338E5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Applications </a:t>
            </a:r>
            <a:r>
              <a:rPr sz="3200" spc="-30" dirty="0">
                <a:latin typeface="Calibri"/>
                <a:cs typeface="Calibri"/>
              </a:rPr>
              <a:t>execute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number of 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processes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25" dirty="0">
                <a:solidFill>
                  <a:srgbClr val="0000CC"/>
                </a:solidFill>
                <a:latin typeface="Calibri"/>
                <a:cs typeface="Calibri"/>
              </a:rPr>
              <a:t>different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component</a:t>
            </a:r>
            <a:r>
              <a:rPr sz="3200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00CC"/>
                </a:solidFill>
                <a:latin typeface="Calibri"/>
                <a:cs typeface="Calibri"/>
              </a:rPr>
              <a:t>systems</a:t>
            </a:r>
            <a:r>
              <a:rPr sz="3200" spc="-2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processes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communicate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interact </a:t>
            </a:r>
            <a:r>
              <a:rPr sz="3200" spc="-1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achieve </a:t>
            </a:r>
            <a:r>
              <a:rPr sz="3200" spc="-15" dirty="0">
                <a:latin typeface="Calibri"/>
                <a:cs typeface="Calibri"/>
              </a:rPr>
              <a:t>productive  </a:t>
            </a:r>
            <a:r>
              <a:rPr sz="3200" spc="-10" dirty="0">
                <a:latin typeface="Calibri"/>
                <a:cs typeface="Calibri"/>
              </a:rPr>
              <a:t>work </a:t>
            </a:r>
            <a:r>
              <a:rPr sz="3200" dirty="0">
                <a:latin typeface="Calibri"/>
                <a:cs typeface="Calibri"/>
              </a:rPr>
              <a:t>within the  </a:t>
            </a:r>
            <a:r>
              <a:rPr sz="3200" spc="-5" dirty="0"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505585" algn="l"/>
                <a:tab pos="3352800" algn="l"/>
                <a:tab pos="4282440" algn="l"/>
                <a:tab pos="5061585" algn="l"/>
                <a:tab pos="6824345" algn="l"/>
              </a:tabLst>
            </a:pPr>
            <a:r>
              <a:rPr spc="-85" dirty="0"/>
              <a:t>F</a:t>
            </a:r>
            <a:r>
              <a:rPr dirty="0"/>
              <a:t>ault	</a:t>
            </a:r>
            <a:r>
              <a:rPr spc="-25" dirty="0"/>
              <a:t>t</a:t>
            </a:r>
            <a:r>
              <a:rPr spc="-5" dirty="0"/>
              <a:t>ol</a:t>
            </a:r>
            <a:r>
              <a:rPr spc="-20" dirty="0"/>
              <a:t>e</a:t>
            </a:r>
            <a:r>
              <a:rPr spc="-65" dirty="0"/>
              <a:t>r</a:t>
            </a:r>
            <a:r>
              <a:rPr dirty="0"/>
              <a:t>ance	</a:t>
            </a:r>
            <a:r>
              <a:rPr spc="-25" dirty="0"/>
              <a:t>c</a:t>
            </a:r>
            <a:r>
              <a:rPr dirty="0"/>
              <a:t>an	</a:t>
            </a:r>
            <a:r>
              <a:rPr spc="-5" dirty="0"/>
              <a:t>b</a:t>
            </a:r>
            <a:r>
              <a:rPr dirty="0"/>
              <a:t>e	achi</a:t>
            </a:r>
            <a:r>
              <a:rPr spc="-30" dirty="0"/>
              <a:t>e</a:t>
            </a:r>
            <a:r>
              <a:rPr spc="-35" dirty="0"/>
              <a:t>v</a:t>
            </a:r>
            <a:r>
              <a:rPr dirty="0"/>
              <a:t>ed	th</a:t>
            </a:r>
            <a:r>
              <a:rPr spc="-55" dirty="0"/>
              <a:t>r</a:t>
            </a:r>
            <a:r>
              <a:rPr spc="-5" dirty="0"/>
              <a:t>ough  </a:t>
            </a:r>
            <a:r>
              <a:rPr spc="-20" dirty="0"/>
              <a:t>hardware </a:t>
            </a:r>
            <a:r>
              <a:rPr dirty="0"/>
              <a:t>and</a:t>
            </a:r>
            <a:r>
              <a:rPr spc="10" dirty="0"/>
              <a:t> </a:t>
            </a:r>
            <a:r>
              <a:rPr spc="-15" dirty="0"/>
              <a:t>software.</a:t>
            </a:r>
          </a:p>
          <a:p>
            <a:pPr marL="756285" marR="5080" lvl="1" indent="-287020">
              <a:lnSpc>
                <a:spcPct val="129900"/>
              </a:lnSpc>
              <a:spcBef>
                <a:spcPts val="70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spc="-5" dirty="0">
                <a:latin typeface="Calibri"/>
                <a:cs typeface="Calibri"/>
              </a:rPr>
              <a:t>Software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10" dirty="0">
                <a:latin typeface="Calibri"/>
                <a:cs typeface="Calibri"/>
              </a:rPr>
              <a:t>Replication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5" dirty="0">
                <a:latin typeface="Calibri"/>
                <a:cs typeface="Calibri"/>
              </a:rPr>
              <a:t>e.g. </a:t>
            </a:r>
            <a:r>
              <a:rPr sz="2600" spc="-10" dirty="0">
                <a:latin typeface="Calibri"/>
                <a:cs typeface="Calibri"/>
              </a:rPr>
              <a:t>replication </a:t>
            </a:r>
            <a:r>
              <a:rPr sz="2600" spc="-5" dirty="0">
                <a:latin typeface="Calibri"/>
                <a:cs typeface="Calibri"/>
              </a:rPr>
              <a:t>of  applications</a:t>
            </a:r>
            <a:endParaRPr sz="2600">
              <a:latin typeface="Calibri"/>
              <a:cs typeface="Calibri"/>
            </a:endParaRPr>
          </a:p>
          <a:p>
            <a:pPr marL="1155700" marR="6350" lvl="2" indent="-229235">
              <a:lnSpc>
                <a:spcPct val="129900"/>
              </a:lnSpc>
              <a:spcBef>
                <a:spcPts val="6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Backward error </a:t>
            </a:r>
            <a:r>
              <a:rPr sz="2200" spc="-15" dirty="0">
                <a:latin typeface="Calibri"/>
                <a:cs typeface="Calibri"/>
              </a:rPr>
              <a:t>recovery </a:t>
            </a:r>
            <a:r>
              <a:rPr sz="2200" dirty="0">
                <a:latin typeface="Calibri"/>
                <a:cs typeface="Calibri"/>
              </a:rPr>
              <a:t>e.g. </a:t>
            </a:r>
            <a:r>
              <a:rPr sz="2200" spc="-15" dirty="0">
                <a:latin typeface="Calibri"/>
                <a:cs typeface="Calibri"/>
              </a:rPr>
              <a:t>rollbacks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save </a:t>
            </a:r>
            <a:r>
              <a:rPr sz="2200" spc="-5" dirty="0">
                <a:latin typeface="Calibri"/>
                <a:cs typeface="Calibri"/>
              </a:rPr>
              <a:t>points </a:t>
            </a:r>
            <a:r>
              <a:rPr sz="2200" spc="-10" dirty="0">
                <a:latin typeface="Calibri"/>
                <a:cs typeface="Calibri"/>
              </a:rPr>
              <a:t>in  database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lnSpc>
                <a:spcPct val="130000"/>
              </a:lnSpc>
              <a:spcBef>
                <a:spcPts val="550"/>
              </a:spcBef>
              <a:buFont typeface="Arial"/>
              <a:buChar char="–"/>
              <a:tabLst>
                <a:tab pos="756920" algn="l"/>
                <a:tab pos="2292350" algn="l"/>
                <a:tab pos="2644140" algn="l"/>
                <a:tab pos="4239895" algn="l"/>
                <a:tab pos="5710555" algn="l"/>
                <a:tab pos="7568565" algn="l"/>
              </a:tabLst>
            </a:pPr>
            <a:r>
              <a:rPr sz="2600" b="1" dirty="0">
                <a:latin typeface="Calibri"/>
                <a:cs typeface="Calibri"/>
              </a:rPr>
              <a:t>Ha</a:t>
            </a:r>
            <a:r>
              <a:rPr sz="2600" b="1" spc="-40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d</a:t>
            </a:r>
            <a:r>
              <a:rPr sz="2600" b="1" spc="-30" dirty="0">
                <a:latin typeface="Calibri"/>
                <a:cs typeface="Calibri"/>
              </a:rPr>
              <a:t>w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30" dirty="0">
                <a:latin typeface="Calibri"/>
                <a:cs typeface="Calibri"/>
              </a:rPr>
              <a:t>r</a:t>
            </a:r>
            <a:r>
              <a:rPr sz="2600" b="1" dirty="0">
                <a:latin typeface="Calibri"/>
                <a:cs typeface="Calibri"/>
              </a:rPr>
              <a:t>e	–	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edund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ha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omp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	e</a:t>
            </a:r>
            <a:r>
              <a:rPr sz="2600" spc="20" dirty="0">
                <a:latin typeface="Calibri"/>
                <a:cs typeface="Calibri"/>
              </a:rPr>
              <a:t>.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.  multiple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processors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0D8C7BF0-4504-4763-A171-FA45F52A0327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EE369AFC-21F8-4561-89C4-24E2EE427DB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042"/>
            <a:ext cx="807339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Redundancy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defined </a:t>
            </a:r>
            <a:r>
              <a:rPr sz="3000" dirty="0">
                <a:latin typeface="Calibri"/>
                <a:cs typeface="Calibri"/>
              </a:rPr>
              <a:t>as those </a:t>
            </a:r>
            <a:r>
              <a:rPr sz="3000" spc="-5" dirty="0">
                <a:latin typeface="Calibri"/>
                <a:cs typeface="Calibri"/>
              </a:rPr>
              <a:t>parts of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needed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correct  </a:t>
            </a:r>
            <a:r>
              <a:rPr sz="3000" spc="-10" dirty="0">
                <a:latin typeface="Calibri"/>
                <a:cs typeface="Calibri"/>
              </a:rPr>
              <a:t>functioning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5" dirty="0">
                <a:latin typeface="Calibri"/>
                <a:cs typeface="Calibri"/>
              </a:rPr>
              <a:t>if no </a:t>
            </a:r>
            <a:r>
              <a:rPr sz="3000" spc="-15" dirty="0">
                <a:latin typeface="Calibri"/>
                <a:cs typeface="Calibri"/>
              </a:rPr>
              <a:t>fault tolerance </a:t>
            </a:r>
            <a:r>
              <a:rPr sz="3000" spc="-5" dirty="0">
                <a:latin typeface="Calibri"/>
                <a:cs typeface="Calibri"/>
              </a:rPr>
              <a:t>is  </a:t>
            </a:r>
            <a:r>
              <a:rPr sz="3000" spc="-10" dirty="0">
                <a:latin typeface="Calibri"/>
                <a:cs typeface="Calibri"/>
              </a:rPr>
              <a:t>supported.</a:t>
            </a:r>
            <a:endParaRPr sz="30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Meaning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dirty="0">
                <a:latin typeface="Calibri"/>
                <a:cs typeface="Calibri"/>
              </a:rPr>
              <a:t>will </a:t>
            </a:r>
            <a:r>
              <a:rPr sz="3000" spc="-10" dirty="0">
                <a:latin typeface="Calibri"/>
                <a:cs typeface="Calibri"/>
              </a:rPr>
              <a:t>continue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work  correctly </a:t>
            </a:r>
            <a:r>
              <a:rPr sz="3000" dirty="0">
                <a:latin typeface="Calibri"/>
                <a:cs typeface="Calibri"/>
              </a:rPr>
              <a:t>without </a:t>
            </a:r>
            <a:r>
              <a:rPr sz="3000" spc="-10" dirty="0">
                <a:latin typeface="Calibri"/>
                <a:cs typeface="Calibri"/>
              </a:rPr>
              <a:t>redundancy </a:t>
            </a:r>
            <a:r>
              <a:rPr sz="3000" spc="-5" dirty="0">
                <a:latin typeface="Calibri"/>
                <a:cs typeface="Calibri"/>
              </a:rPr>
              <a:t>if no </a:t>
            </a:r>
            <a:r>
              <a:rPr sz="3000" spc="-20" dirty="0">
                <a:latin typeface="Calibri"/>
                <a:cs typeface="Calibri"/>
              </a:rPr>
              <a:t>failure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occurs.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417445" algn="l"/>
                <a:tab pos="3112135" algn="l"/>
                <a:tab pos="3657600" algn="l"/>
                <a:tab pos="5248910" algn="l"/>
                <a:tab pos="5692140" algn="l"/>
                <a:tab pos="6577965" algn="l"/>
              </a:tabLst>
            </a:pPr>
            <a:r>
              <a:rPr spc="-45" dirty="0"/>
              <a:t>R</a:t>
            </a:r>
            <a:r>
              <a:rPr dirty="0"/>
              <a:t>ed</a:t>
            </a:r>
            <a:r>
              <a:rPr spc="-15" dirty="0"/>
              <a:t>u</a:t>
            </a:r>
            <a:r>
              <a:rPr spc="-5" dirty="0"/>
              <a:t>ndanc</a:t>
            </a:r>
            <a:r>
              <a:rPr dirty="0"/>
              <a:t>y	</a:t>
            </a:r>
            <a:r>
              <a:rPr spc="-25" dirty="0"/>
              <a:t>c</a:t>
            </a:r>
            <a:r>
              <a:rPr dirty="0"/>
              <a:t>an	</a:t>
            </a:r>
            <a:r>
              <a:rPr spc="-5" dirty="0"/>
              <a:t>b</a:t>
            </a:r>
            <a:r>
              <a:rPr dirty="0"/>
              <a:t>e	</a:t>
            </a:r>
            <a:r>
              <a:rPr spc="-55" dirty="0"/>
              <a:t>e</a:t>
            </a:r>
            <a:r>
              <a:rPr spc="-5" dirty="0"/>
              <a:t>xhibi</a:t>
            </a:r>
            <a:r>
              <a:rPr spc="-40" dirty="0"/>
              <a:t>t</a:t>
            </a:r>
            <a:r>
              <a:rPr dirty="0"/>
              <a:t>ed	</a:t>
            </a:r>
            <a:r>
              <a:rPr spc="-5" dirty="0"/>
              <a:t>i</a:t>
            </a:r>
            <a:r>
              <a:rPr dirty="0"/>
              <a:t>n	</a:t>
            </a:r>
            <a:r>
              <a:rPr spc="-5" dirty="0"/>
              <a:t>bot</a:t>
            </a:r>
            <a:r>
              <a:rPr dirty="0"/>
              <a:t>h	</a:t>
            </a:r>
            <a:r>
              <a:rPr spc="-5" dirty="0"/>
              <a:t>ha</a:t>
            </a:r>
            <a:r>
              <a:rPr spc="-45" dirty="0"/>
              <a:t>r</a:t>
            </a:r>
            <a:r>
              <a:rPr spc="-5" dirty="0"/>
              <a:t>d</a:t>
            </a:r>
            <a:r>
              <a:rPr spc="-40" dirty="0"/>
              <a:t>w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e  and </a:t>
            </a:r>
            <a:r>
              <a:rPr spc="-15" dirty="0"/>
              <a:t>software</a:t>
            </a:r>
            <a:r>
              <a:rPr spc="-30" dirty="0"/>
              <a:t> </a:t>
            </a:r>
            <a:r>
              <a:rPr spc="-10" dirty="0"/>
              <a:t>components.</a:t>
            </a:r>
          </a:p>
          <a:p>
            <a:pPr marL="354965" marR="6985" indent="-34290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1268095" algn="l"/>
                <a:tab pos="2879090" algn="l"/>
                <a:tab pos="4454525" algn="l"/>
                <a:tab pos="5680075" algn="l"/>
                <a:tab pos="7473950" algn="l"/>
              </a:tabLst>
            </a:pPr>
            <a:r>
              <a:rPr spc="-85" dirty="0"/>
              <a:t>F</a:t>
            </a:r>
            <a:r>
              <a:rPr dirty="0"/>
              <a:t>ault	</a:t>
            </a:r>
            <a:r>
              <a:rPr spc="-25" dirty="0"/>
              <a:t>t</a:t>
            </a:r>
            <a:r>
              <a:rPr spc="-5" dirty="0"/>
              <a:t>ol</a:t>
            </a:r>
            <a:r>
              <a:rPr spc="-20" dirty="0"/>
              <a:t>e</a:t>
            </a:r>
            <a:r>
              <a:rPr spc="-65" dirty="0"/>
              <a:t>r</a:t>
            </a:r>
            <a:r>
              <a:rPr dirty="0"/>
              <a:t>ance	</a:t>
            </a:r>
            <a:r>
              <a:rPr spc="-5" dirty="0"/>
              <a:t>im</a:t>
            </a:r>
            <a:r>
              <a:rPr spc="-20" dirty="0"/>
              <a:t>p</a:t>
            </a:r>
            <a:r>
              <a:rPr spc="-50" dirty="0"/>
              <a:t>r</a:t>
            </a:r>
            <a:r>
              <a:rPr spc="-5" dirty="0"/>
              <a:t>o</a:t>
            </a:r>
            <a:r>
              <a:rPr spc="-35" dirty="0"/>
              <a:t>v</a:t>
            </a:r>
            <a:r>
              <a:rPr dirty="0"/>
              <a:t>es	</a:t>
            </a:r>
            <a:r>
              <a:rPr spc="-50" dirty="0"/>
              <a:t>s</a:t>
            </a:r>
            <a:r>
              <a:rPr spc="-40" dirty="0"/>
              <a:t>y</a:t>
            </a:r>
            <a:r>
              <a:rPr spc="-35" dirty="0"/>
              <a:t>st</a:t>
            </a:r>
            <a:r>
              <a:rPr dirty="0"/>
              <a:t>em	</a:t>
            </a:r>
            <a:r>
              <a:rPr spc="-45" dirty="0"/>
              <a:t>a</a:t>
            </a:r>
            <a:r>
              <a:rPr spc="-60" dirty="0"/>
              <a:t>v</a:t>
            </a:r>
            <a:r>
              <a:rPr dirty="0"/>
              <a:t>ailability	and  </a:t>
            </a:r>
            <a:r>
              <a:rPr spc="-25" dirty="0"/>
              <a:t>reliability.</a:t>
            </a:r>
          </a:p>
          <a:p>
            <a:pPr marL="354965" marR="5080" indent="-34290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20" dirty="0"/>
              <a:t>Fault </a:t>
            </a:r>
            <a:r>
              <a:rPr spc="-15" dirty="0"/>
              <a:t>tolerance </a:t>
            </a:r>
            <a:r>
              <a:rPr spc="-5" dirty="0">
                <a:solidFill>
                  <a:srgbClr val="0000CC"/>
                </a:solidFill>
              </a:rPr>
              <a:t>masks </a:t>
            </a:r>
            <a:r>
              <a:rPr spc="-15" dirty="0"/>
              <a:t>faults, </a:t>
            </a:r>
            <a:r>
              <a:rPr dirty="0"/>
              <a:t>which </a:t>
            </a:r>
            <a:r>
              <a:rPr spc="-5" dirty="0"/>
              <a:t>means </a:t>
            </a:r>
            <a:r>
              <a:rPr spc="-10" dirty="0"/>
              <a:t>that </a:t>
            </a:r>
            <a:r>
              <a:rPr spc="-5" dirty="0"/>
              <a:t>it  </a:t>
            </a:r>
            <a:r>
              <a:rPr spc="-20" dirty="0"/>
              <a:t>makes </a:t>
            </a:r>
            <a:r>
              <a:rPr spc="-15" dirty="0"/>
              <a:t>faults </a:t>
            </a:r>
            <a:r>
              <a:rPr spc="-5" dirty="0"/>
              <a:t>not </a:t>
            </a:r>
            <a:r>
              <a:rPr dirty="0"/>
              <a:t>visible </a:t>
            </a:r>
            <a:r>
              <a:rPr spc="-15" dirty="0"/>
              <a:t>to </a:t>
            </a:r>
            <a:r>
              <a:rPr dirty="0"/>
              <a:t>the </a:t>
            </a:r>
            <a:r>
              <a:rPr spc="-15" dirty="0"/>
              <a:t>users</a:t>
            </a:r>
            <a:r>
              <a:rPr spc="-60" dirty="0"/>
              <a:t> </a:t>
            </a:r>
            <a:r>
              <a:rPr spc="-30" dirty="0"/>
              <a:t>externally.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DAA8C46C-2B27-4988-AC3D-E2F8A5C72DDB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7A288D13-2790-4DC9-883F-A717CEEF0D0F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42949"/>
            <a:ext cx="8070850" cy="421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399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still continues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function  </a:t>
            </a:r>
            <a:r>
              <a:rPr sz="3200" spc="-10" dirty="0">
                <a:latin typeface="Calibri"/>
                <a:cs typeface="Calibri"/>
              </a:rPr>
              <a:t>according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specification.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4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Fault </a:t>
            </a:r>
            <a:r>
              <a:rPr sz="3200" spc="-15" dirty="0">
                <a:latin typeface="Calibri"/>
                <a:cs typeface="Calibri"/>
              </a:rPr>
              <a:t>tolerance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be achieved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10" dirty="0">
                <a:solidFill>
                  <a:srgbClr val="0000CC"/>
                </a:solidFill>
                <a:latin typeface="Calibri"/>
                <a:cs typeface="Calibri"/>
              </a:rPr>
              <a:t>fault  </a:t>
            </a: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prevention </a:t>
            </a:r>
            <a:r>
              <a:rPr sz="3200" dirty="0">
                <a:latin typeface="Calibri"/>
                <a:cs typeface="Calibri"/>
              </a:rPr>
              <a:t>i.e. trying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detect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fault </a:t>
            </a:r>
            <a:r>
              <a:rPr sz="3200" spc="-5" dirty="0">
                <a:latin typeface="Calibri"/>
                <a:cs typeface="Calibri"/>
              </a:rPr>
              <a:t>in  </a:t>
            </a:r>
            <a:r>
              <a:rPr sz="3200" spc="-20" dirty="0">
                <a:latin typeface="Calibri"/>
                <a:cs typeface="Calibri"/>
              </a:rPr>
              <a:t>hardware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30" dirty="0">
                <a:latin typeface="Calibri"/>
                <a:cs typeface="Calibri"/>
              </a:rPr>
              <a:t>before </a:t>
            </a:r>
            <a:r>
              <a:rPr sz="3200" spc="-5" dirty="0">
                <a:latin typeface="Calibri"/>
                <a:cs typeface="Calibri"/>
              </a:rPr>
              <a:t>connecting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system. </a:t>
            </a:r>
            <a:r>
              <a:rPr sz="3200" spc="-15" dirty="0">
                <a:latin typeface="Calibri"/>
                <a:cs typeface="Calibri"/>
              </a:rPr>
              <a:t>For example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debugging.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61" y="460001"/>
            <a:ext cx="3456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Fault</a:t>
            </a:r>
            <a:r>
              <a:rPr sz="4400" spc="-65" dirty="0"/>
              <a:t> </a:t>
            </a:r>
            <a:r>
              <a:rPr sz="4400" spc="-55" dirty="0"/>
              <a:t>Tolerance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85800" rIns="0" bIns="0" rtlCol="0">
            <a:spAutoFit/>
          </a:bodyPr>
          <a:lstStyle/>
          <a:p>
            <a:pPr marL="354965" marR="5080">
              <a:lnSpc>
                <a:spcPct val="140000"/>
              </a:lnSpc>
              <a:spcBef>
                <a:spcPts val="100"/>
              </a:spcBef>
            </a:pPr>
            <a:r>
              <a:rPr sz="2700" spc="-10" dirty="0"/>
              <a:t>availability </a:t>
            </a:r>
            <a:r>
              <a:rPr sz="2700" dirty="0"/>
              <a:t>and </a:t>
            </a:r>
            <a:r>
              <a:rPr sz="2700" spc="-20" dirty="0"/>
              <a:t>reliability, </a:t>
            </a:r>
            <a:r>
              <a:rPr sz="2700" spc="-5" dirty="0"/>
              <a:t>it brings some </a:t>
            </a:r>
            <a:r>
              <a:rPr sz="2700" spc="-10" dirty="0"/>
              <a:t>overheads </a:t>
            </a:r>
            <a:r>
              <a:rPr sz="2700" spc="-5" dirty="0"/>
              <a:t>in  </a:t>
            </a:r>
            <a:r>
              <a:rPr sz="2700" spc="-10" dirty="0"/>
              <a:t>terms</a:t>
            </a:r>
            <a:r>
              <a:rPr sz="2700" spc="-35" dirty="0"/>
              <a:t> </a:t>
            </a:r>
            <a:r>
              <a:rPr sz="2700" dirty="0"/>
              <a:t>of:</a:t>
            </a:r>
            <a:endParaRPr sz="2700"/>
          </a:p>
          <a:p>
            <a:pPr marL="755650" indent="-287655">
              <a:lnSpc>
                <a:spcPct val="100000"/>
              </a:lnSpc>
              <a:spcBef>
                <a:spcPts val="1790"/>
              </a:spcBef>
              <a:buFont typeface="Arial"/>
              <a:buChar char="–"/>
              <a:tabLst>
                <a:tab pos="756920" algn="l"/>
                <a:tab pos="1431290" algn="l"/>
              </a:tabLst>
            </a:pPr>
            <a:r>
              <a:rPr sz="2400" spc="-10" dirty="0"/>
              <a:t>Cost	</a:t>
            </a:r>
            <a:r>
              <a:rPr sz="2400" dirty="0"/>
              <a:t>- </a:t>
            </a:r>
            <a:r>
              <a:rPr sz="2400" spc="-5" dirty="0"/>
              <a:t>increased </a:t>
            </a:r>
            <a:r>
              <a:rPr sz="2400" spc="-25" dirty="0"/>
              <a:t>system </a:t>
            </a:r>
            <a:r>
              <a:rPr sz="2400" spc="-15" dirty="0"/>
              <a:t>costs</a:t>
            </a:r>
            <a:endParaRPr sz="2400"/>
          </a:p>
          <a:p>
            <a:pPr marL="755650" indent="-287655">
              <a:lnSpc>
                <a:spcPct val="100000"/>
              </a:lnSpc>
              <a:spcBef>
                <a:spcPts val="1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/>
              <a:t>Software </a:t>
            </a:r>
            <a:r>
              <a:rPr sz="2400" spc="-10" dirty="0"/>
              <a:t>development </a:t>
            </a:r>
            <a:r>
              <a:rPr sz="2400" dirty="0"/>
              <a:t>– </a:t>
            </a:r>
            <a:r>
              <a:rPr sz="2400" spc="-10" dirty="0"/>
              <a:t>recovery </a:t>
            </a:r>
            <a:r>
              <a:rPr sz="2400" spc="-5" dirty="0"/>
              <a:t>mechanisms </a:t>
            </a:r>
            <a:r>
              <a:rPr sz="2400" dirty="0"/>
              <a:t>and</a:t>
            </a:r>
            <a:r>
              <a:rPr sz="2400" spc="15" dirty="0"/>
              <a:t> </a:t>
            </a:r>
            <a:r>
              <a:rPr sz="2400" spc="-10" dirty="0"/>
              <a:t>testing</a:t>
            </a:r>
            <a:endParaRPr sz="2400"/>
          </a:p>
          <a:p>
            <a:pPr marL="755650" indent="-287655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/>
              <a:t>Performance </a:t>
            </a:r>
            <a:r>
              <a:rPr sz="2400" dirty="0"/>
              <a:t>– </a:t>
            </a:r>
            <a:r>
              <a:rPr sz="2400" spc="-15" dirty="0"/>
              <a:t>makes </a:t>
            </a:r>
            <a:r>
              <a:rPr sz="2400" spc="-25" dirty="0"/>
              <a:t>system </a:t>
            </a:r>
            <a:r>
              <a:rPr sz="2400" spc="-10" dirty="0"/>
              <a:t>slower </a:t>
            </a:r>
            <a:r>
              <a:rPr sz="2400" spc="-5" dirty="0"/>
              <a:t>in </a:t>
            </a:r>
            <a:r>
              <a:rPr sz="2400" spc="-10" dirty="0"/>
              <a:t>updates </a:t>
            </a:r>
            <a:r>
              <a:rPr sz="2400" spc="-5" dirty="0"/>
              <a:t>of</a:t>
            </a:r>
            <a:r>
              <a:rPr sz="2400" spc="5" dirty="0"/>
              <a:t> </a:t>
            </a:r>
            <a:r>
              <a:rPr sz="2400" spc="-5" dirty="0"/>
              <a:t>replicas</a:t>
            </a:r>
            <a:endParaRPr sz="2400"/>
          </a:p>
          <a:p>
            <a:pPr marL="755650" indent="-287655">
              <a:lnSpc>
                <a:spcPct val="100000"/>
              </a:lnSpc>
              <a:spcBef>
                <a:spcPts val="1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/>
              <a:t>Consistency </a:t>
            </a:r>
            <a:r>
              <a:rPr sz="2400" dirty="0"/>
              <a:t>– </a:t>
            </a:r>
            <a:r>
              <a:rPr sz="2400" spc="-5" dirty="0"/>
              <a:t>maintaining </a:t>
            </a:r>
            <a:r>
              <a:rPr sz="2400" spc="-15" dirty="0"/>
              <a:t>data </a:t>
            </a:r>
            <a:r>
              <a:rPr sz="2400" spc="-10" dirty="0"/>
              <a:t>consistency </a:t>
            </a:r>
            <a:r>
              <a:rPr sz="2400" spc="-5" dirty="0"/>
              <a:t>is not</a:t>
            </a:r>
            <a:r>
              <a:rPr sz="2400" spc="-80" dirty="0"/>
              <a:t> </a:t>
            </a:r>
            <a:r>
              <a:rPr sz="2400" dirty="0"/>
              <a:t>trivial</a:t>
            </a:r>
            <a:endParaRPr sz="24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B5BB21D-FD2E-496C-A176-E606449CC59B}" type="datetime1">
              <a:rPr lang="en-US" smtClean="0"/>
              <a:t>17/01/2023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21522"/>
            <a:ext cx="26333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983105" algn="l"/>
              </a:tabLst>
            </a:pPr>
            <a:r>
              <a:rPr sz="2700" dirty="0">
                <a:latin typeface="Calibri"/>
                <a:cs typeface="Calibri"/>
              </a:rPr>
              <a:t>Although	</a:t>
            </a:r>
            <a:r>
              <a:rPr sz="2700" spc="-45" dirty="0">
                <a:latin typeface="Calibri"/>
                <a:cs typeface="Calibri"/>
              </a:rPr>
              <a:t>f</a:t>
            </a:r>
            <a:r>
              <a:rPr sz="2700" dirty="0">
                <a:latin typeface="Calibri"/>
                <a:cs typeface="Calibri"/>
              </a:rPr>
              <a:t>ault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224" y="1721522"/>
            <a:ext cx="51092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0" algn="l"/>
                <a:tab pos="3312795" algn="l"/>
                <a:tab pos="4131310" algn="l"/>
              </a:tabLst>
            </a:pPr>
            <a:r>
              <a:rPr sz="2700" spc="-15" dirty="0">
                <a:latin typeface="Calibri"/>
                <a:cs typeface="Calibri"/>
              </a:rPr>
              <a:t>tolerance	improves	</a:t>
            </a:r>
            <a:r>
              <a:rPr sz="2700" dirty="0">
                <a:latin typeface="Calibri"/>
                <a:cs typeface="Calibri"/>
              </a:rPr>
              <a:t>the	</a:t>
            </a:r>
            <a:r>
              <a:rPr sz="2700" spc="-30" dirty="0">
                <a:latin typeface="Calibri"/>
                <a:cs typeface="Calibri"/>
              </a:rPr>
              <a:t>system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308" y="460001"/>
            <a:ext cx="288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10" dirty="0"/>
              <a:t>n</a:t>
            </a:r>
            <a:r>
              <a:rPr sz="4400" dirty="0"/>
              <a:t>cur</a:t>
            </a:r>
            <a:r>
              <a:rPr sz="4400" spc="-65" dirty="0"/>
              <a:t>r</a:t>
            </a:r>
            <a:r>
              <a:rPr sz="4400" dirty="0"/>
              <a:t>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9EF9AC8B-74A9-4361-9B4D-CB423EFC8012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0850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2590800" algn="l"/>
                <a:tab pos="3698875" algn="l"/>
                <a:tab pos="4162425" algn="l"/>
                <a:tab pos="4516120" algn="l"/>
                <a:tab pos="5817235" algn="l"/>
                <a:tab pos="6896100" algn="l"/>
              </a:tabLst>
            </a:pPr>
            <a:r>
              <a:rPr sz="3200" spc="-5" dirty="0">
                <a:latin typeface="Calibri"/>
                <a:cs typeface="Calibri"/>
              </a:rPr>
              <a:t>Concur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cy	arises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when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  </a:t>
            </a:r>
            <a:r>
              <a:rPr sz="3200" spc="-10" dirty="0">
                <a:latin typeface="Calibri"/>
                <a:cs typeface="Calibri"/>
              </a:rPr>
              <a:t>processes </a:t>
            </a:r>
            <a:r>
              <a:rPr sz="3200" dirty="0">
                <a:latin typeface="Calibri"/>
                <a:cs typeface="Calibri"/>
              </a:rPr>
              <a:t>run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parallel.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499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815340" algn="l"/>
                <a:tab pos="1961514" algn="l"/>
                <a:tab pos="3810635" algn="l"/>
                <a:tab pos="4577080" algn="l"/>
                <a:tab pos="5374005" algn="l"/>
                <a:tab pos="7291070" algn="l"/>
              </a:tabLst>
            </a:pPr>
            <a:r>
              <a:rPr sz="3200" dirty="0">
                <a:latin typeface="Calibri"/>
                <a:cs typeface="Calibri"/>
              </a:rPr>
              <a:t>If	these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oces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es	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olle</a:t>
            </a:r>
            <a:r>
              <a:rPr sz="3200" dirty="0">
                <a:latin typeface="Calibri"/>
                <a:cs typeface="Calibri"/>
              </a:rPr>
              <a:t>d	then  </a:t>
            </a:r>
            <a:r>
              <a:rPr sz="3200" spc="-10" dirty="0">
                <a:latin typeface="Calibri"/>
                <a:cs typeface="Calibri"/>
              </a:rPr>
              <a:t>inconsistencies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dirty="0">
                <a:latin typeface="Calibri"/>
                <a:cs typeface="Calibri"/>
              </a:rPr>
              <a:t>arise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308" y="460001"/>
            <a:ext cx="288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10" dirty="0"/>
              <a:t>n</a:t>
            </a:r>
            <a:r>
              <a:rPr sz="4400" dirty="0"/>
              <a:t>cur</a:t>
            </a:r>
            <a:r>
              <a:rPr sz="4400" spc="-65" dirty="0"/>
              <a:t>r</a:t>
            </a:r>
            <a:r>
              <a:rPr sz="4400" dirty="0"/>
              <a:t>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4AEF0788-5201-4F83-9A50-E1BACD262E9A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is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issue in of distributed </a:t>
            </a:r>
            <a:r>
              <a:rPr sz="3200" spc="-25" dirty="0">
                <a:latin typeface="Calibri"/>
                <a:cs typeface="Calibri"/>
              </a:rPr>
              <a:t>systems  </a:t>
            </a:r>
            <a:r>
              <a:rPr sz="3200" spc="-5" dirty="0">
                <a:latin typeface="Calibri"/>
                <a:cs typeface="Calibri"/>
              </a:rPr>
              <a:t>because </a:t>
            </a:r>
            <a:r>
              <a:rPr sz="3200" spc="-10" dirty="0">
                <a:latin typeface="Calibri"/>
                <a:cs typeface="Calibri"/>
              </a:rPr>
              <a:t>designers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carefully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keenly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5" dirty="0">
                <a:latin typeface="Calibri"/>
                <a:cs typeface="Calibri"/>
              </a:rPr>
              <a:t>inconsistency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conflicts.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308" y="460001"/>
            <a:ext cx="288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</a:t>
            </a:r>
            <a:r>
              <a:rPr sz="4400" spc="10" dirty="0"/>
              <a:t>n</a:t>
            </a:r>
            <a:r>
              <a:rPr sz="4400" dirty="0"/>
              <a:t>cur</a:t>
            </a:r>
            <a:r>
              <a:rPr sz="4400" spc="-65" dirty="0"/>
              <a:t>r</a:t>
            </a:r>
            <a:r>
              <a:rPr sz="4400" dirty="0"/>
              <a:t>ency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9B884B9C-1915-4A22-BE46-E8876719CEA1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end </a:t>
            </a:r>
            <a:r>
              <a:rPr sz="3200" spc="-10" dirty="0">
                <a:latin typeface="Calibri"/>
                <a:cs typeface="Calibri"/>
              </a:rPr>
              <a:t>result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achieve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serial access  illusion.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Concurrency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important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achieve  </a:t>
            </a:r>
            <a:r>
              <a:rPr sz="3200" spc="-15" dirty="0">
                <a:latin typeface="Calibri"/>
                <a:cs typeface="Calibri"/>
              </a:rPr>
              <a:t>proper resource </a:t>
            </a:r>
            <a:r>
              <a:rPr sz="3200" spc="-5" dirty="0">
                <a:latin typeface="Calibri"/>
                <a:cs typeface="Calibri"/>
              </a:rPr>
              <a:t>sharing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co-operation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processes.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809" y="460001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Open</a:t>
            </a:r>
            <a:r>
              <a:rPr sz="4400" spc="10" dirty="0"/>
              <a:t>n</a:t>
            </a:r>
            <a:r>
              <a:rPr sz="4400" dirty="0"/>
              <a:t>ess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67BF6886-CE6B-45E2-8230-DF16183F1D69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is </a:t>
            </a:r>
            <a:r>
              <a:rPr sz="3200" dirty="0">
                <a:latin typeface="Calibri"/>
                <a:cs typeface="Calibri"/>
              </a:rPr>
              <a:t>the ability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accommodate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technology </a:t>
            </a:r>
            <a:r>
              <a:rPr sz="3200" spc="-15" dirty="0">
                <a:latin typeface="Calibri"/>
                <a:cs typeface="Calibri"/>
              </a:rPr>
              <a:t>(hardware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software components) </a:t>
            </a:r>
            <a:r>
              <a:rPr sz="3200" dirty="0">
                <a:latin typeface="Calibri"/>
                <a:cs typeface="Calibri"/>
              </a:rPr>
              <a:t>without changing  the </a:t>
            </a:r>
            <a:r>
              <a:rPr sz="3200" spc="-5" dirty="0">
                <a:latin typeface="Calibri"/>
                <a:cs typeface="Calibri"/>
              </a:rPr>
              <a:t>underlying </a:t>
            </a:r>
            <a:r>
              <a:rPr sz="3200" spc="-15" dirty="0">
                <a:latin typeface="Calibri"/>
                <a:cs typeface="Calibri"/>
              </a:rPr>
              <a:t>structure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809" y="460001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Open</a:t>
            </a:r>
            <a:r>
              <a:rPr sz="4400" spc="10" dirty="0"/>
              <a:t>n</a:t>
            </a:r>
            <a:r>
              <a:rPr sz="4400" dirty="0"/>
              <a:t>ess</a:t>
            </a:r>
            <a:endParaRPr sz="4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378575"/>
            <a:ext cx="2103438" cy="342900"/>
          </a:xfrm>
        </p:spPr>
        <p:txBody>
          <a:bodyPr/>
          <a:lstStyle/>
          <a:p>
            <a:fld id="{314E7F7B-5C8B-44E9-914A-C64C39A96CC7}" type="datetime1">
              <a:rPr lang="en-US" smtClean="0"/>
              <a:t>17/01/2023</a:t>
            </a:fld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898775" y="6370638"/>
            <a:ext cx="62452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mtClean="0"/>
              <a:t>Distributed Systems: Introduction to Distributed Systems. Mulei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861425" y="6462713"/>
            <a:ext cx="282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11" y="1529928"/>
            <a:ext cx="8071484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example, </a:t>
            </a:r>
            <a:r>
              <a:rPr sz="3200" dirty="0">
                <a:latin typeface="Calibri"/>
                <a:cs typeface="Calibri"/>
              </a:rPr>
              <a:t>the ability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accommodate </a:t>
            </a:r>
            <a:r>
              <a:rPr sz="3200" dirty="0">
                <a:latin typeface="Calibri"/>
                <a:cs typeface="Calibri"/>
              </a:rPr>
              <a:t>a 64- 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10" dirty="0">
                <a:latin typeface="Calibri"/>
                <a:cs typeface="Calibri"/>
              </a:rPr>
              <a:t>processor </a:t>
            </a:r>
            <a:r>
              <a:rPr sz="3200" spc="-15" dirty="0">
                <a:latin typeface="Calibri"/>
                <a:cs typeface="Calibri"/>
              </a:rPr>
              <a:t>where </a:t>
            </a:r>
            <a:r>
              <a:rPr sz="3200" dirty="0">
                <a:latin typeface="Calibri"/>
                <a:cs typeface="Calibri"/>
              </a:rPr>
              <a:t>a 32-bit </a:t>
            </a:r>
            <a:r>
              <a:rPr sz="3200" spc="-10" dirty="0">
                <a:latin typeface="Calibri"/>
                <a:cs typeface="Calibri"/>
              </a:rPr>
              <a:t>processor was  </a:t>
            </a:r>
            <a:r>
              <a:rPr sz="3200" spc="-5" dirty="0">
                <a:latin typeface="Calibri"/>
                <a:cs typeface="Calibri"/>
              </a:rPr>
              <a:t>being used </a:t>
            </a:r>
            <a:r>
              <a:rPr sz="3200" dirty="0">
                <a:latin typeface="Calibri"/>
                <a:cs typeface="Calibri"/>
              </a:rPr>
              <a:t>without </a:t>
            </a:r>
            <a:r>
              <a:rPr sz="3200" spc="-5" dirty="0">
                <a:latin typeface="Calibri"/>
                <a:cs typeface="Calibri"/>
              </a:rPr>
              <a:t>changing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underlying 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structure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the ability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accommodate </a:t>
            </a:r>
            <a:r>
              <a:rPr sz="3200" dirty="0">
                <a:latin typeface="Calibri"/>
                <a:cs typeface="Calibri"/>
              </a:rPr>
              <a:t>a machine running a </a:t>
            </a:r>
            <a:r>
              <a:rPr sz="3200" spc="-10" dirty="0">
                <a:latin typeface="Calibri"/>
                <a:cs typeface="Calibri"/>
              </a:rPr>
              <a:t>MAC </a:t>
            </a:r>
            <a:r>
              <a:rPr sz="3200" dirty="0">
                <a:latin typeface="Calibri"/>
                <a:cs typeface="Calibri"/>
              </a:rPr>
              <a:t>O/S 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predominantly Windows O/S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4326</Words>
  <Application>Microsoft Office PowerPoint</Application>
  <PresentationFormat>On-screen Show (4:3)</PresentationFormat>
  <Paragraphs>737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Times New Roman</vt:lpstr>
      <vt:lpstr>Wingdings</vt:lpstr>
      <vt:lpstr>Retrospect</vt:lpstr>
      <vt:lpstr> DISTRIBUTED SYSTEMS</vt:lpstr>
      <vt:lpstr>Learning Outcomes</vt:lpstr>
      <vt:lpstr>Introduction</vt:lpstr>
      <vt:lpstr>Introduction</vt:lpstr>
      <vt:lpstr>Centralized Systems</vt:lpstr>
      <vt:lpstr>Centralized Systems</vt:lpstr>
      <vt:lpstr>Centralized Systems</vt:lpstr>
      <vt:lpstr>Distributed Systems</vt:lpstr>
      <vt:lpstr>Distributed Systems</vt:lpstr>
      <vt:lpstr>Distributed Systems</vt:lpstr>
      <vt:lpstr>Distributed System</vt:lpstr>
      <vt:lpstr>Distributed Systems</vt:lpstr>
      <vt:lpstr>Distributed Systems</vt:lpstr>
      <vt:lpstr>Distributed Computing</vt:lpstr>
      <vt:lpstr>Distributed Computing</vt:lpstr>
      <vt:lpstr>Distributed Computing</vt:lpstr>
      <vt:lpstr>Distributed Computing</vt:lpstr>
      <vt:lpstr>Distributed Computing</vt:lpstr>
      <vt:lpstr>Examples of Distributed Systems</vt:lpstr>
      <vt:lpstr>Automatic Teller Machine  Network</vt:lpstr>
      <vt:lpstr>Internet</vt:lpstr>
      <vt:lpstr>Mobile and Ubiquitous  Computing</vt:lpstr>
      <vt:lpstr>Why are Systems Distributed?</vt:lpstr>
      <vt:lpstr>Why are Systems Distributed?</vt:lpstr>
      <vt:lpstr>Characteristics of Distributed  Systems</vt:lpstr>
      <vt:lpstr>Multiple autonomous processing  elements</vt:lpstr>
      <vt:lpstr>Information exchange over a  network</vt:lpstr>
      <vt:lpstr>Processes interact via non-shared  local memory.</vt:lpstr>
      <vt:lpstr>Transparency</vt:lpstr>
      <vt:lpstr>Transparency</vt:lpstr>
      <vt:lpstr>Transparency</vt:lpstr>
      <vt:lpstr>Global names</vt:lpstr>
      <vt:lpstr>Global access</vt:lpstr>
      <vt:lpstr>Global security</vt:lpstr>
      <vt:lpstr>Global management</vt:lpstr>
      <vt:lpstr>Components of a Distributed  System.</vt:lpstr>
      <vt:lpstr>Data</vt:lpstr>
      <vt:lpstr>Processing</vt:lpstr>
      <vt:lpstr>Presentation</vt:lpstr>
      <vt:lpstr>Advantages of Distributed  Systems.</vt:lpstr>
      <vt:lpstr>Fault-tolerant</vt:lpstr>
      <vt:lpstr>More flexible</vt:lpstr>
      <vt:lpstr>Easier to extend</vt:lpstr>
      <vt:lpstr>Easier to upgrade</vt:lpstr>
      <vt:lpstr>Local autonomy</vt:lpstr>
      <vt:lpstr>Increased Reliability and  Availability</vt:lpstr>
      <vt:lpstr>Increased Reliability and  Availability</vt:lpstr>
      <vt:lpstr>Improved Performance</vt:lpstr>
      <vt:lpstr>Improved performance</vt:lpstr>
      <vt:lpstr>Security breaches are localized</vt:lpstr>
      <vt:lpstr>Disadvantages of Distributed  Systems</vt:lpstr>
      <vt:lpstr>It’s more difficult to manage and  secure.</vt:lpstr>
      <vt:lpstr>Lack of skilled support and  development Staff.</vt:lpstr>
      <vt:lpstr>Distribution Transparency</vt:lpstr>
      <vt:lpstr>Distribution Transparency</vt:lpstr>
      <vt:lpstr>Distribution Transparency</vt:lpstr>
      <vt:lpstr>Distribution Transparency</vt:lpstr>
      <vt:lpstr>Full Distribution Transparency</vt:lpstr>
      <vt:lpstr>Full Distribution Transparency</vt:lpstr>
      <vt:lpstr>Partial or selective Distribution  Transparency.</vt:lpstr>
      <vt:lpstr>Partial or selective Distribution  Transparency</vt:lpstr>
      <vt:lpstr>Partial or selective Distribution  Transparency</vt:lpstr>
      <vt:lpstr>Types of Transparency</vt:lpstr>
      <vt:lpstr>Access transparency</vt:lpstr>
      <vt:lpstr>Access transparency</vt:lpstr>
      <vt:lpstr>Access transparency</vt:lpstr>
      <vt:lpstr>Location Transparency</vt:lpstr>
      <vt:lpstr>Location Transparency</vt:lpstr>
      <vt:lpstr>Concurrency Transparency</vt:lpstr>
      <vt:lpstr>Concurrency Transparency</vt:lpstr>
      <vt:lpstr>Replication Transparency</vt:lpstr>
      <vt:lpstr>Fault Transparency</vt:lpstr>
      <vt:lpstr>Fault Transparency</vt:lpstr>
      <vt:lpstr>Fault Transparency</vt:lpstr>
      <vt:lpstr>Fault Transparency</vt:lpstr>
      <vt:lpstr>Migration Transparency</vt:lpstr>
      <vt:lpstr>Performance Transparency</vt:lpstr>
      <vt:lpstr>Performance Transparency</vt:lpstr>
      <vt:lpstr>Scaling Transparency</vt:lpstr>
      <vt:lpstr>Scaling Transparency</vt:lpstr>
      <vt:lpstr>Transparency</vt:lpstr>
      <vt:lpstr>Transparency</vt:lpstr>
      <vt:lpstr>Issues in Design of Distributed  systems</vt:lpstr>
      <vt:lpstr>Issues in Design of Distributed  systems</vt:lpstr>
      <vt:lpstr>Transparency</vt:lpstr>
      <vt:lpstr>Transparency</vt:lpstr>
      <vt:lpstr>Transparency</vt:lpstr>
      <vt:lpstr>Fault Tolerance</vt:lpstr>
      <vt:lpstr>Fault Tolerance</vt:lpstr>
      <vt:lpstr>Fault Tolerance</vt:lpstr>
      <vt:lpstr>Fault Tolerance</vt:lpstr>
      <vt:lpstr>Fault Tolerance</vt:lpstr>
      <vt:lpstr>Fault Tolerance</vt:lpstr>
      <vt:lpstr>Fault Tolerance</vt:lpstr>
      <vt:lpstr>Concurrency</vt:lpstr>
      <vt:lpstr>Concurrency</vt:lpstr>
      <vt:lpstr>Concurrency</vt:lpstr>
      <vt:lpstr>Openness</vt:lpstr>
      <vt:lpstr>Openness</vt:lpstr>
      <vt:lpstr>Openness</vt:lpstr>
      <vt:lpstr>Scalability</vt:lpstr>
      <vt:lpstr>Performance</vt:lpstr>
      <vt:lpstr>Performance</vt:lpstr>
      <vt:lpstr>Performance</vt:lpstr>
      <vt:lpstr>Performance</vt:lpstr>
      <vt:lpstr>Performance</vt:lpstr>
      <vt:lpstr>Performance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3205 COMPUTER NETWORKS  AND DISTRIBUTED SYSTEMS</dc:title>
  <dc:creator>Mulei</dc:creator>
  <cp:lastModifiedBy>Windows User</cp:lastModifiedBy>
  <cp:revision>28</cp:revision>
  <dcterms:created xsi:type="dcterms:W3CDTF">2020-06-30T07:19:50Z</dcterms:created>
  <dcterms:modified xsi:type="dcterms:W3CDTF">2023-01-17T16:55:51Z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2014-10-13T00:00:00Z</vt:filetime>
  </property>
  <property fmtid="{D5CDD505-2E9C-101B-9397-08002B2CF9AE}" pid="3" name="LastSaved">
    <vt:filetime>2020-06-30T00:00:00Z</vt:filetime>
  </property>
</Properties>
</file>