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AC5A-C2F3-D910-A1C7-4875C822D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779" y="639568"/>
            <a:ext cx="6549119" cy="839755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HEALTHTRACK+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D016F-6FF3-EB08-761A-96267066D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791477"/>
            <a:ext cx="8791575" cy="449735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Tagline: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Early detection and easy booking — monitor non-communicable disease risks and consult doctors quickly.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Presented by:</a:t>
            </a:r>
            <a:r>
              <a:rPr lang="en-US" dirty="0">
                <a:solidFill>
                  <a:schemeClr val="bg1"/>
                </a:solidFill>
              </a:rPr>
              <a:t> Michael Oketch Ouma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SDG Alignment:</a:t>
            </a:r>
            <a:r>
              <a:rPr lang="en-US" dirty="0">
                <a:solidFill>
                  <a:schemeClr val="bg1"/>
                </a:solidFill>
              </a:rPr>
              <a:t> SDG 3 — </a:t>
            </a:r>
            <a:r>
              <a:rPr lang="en-US" i="1" dirty="0">
                <a:solidFill>
                  <a:schemeClr val="bg1"/>
                </a:solidFill>
              </a:rPr>
              <a:t>Good Health and Well-being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0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51132-21E7-2E5B-3587-C17C8754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10547"/>
            <a:ext cx="9905999" cy="53806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1.Problem Statement: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Non-communicable diseases (NCDs) such as heart disease and diabetes are increasing globally.</a:t>
            </a:r>
          </a:p>
          <a:p>
            <a:r>
              <a:rPr lang="en-US" dirty="0">
                <a:solidFill>
                  <a:schemeClr val="bg1"/>
                </a:solidFill>
              </a:rPr>
              <a:t>Many cases are diagnosed too late due to lack of awareness, screening, and limited access to doctors.</a:t>
            </a:r>
          </a:p>
          <a:p>
            <a:r>
              <a:rPr lang="en-US" dirty="0">
                <a:solidFill>
                  <a:schemeClr val="bg1"/>
                </a:solidFill>
              </a:rPr>
              <a:t>Patients often lack a simple way to assess their risk early and connect with clinicians.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2.SDG Alignment: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SDG 3 — Good Health and Well-being: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Promotes early detection, preventive healthcare, and access to medical consultation.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802E9-92D0-78EE-2828-BB8204DD9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65110"/>
            <a:ext cx="9905999" cy="502609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1.Introducing </a:t>
            </a:r>
            <a:r>
              <a:rPr lang="en-US" b="1" dirty="0" err="1">
                <a:solidFill>
                  <a:schemeClr val="bg1"/>
                </a:solidFill>
              </a:rPr>
              <a:t>HealthTrack</a:t>
            </a:r>
            <a:r>
              <a:rPr lang="en-US" b="1" dirty="0">
                <a:solidFill>
                  <a:schemeClr val="bg1"/>
                </a:solidFill>
              </a:rPr>
              <a:t>+: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 web-based AI tool for early detection and easy consultation.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2.How It Works: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Patients register and complete a quick health quiz.</a:t>
            </a:r>
          </a:p>
          <a:p>
            <a:r>
              <a:rPr lang="en-US" dirty="0">
                <a:solidFill>
                  <a:schemeClr val="bg1"/>
                </a:solidFill>
              </a:rPr>
              <a:t>The system uses machine learning to estimate the risk of NCDs (e.g., heart failure, diabetes).</a:t>
            </a:r>
          </a:p>
          <a:p>
            <a:r>
              <a:rPr lang="en-US" dirty="0">
                <a:solidFill>
                  <a:schemeClr val="bg1"/>
                </a:solidFill>
              </a:rPr>
              <a:t>Users can then book consultations with doctors for follow-up.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2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8BE6-9C65-61A7-0AE7-7C9CA75FA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94522"/>
            <a:ext cx="9905999" cy="6158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1.Tech Stack</a:t>
            </a:r>
          </a:p>
          <a:p>
            <a:r>
              <a:rPr lang="en-US" b="1" dirty="0">
                <a:solidFill>
                  <a:schemeClr val="bg1"/>
                </a:solidFill>
              </a:rPr>
              <a:t>Frontend:</a:t>
            </a:r>
            <a:r>
              <a:rPr lang="en-US" dirty="0">
                <a:solidFill>
                  <a:schemeClr val="bg1"/>
                </a:solidFill>
              </a:rPr>
              <a:t> HTML, CSS, Bootstrap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Backend:</a:t>
            </a:r>
            <a:r>
              <a:rPr lang="en-US" dirty="0">
                <a:solidFill>
                  <a:schemeClr val="bg1"/>
                </a:solidFill>
              </a:rPr>
              <a:t> Flask (Python)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Machine Learning:</a:t>
            </a:r>
            <a:r>
              <a:rPr lang="en-US" dirty="0">
                <a:solidFill>
                  <a:schemeClr val="bg1"/>
                </a:solidFill>
              </a:rPr>
              <a:t> Scikit-learn / TensorFlow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Database:</a:t>
            </a:r>
            <a:r>
              <a:rPr lang="en-US" dirty="0">
                <a:solidFill>
                  <a:schemeClr val="bg1"/>
                </a:solidFill>
              </a:rPr>
              <a:t> SQLite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Hosting:</a:t>
            </a:r>
            <a:r>
              <a:rPr lang="en-US" dirty="0">
                <a:solidFill>
                  <a:schemeClr val="bg1"/>
                </a:solidFill>
              </a:rPr>
              <a:t> Render / Local Flask Server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2.Demo &amp; Next Steps</a:t>
            </a:r>
          </a:p>
          <a:p>
            <a:r>
              <a:rPr lang="en-US" b="1" dirty="0">
                <a:solidFill>
                  <a:schemeClr val="bg1"/>
                </a:solidFill>
              </a:rPr>
              <a:t>Demo Link: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Kindly watch demo video under </a:t>
            </a:r>
            <a:r>
              <a:rPr lang="en-US" i="1" dirty="0" err="1">
                <a:solidFill>
                  <a:schemeClr val="bg1"/>
                </a:solidFill>
              </a:rPr>
              <a:t>DemoVideo</a:t>
            </a:r>
            <a:r>
              <a:rPr lang="en-US" i="1">
                <a:solidFill>
                  <a:schemeClr val="bg1"/>
                </a:solidFill>
              </a:rPr>
              <a:t> folder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Next Steps: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 more disease modules (e.g., hypertension, kidney disease).</a:t>
            </a:r>
          </a:p>
          <a:p>
            <a:r>
              <a:rPr lang="en-US" dirty="0">
                <a:solidFill>
                  <a:schemeClr val="bg1"/>
                </a:solidFill>
              </a:rPr>
              <a:t>Integrate SMS reminders and patient history tracking.</a:t>
            </a:r>
          </a:p>
          <a:p>
            <a:r>
              <a:rPr lang="en-US" dirty="0">
                <a:solidFill>
                  <a:schemeClr val="bg1"/>
                </a:solidFill>
              </a:rPr>
              <a:t>Collaborate with hospitals and public health organizations.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79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{08FB84D0-4BB3-4DE0-9DDA-622B04E30E8C}TF6d5feb1e-e145-43f1-b745-cb4b54c5ee97dbe0e5e6-f18b1be1c8a6</Template>
  <TotalTime>20</TotalTime>
  <Words>271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HEALTHTRACK+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Ouma</dc:creator>
  <cp:lastModifiedBy>Michael Ouma</cp:lastModifiedBy>
  <cp:revision>1</cp:revision>
  <dcterms:created xsi:type="dcterms:W3CDTF">2025-10-25T18:42:24Z</dcterms:created>
  <dcterms:modified xsi:type="dcterms:W3CDTF">2025-10-25T19:02:45Z</dcterms:modified>
</cp:coreProperties>
</file>