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6073882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6073882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607388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607388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6073882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6073882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6073882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6073882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6073882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6073882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6073882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6073882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6073882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6073882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60738829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60738829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60738829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6073882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 Senior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8/8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919850"/>
            <a:ext cx="7038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we limited to mentor’s design specs? Option to think outside the box?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Senior Design Team</a:t>
            </a:r>
            <a:endParaRPr sz="3600"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17225" l="0" r="0" t="0"/>
          <a:stretch/>
        </p:blipFill>
        <p:spPr>
          <a:xfrm>
            <a:off x="3840000" y="1457713"/>
            <a:ext cx="5043296" cy="313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91775" y="1567550"/>
            <a:ext cx="301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Zane Johnson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Matt Situmeang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Erin McFadden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Michael Pass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Tanner Karbonik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(Left to Right)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1/8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919850"/>
            <a:ext cx="7038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problems does the electronically steerable catheter address?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2/8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919850"/>
            <a:ext cx="7038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is this project specifically supposed to help?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3/8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919850"/>
            <a:ext cx="70389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outcome that the project will deliver?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4/8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919850"/>
            <a:ext cx="7038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procedures these catheters will be engaged in?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5/8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919850"/>
            <a:ext cx="7038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major challenges? Why has no one else done it?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6/8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919850"/>
            <a:ext cx="7038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there specific design intents that improve functionality that you recommend us going about?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7/8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there any outside resources or materials you recommend for us to utilize?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○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Prototyping in Chicago?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○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catheter to use?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