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374dc6f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374dc6f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Matthew - Basic Introduction, Ad lib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3a871d00b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3a871d00b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Matthew - Just describing catheters in general.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37d9ea526_3_1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37d9ea526_3_1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3a871d00b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3a871d00b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- Define what a steerable catheter is.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37d9ea52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37d9ea52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Tanner 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37d9ea5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37d9ea5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37d9ea52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37d9ea52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Zane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37d9ea526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37d9ea526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ZANE!!!! Close out.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28000" y="1090475"/>
            <a:ext cx="5342400" cy="20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28: Electronically Steerable Catheter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665425" y="3500875"/>
            <a:ext cx="3714000" cy="10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Zane Johnson, Matt Situmeang, Erin McFadden, Michael Pass, Tanner Karbonik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Knowledge (</a:t>
            </a:r>
            <a:r>
              <a:rPr lang="en"/>
              <a:t>1/2</a:t>
            </a:r>
            <a:r>
              <a:rPr lang="en"/>
              <a:t>)</a:t>
            </a:r>
            <a:endParaRPr/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1600" y="1090225"/>
            <a:ext cx="3515125" cy="255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4"/>
          <p:cNvSpPr txBox="1"/>
          <p:nvPr/>
        </p:nvSpPr>
        <p:spPr>
          <a:xfrm>
            <a:off x="0" y="1394225"/>
            <a:ext cx="5340000" cy="31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-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catheter is a long, tubular device used to access otherwise difficult to reach vasculature</a:t>
            </a:r>
            <a:b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-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Used in a number of different procedures: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-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Drug delivery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-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Balloon angioplasty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-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Stent deployment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-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Measuring fluid pressures in remote spaces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-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Fluid drainage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Knowledge (2/2)</a:t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2200" y="3618524"/>
            <a:ext cx="5781799" cy="152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9675" y="1389350"/>
            <a:ext cx="4424325" cy="2051974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5"/>
          <p:cNvSpPr txBox="1"/>
          <p:nvPr/>
        </p:nvSpPr>
        <p:spPr>
          <a:xfrm>
            <a:off x="43125" y="1389350"/>
            <a:ext cx="3263700" cy="3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-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Steerable catheters used for accessing remote vasculature with branching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-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System of tendons, soft distal material with rigid backbone, and control handle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5139" y="-2"/>
            <a:ext cx="691886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 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294200" y="1494350"/>
            <a:ext cx="5518800" cy="30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Initial research was conducted individually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Established master list of questions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Narrowed down to focus on Need Statement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Mentors interviewed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Medical Murray engineers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Interviews scheduled with physicians at</a:t>
            </a:r>
            <a:br>
              <a:rPr lang="en" sz="1800"/>
            </a:br>
            <a:r>
              <a:rPr lang="en" sz="1800"/>
              <a:t>Iowa Heart Center at Mercy Hospital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5732" y="2571750"/>
            <a:ext cx="3418268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with Current Design</a:t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0" y="154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Ease of use 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Multiple hands to operate 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Complex control system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Restrictions of mechanical movement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Less precision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Limited ROM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Increased procedure time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8536" y="3256825"/>
            <a:ext cx="4346088" cy="172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Relevance</a:t>
            </a:r>
            <a:endParaRPr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0" y="1567550"/>
            <a:ext cx="4774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Revolutionizing healthcare field from a procedural standpoint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Decreasing procedure time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More precise, hand-held catheter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Improving patient outcomes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Cost of magnetic, automated catheters $1.2-1.5 million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Target cost of our design ~$200</a:t>
            </a:r>
            <a:endParaRPr sz="18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6600" y="1163850"/>
            <a:ext cx="4052800" cy="32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555750" y="1842600"/>
            <a:ext cx="8032500" cy="16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way to improve the usability and actuation of steerable catheters controlled by surgeons to increase surgical accuracy and decrease procedural time.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