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14FA48-387B-45D9-8311-D950A580E251}">
  <a:tblStyle styleId="{4D14FA48-387B-45D9-8311-D950A580E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5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Karl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907688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90768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527fe84f_17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527fe84f_1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2569be68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2569be6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karl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8BC34A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81" name="Google Shape;181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726863" y="3266360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208402" y="1611246"/>
            <a:ext cx="3123000" cy="2401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903043" y="2893553"/>
            <a:ext cx="17343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Vestibulum nec congue tempus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1721384" y="3649526"/>
            <a:ext cx="2943518" cy="948035"/>
            <a:chOff x="3698064" y="3159725"/>
            <a:chExt cx="2449869" cy="789043"/>
          </a:xfrm>
        </p:grpSpPr>
        <p:sp>
          <p:nvSpPr>
            <p:cNvPr id="215" name="Google Shape;215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3F5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6" name="Google Shape;216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F51B5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3F51B5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922469" y="1686257"/>
            <a:ext cx="1501385" cy="2642717"/>
            <a:chOff x="3033133" y="1525710"/>
            <a:chExt cx="1249592" cy="2199515"/>
          </a:xfrm>
        </p:grpSpPr>
        <p:sp>
          <p:nvSpPr>
            <p:cNvPr id="219" name="Google Shape;219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2196F3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2431042" y="1292634"/>
            <a:ext cx="2123571" cy="2237190"/>
            <a:chOff x="4288708" y="1198100"/>
            <a:chExt cx="1767434" cy="1861998"/>
          </a:xfrm>
        </p:grpSpPr>
        <p:sp>
          <p:nvSpPr>
            <p:cNvPr id="223" name="Google Shape;223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673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673AB7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73AB7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1B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952500" y="246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{4D14FA48-387B-45D9-8311-D950A580E251}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27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33" name="Google Shape;233;p2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96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255" name="Google Shape;255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A9F4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67" name="Google Shape;267;p29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69" name="Google Shape;26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idx="4294967295" type="ctrTitle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7" name="Google Shape;277;p30"/>
          <p:cNvSpPr txBox="1"/>
          <p:nvPr>
            <p:ph idx="4294967295" type="subTitle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78" name="Google Shape;278;p30"/>
          <p:cNvSpPr txBox="1"/>
          <p:nvPr>
            <p:ph idx="4294967295" type="ctrTitle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9" name="Google Shape;279;p30"/>
          <p:cNvSpPr txBox="1"/>
          <p:nvPr>
            <p:ph idx="4294967295" type="subTitle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80" name="Google Shape;280;p30"/>
          <p:cNvSpPr txBox="1"/>
          <p:nvPr>
            <p:ph idx="4294967295" type="ctrTitle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/>
          <p:nvPr>
            <p:ph idx="4294967295" type="subTitle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0" name="Google Shape;290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3" name="Google Shape;293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49581" y="3409804"/>
            <a:ext cx="408208" cy="465260"/>
            <a:chOff x="4630125" y="278900"/>
            <a:chExt cx="400675" cy="456675"/>
          </a:xfrm>
        </p:grpSpPr>
        <p:sp>
          <p:nvSpPr>
            <p:cNvPr id="298" name="Google Shape;298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AF5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09" name="Google Shape;309;p32"/>
          <p:cNvSpPr txBox="1"/>
          <p:nvPr>
            <p:ph idx="2" type="body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0" name="Google Shape;310;p32"/>
          <p:cNvSpPr txBox="1"/>
          <p:nvPr>
            <p:ph idx="3" type="body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12" name="Google Shape;312;p32"/>
          <p:cNvSpPr txBox="1"/>
          <p:nvPr>
            <p:ph idx="2" type="body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3" name="Google Shape;313;p32"/>
          <p:cNvSpPr txBox="1"/>
          <p:nvPr>
            <p:ph idx="3" type="body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14" name="Google Shape;314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15" name="Google Shape;315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212150"/>
            <a:ext cx="28284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C34A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5985010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969460" y="13221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6062196" y="62912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969460" y="13221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107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/>
          <p:nvPr/>
        </p:nvSpPr>
        <p:spPr>
          <a:xfrm>
            <a:off x="5549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5" name="Google Shape;355;p3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927963" y="134961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800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3864701" y="713790"/>
            <a:ext cx="4871019" cy="379214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368" name="Google Shape;368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376" name="Google Shape;376;p38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77" name="Google Shape;377;p38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379" name="Google Shape;379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4336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390" name="Google Shape;390;p39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391" name="Google Shape;391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01" name="Google Shape;401;p40"/>
          <p:cNvSpPr txBox="1"/>
          <p:nvPr>
            <p:ph idx="1" type="body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b="1" lang="en" sz="1000"/>
              <a:t>Montserrat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b="1" lang="en" sz="1000"/>
              <a:t>Karla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b="1" sz="1000"/>
          </a:p>
        </p:txBody>
      </p:sp>
      <p:sp>
        <p:nvSpPr>
          <p:cNvPr id="402" name="Google Shape;402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3" name="Google Shape;403;p40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04" name="Google Shape;404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7D8B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5" name="Google Shape;415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30" name="Google Shape;430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6" name="Google Shape;436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4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4" name="Google Shape;444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4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50" name="Google Shape;450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8" name="Google Shape;458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4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7" name="Google Shape;467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70" name="Google Shape;470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3" name="Google Shape;473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7" name="Google Shape;477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5" name="Google Shape;485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2" name="Google Shape;492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8" name="Google Shape;498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1" name="Google Shape;501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7" name="Google Shape;507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10" name="Google Shape;510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8" name="Google Shape;518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4" name="Google Shape;524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3" name="Google Shape;533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8" name="Google Shape;538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3" name="Google Shape;543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8" name="Google Shape;548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Google Shape;551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4" name="Google Shape;554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8" name="Google Shape;558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1" name="Google Shape;561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2" name="Google Shape;572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6" name="Google Shape;576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9" name="Google Shape;579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4" name="Google Shape;584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9" name="Google Shape;589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6" name="Google Shape;596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6" name="Google Shape;606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10" name="Google Shape;610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4" name="Google Shape;614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20" name="Google Shape;620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3" name="Google Shape;623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1" name="Google Shape;631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8" name="Google Shape;638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1" name="Google Shape;641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4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50" name="Google Shape;650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9" name="Google Shape;659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2" name="Google Shape;662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9" name="Google Shape;669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7" name="Google Shape;677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1" name="Google Shape;681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8" name="Google Shape;688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2" name="Google Shape;692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6" name="Google Shape;696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2" name="Google Shape;702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30" name="Google Shape;730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4" name="Google Shape;754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9" name="Google Shape;769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3" name="Google Shape;773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80" name="Google Shape;780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9" name="Google Shape;789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3" name="Google Shape;793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9" name="Google Shape;799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7" name="Google Shape;807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4" name="Google Shape;814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Google Shape;824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6" name="Google Shape;836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2" name="Google Shape;842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Google Shape;850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3" name="Google Shape;853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6" name="Google Shape;856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41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1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7D8B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  <p:sp>
        <p:nvSpPr>
          <p:cNvPr id="869" name="Google Shape;869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  <a:endParaRPr sz="18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6" name="Google Shape;876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78" name="Google Shape;878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0" name="Google Shape;880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1" name="Google Shape;881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3" name="Google Shape;883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4" name="Google Shape;884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6" name="Google Shape;886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87" name="Google Shape;887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1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8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433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/>
          <p:nvPr>
            <p:ph idx="4294967295" type="subTitle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56177" y="13328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27B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67" name="Google Shape;167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