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Roboto Slab"/>
      <p:regular r:id="rId35"/>
      <p:bold r:id="rId36"/>
    </p:embeddedFont>
    <p:embeddedFont>
      <p:font typeface="Montserrat"/>
      <p:regular r:id="rId37"/>
      <p:bold r:id="rId38"/>
      <p:italic r:id="rId39"/>
      <p:boldItalic r:id="rId40"/>
    </p:embeddedFont>
    <p:embeddedFont>
      <p:font typeface="Source Sans Pro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E0593CD-B0EF-413D-9FEA-3B811C707DC2}">
  <a:tblStyle styleId="{CE0593CD-B0EF-413D-9FEA-3B811C707DC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boldItalic.fntdata"/><Relationship Id="rId20" Type="http://schemas.openxmlformats.org/officeDocument/2006/relationships/slide" Target="slides/slide15.xml"/><Relationship Id="rId42" Type="http://schemas.openxmlformats.org/officeDocument/2006/relationships/font" Target="fonts/SourceSansPro-bold.fntdata"/><Relationship Id="rId41" Type="http://schemas.openxmlformats.org/officeDocument/2006/relationships/font" Target="fonts/SourceSansPro-regular.fntdata"/><Relationship Id="rId22" Type="http://schemas.openxmlformats.org/officeDocument/2006/relationships/slide" Target="slides/slide17.xml"/><Relationship Id="rId44" Type="http://schemas.openxmlformats.org/officeDocument/2006/relationships/font" Target="fonts/SourceSansPro-boldItalic.fntdata"/><Relationship Id="rId21" Type="http://schemas.openxmlformats.org/officeDocument/2006/relationships/slide" Target="slides/slide16.xml"/><Relationship Id="rId43" Type="http://schemas.openxmlformats.org/officeDocument/2006/relationships/font" Target="fonts/SourceSansPro-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obotoSlab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36" Type="http://schemas.openxmlformats.org/officeDocument/2006/relationships/font" Target="fonts/RobotoSlab-bold.fntdata"/><Relationship Id="rId17" Type="http://schemas.openxmlformats.org/officeDocument/2006/relationships/slide" Target="slides/slide12.xml"/><Relationship Id="rId39" Type="http://schemas.openxmlformats.org/officeDocument/2006/relationships/font" Target="fonts/Montserrat-italic.fntdata"/><Relationship Id="rId16" Type="http://schemas.openxmlformats.org/officeDocument/2006/relationships/slide" Target="slides/slide11.xml"/><Relationship Id="rId38" Type="http://schemas.openxmlformats.org/officeDocument/2006/relationships/font" Target="fonts/Montserrat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fda085fb6_582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fda085fb6_58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5ed75ccf_0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5ed75ccf_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35694cd56_04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35694cd56_0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114470e8e2_94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Google Shape;848;g114470e8e2_9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g62b07a6525_5_5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6" name="Google Shape;856;g62b07a6525_5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complete pattern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/>
          <p:nvPr/>
        </p:nvSpPr>
        <p:spPr>
          <a:xfrm>
            <a:off x="-26550" y="-14850"/>
            <a:ext cx="9197100" cy="51732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/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9pPr>
          </a:lstStyle>
          <a:p/>
        </p:txBody>
      </p:sp>
      <p:sp>
        <p:nvSpPr>
          <p:cNvPr id="28" name="Google Shape;28;p3"/>
          <p:cNvSpPr txBox="1"/>
          <p:nvPr>
            <p:ph idx="1" type="subTitle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4"/>
          <p:cNvPicPr preferRelativeResize="0"/>
          <p:nvPr/>
        </p:nvPicPr>
        <p:blipFill rotWithShape="1">
          <a:blip r:embed="rId2">
            <a:alphaModFix/>
          </a:blip>
          <a:srcRect b="0" l="19" r="19" t="0"/>
          <a:stretch/>
        </p:blipFill>
        <p:spPr>
          <a:xfrm flipH="1" rot="10800000">
            <a:off x="5952" y="0"/>
            <a:ext cx="91406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 txBox="1"/>
          <p:nvPr>
            <p:ph idx="1" type="body"/>
          </p:nvPr>
        </p:nvSpPr>
        <p:spPr>
          <a:xfrm>
            <a:off x="1215300" y="1723650"/>
            <a:ext cx="67134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57200" lvl="0" marL="45720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600"/>
              <a:buChar char="◎"/>
              <a:defRPr i="1" sz="3600"/>
            </a:lvl1pPr>
            <a:lvl2pPr indent="-457200" lvl="1" marL="9144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○"/>
              <a:defRPr i="1" sz="3600"/>
            </a:lvl2pPr>
            <a:lvl3pPr indent="-457200" lvl="2" marL="13716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◉"/>
              <a:defRPr i="1" sz="3600"/>
            </a:lvl3pPr>
            <a:lvl4pPr indent="-457200" lvl="3" marL="1828800" rt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i="1" sz="3600"/>
            </a:lvl4pPr>
            <a:lvl5pPr indent="-457200" lvl="4" marL="2286000" rtl="0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i="1" sz="3600"/>
            </a:lvl5pPr>
            <a:lvl6pPr indent="-457200" lvl="5" marL="2743200" rtl="0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i="1" sz="3600"/>
            </a:lvl6pPr>
            <a:lvl7pPr indent="-457200" lvl="6" marL="3200400" rt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i="1" sz="3600"/>
            </a:lvl7pPr>
            <a:lvl8pPr indent="-457200" lvl="7" marL="3657600" rtl="0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i="1" sz="3600"/>
            </a:lvl8pPr>
            <a:lvl9pPr indent="-457200" lvl="8" marL="4114800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i="1" sz="3600"/>
            </a:lvl9pPr>
          </a:lstStyle>
          <a:p/>
        </p:txBody>
      </p:sp>
      <p:grpSp>
        <p:nvGrpSpPr>
          <p:cNvPr id="32" name="Google Shape;32;p4"/>
          <p:cNvGrpSpPr/>
          <p:nvPr/>
        </p:nvGrpSpPr>
        <p:grpSpPr>
          <a:xfrm>
            <a:off x="3839646" y="782918"/>
            <a:ext cx="1464573" cy="842707"/>
            <a:chOff x="3593400" y="1729675"/>
            <a:chExt cx="1957200" cy="1123610"/>
          </a:xfrm>
        </p:grpSpPr>
        <p:sp>
          <p:nvSpPr>
            <p:cNvPr id="33" name="Google Shape;33;p4"/>
            <p:cNvSpPr txBox="1"/>
            <p:nvPr/>
          </p:nvSpPr>
          <p:spPr>
            <a:xfrm>
              <a:off x="3593400" y="1729675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6000">
                  <a:solidFill>
                    <a:schemeClr val="accen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b="1" sz="60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cap="flat" cmpd="sng" w="9525">
              <a:solidFill>
                <a:srgbClr val="CFD8DC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cap="flat" cmpd="sng" w="19050">
              <a:solidFill>
                <a:srgbClr val="CFD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6" name="Google Shape;36;p4"/>
          <p:cNvCxnSpPr>
            <a:endCxn id="34" idx="1"/>
          </p:cNvCxnSpPr>
          <p:nvPr/>
        </p:nvCxnSpPr>
        <p:spPr>
          <a:xfrm>
            <a:off x="3750511" y="390297"/>
            <a:ext cx="532200" cy="5355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" name="Google Shape;37;p4"/>
          <p:cNvCxnSpPr/>
          <p:nvPr/>
        </p:nvCxnSpPr>
        <p:spPr>
          <a:xfrm rot="10800000">
            <a:off x="4362902" y="436125"/>
            <a:ext cx="209100" cy="369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" name="Google Shape;38;p4"/>
          <p:cNvCxnSpPr/>
          <p:nvPr/>
        </p:nvCxnSpPr>
        <p:spPr>
          <a:xfrm flipH="1" rot="10800000">
            <a:off x="4704510" y="351930"/>
            <a:ext cx="347100" cy="474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Google Shape;39;p4"/>
          <p:cNvSpPr txBox="1"/>
          <p:nvPr>
            <p:ph idx="12" type="sldNum"/>
          </p:nvPr>
        </p:nvSpPr>
        <p:spPr>
          <a:xfrm>
            <a:off x="-87" y="4749844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43" name="Google Shape;43;p5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" type="body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7" name="Google Shape;47;p6"/>
          <p:cNvSpPr txBox="1"/>
          <p:nvPr>
            <p:ph idx="2" type="body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" type="body"/>
          </p:nvPr>
        </p:nvSpPr>
        <p:spPr>
          <a:xfrm>
            <a:off x="786150" y="1200150"/>
            <a:ext cx="2419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2" type="body"/>
          </p:nvPr>
        </p:nvSpPr>
        <p:spPr>
          <a:xfrm>
            <a:off x="3329992" y="1200150"/>
            <a:ext cx="2419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3" type="body"/>
          </p:nvPr>
        </p:nvSpPr>
        <p:spPr>
          <a:xfrm>
            <a:off x="5873834" y="1200150"/>
            <a:ext cx="2419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idx="1" type="body"/>
          </p:nvPr>
        </p:nvSpPr>
        <p:spPr>
          <a:xfrm>
            <a:off x="457200" y="4055343"/>
            <a:ext cx="8229600" cy="3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-92" y="4749844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26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creativecommons.org/licenses/by/4.0/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Relationship Id="rId4" Type="http://schemas.openxmlformats.org/officeDocument/2006/relationships/hyperlink" Target="http://www.google.com/sheets/about/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www.fontsquirrel.com/fonts/roboto-slab" TargetMode="External"/><Relationship Id="rId4" Type="http://schemas.openxmlformats.org/officeDocument/2006/relationships/hyperlink" Target="https://www.fontsquirrel.com/fonts/source-sans-pro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twitter.com/googledocs/status/730087240156643328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www.slidescarnival.com/?utm_source=template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/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/>
          <p:nvPr/>
        </p:nvSpPr>
        <p:spPr>
          <a:xfrm>
            <a:off x="4738600" y="1668322"/>
            <a:ext cx="2877300" cy="2856900"/>
          </a:xfrm>
          <a:prstGeom prst="ellipse">
            <a:avLst/>
          </a:prstGeom>
          <a:noFill/>
          <a:ln cap="flat" cmpd="sng" w="9525">
            <a:solidFill>
              <a:srgbClr val="CFD8D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1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151" name="Google Shape;151;p21"/>
          <p:cNvSpPr txBox="1"/>
          <p:nvPr>
            <p:ph idx="1" type="body"/>
          </p:nvPr>
        </p:nvSpPr>
        <p:spPr>
          <a:xfrm>
            <a:off x="786150" y="1504950"/>
            <a:ext cx="3651000" cy="22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pic>
        <p:nvPicPr>
          <p:cNvPr id="152" name="Google Shape;15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8075" y="1868325"/>
            <a:ext cx="2456700" cy="2456700"/>
          </a:xfrm>
          <a:prstGeom prst="ellipse">
            <a:avLst/>
          </a:prstGeom>
          <a:noFill/>
          <a:ln>
            <a:noFill/>
          </a:ln>
        </p:spPr>
      </p:pic>
      <p:cxnSp>
        <p:nvCxnSpPr>
          <p:cNvPr id="153" name="Google Shape;153;p21"/>
          <p:cNvCxnSpPr/>
          <p:nvPr/>
        </p:nvCxnSpPr>
        <p:spPr>
          <a:xfrm flipH="1" rot="10800000">
            <a:off x="6793191" y="367851"/>
            <a:ext cx="638700" cy="1419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" name="Google Shape;154;p21"/>
          <p:cNvCxnSpPr/>
          <p:nvPr/>
        </p:nvCxnSpPr>
        <p:spPr>
          <a:xfrm flipH="1" rot="10800000">
            <a:off x="7194765" y="1515796"/>
            <a:ext cx="1377600" cy="5709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" name="Google Shape;155;p21"/>
          <p:cNvCxnSpPr/>
          <p:nvPr/>
        </p:nvCxnSpPr>
        <p:spPr>
          <a:xfrm flipH="1" rot="10800000">
            <a:off x="7068779" y="1169826"/>
            <a:ext cx="716400" cy="8061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6" name="Google Shape;156;p21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/>
          <p:nvPr/>
        </p:nvSpPr>
        <p:spPr>
          <a:xfrm>
            <a:off x="387175" y="327675"/>
            <a:ext cx="2572500" cy="2496900"/>
          </a:xfrm>
          <a:prstGeom prst="ellipse">
            <a:avLst/>
          </a:prstGeom>
          <a:noFill/>
          <a:ln cap="flat" cmpd="sng" w="9525">
            <a:solidFill>
              <a:srgbClr val="ECEFF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rPr>
              <a:t>Want big impact?</a:t>
            </a:r>
            <a:endParaRPr b="1" sz="1800">
              <a:solidFill>
                <a:srgbClr val="0091EA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Use big image.</a:t>
            </a:r>
            <a:endParaRPr sz="18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62" name="Google Shape;162;p22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168" name="Google Shape;168;p23"/>
          <p:cNvSpPr/>
          <p:nvPr/>
        </p:nvSpPr>
        <p:spPr>
          <a:xfrm>
            <a:off x="3058620" y="1383600"/>
            <a:ext cx="2390100" cy="2412300"/>
          </a:xfrm>
          <a:prstGeom prst="ellipse">
            <a:avLst/>
          </a:prstGeom>
          <a:noFill/>
          <a:ln cap="flat" cmpd="sng" w="9525">
            <a:solidFill>
              <a:srgbClr val="0091EA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Gray</a:t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9" name="Google Shape;169;p23"/>
          <p:cNvSpPr/>
          <p:nvPr/>
        </p:nvSpPr>
        <p:spPr>
          <a:xfrm>
            <a:off x="902675" y="1383600"/>
            <a:ext cx="2390100" cy="2412300"/>
          </a:xfrm>
          <a:prstGeom prst="ellipse">
            <a:avLst/>
          </a:prstGeom>
          <a:noFill/>
          <a:ln cap="flat" cmpd="sng" w="9525">
            <a:solidFill>
              <a:srgbClr val="0091EA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White</a:t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0" name="Google Shape;170;p23"/>
          <p:cNvSpPr/>
          <p:nvPr/>
        </p:nvSpPr>
        <p:spPr>
          <a:xfrm>
            <a:off x="5247991" y="1383600"/>
            <a:ext cx="2390100" cy="2412300"/>
          </a:xfrm>
          <a:prstGeom prst="ellipse">
            <a:avLst/>
          </a:prstGeom>
          <a:noFill/>
          <a:ln cap="flat" cmpd="sng" w="9525">
            <a:solidFill>
              <a:srgbClr val="0091EA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Black</a:t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1" name="Google Shape;171;p23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176;p24"/>
          <p:cNvGrpSpPr/>
          <p:nvPr/>
        </p:nvGrpSpPr>
        <p:grpSpPr>
          <a:xfrm>
            <a:off x="3338271" y="1184703"/>
            <a:ext cx="2467458" cy="3429286"/>
            <a:chOff x="-6729413" y="-17360900"/>
            <a:chExt cx="26138326" cy="48436250"/>
          </a:xfrm>
        </p:grpSpPr>
        <p:sp>
          <p:nvSpPr>
            <p:cNvPr id="177" name="Google Shape;177;p24"/>
            <p:cNvSpPr/>
            <p:nvPr/>
          </p:nvSpPr>
          <p:spPr>
            <a:xfrm>
              <a:off x="-6729413" y="-9364662"/>
              <a:ext cx="25398299" cy="2466900"/>
            </a:xfrm>
            <a:custGeom>
              <a:rect b="b" l="l" r="r" t="t"/>
              <a:pathLst>
                <a:path extrusionOk="0" h="120000" w="120000">
                  <a:moveTo>
                    <a:pt x="120000" y="119999"/>
                  </a:moveTo>
                  <a:lnTo>
                    <a:pt x="0" y="0"/>
                  </a:lnTo>
                  <a:lnTo>
                    <a:pt x="11145" y="119999"/>
                  </a:lnTo>
                  <a:lnTo>
                    <a:pt x="120000" y="119999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24"/>
            <p:cNvSpPr/>
            <p:nvPr/>
          </p:nvSpPr>
          <p:spPr>
            <a:xfrm>
              <a:off x="3276600" y="-17360900"/>
              <a:ext cx="10882200" cy="8842500"/>
            </a:xfrm>
            <a:custGeom>
              <a:rect b="b" l="l" r="r" t="t"/>
              <a:pathLst>
                <a:path extrusionOk="0" h="120000" w="120000">
                  <a:moveTo>
                    <a:pt x="102547" y="0"/>
                  </a:moveTo>
                  <a:lnTo>
                    <a:pt x="0" y="120000"/>
                  </a:lnTo>
                  <a:lnTo>
                    <a:pt x="119999" y="109486"/>
                  </a:lnTo>
                  <a:lnTo>
                    <a:pt x="102547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24"/>
            <p:cNvSpPr/>
            <p:nvPr/>
          </p:nvSpPr>
          <p:spPr>
            <a:xfrm>
              <a:off x="12576175" y="-17360900"/>
              <a:ext cx="6832500" cy="104631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20000" y="62193"/>
                  </a:lnTo>
                  <a:lnTo>
                    <a:pt x="107007" y="120000"/>
                  </a:lnTo>
                  <a:lnTo>
                    <a:pt x="27797" y="9252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24"/>
            <p:cNvSpPr/>
            <p:nvPr/>
          </p:nvSpPr>
          <p:spPr>
            <a:xfrm>
              <a:off x="-6729413" y="-9364662"/>
              <a:ext cx="2358900" cy="24669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999" y="119999"/>
                  </a:lnTo>
                  <a:lnTo>
                    <a:pt x="21561" y="11999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24"/>
            <p:cNvSpPr/>
            <p:nvPr/>
          </p:nvSpPr>
          <p:spPr>
            <a:xfrm>
              <a:off x="-6729413" y="-9364662"/>
              <a:ext cx="10005900" cy="2466900"/>
            </a:xfrm>
            <a:custGeom>
              <a:rect b="b" l="l" r="r" t="t"/>
              <a:pathLst>
                <a:path extrusionOk="0" h="120000" w="120000">
                  <a:moveTo>
                    <a:pt x="120000" y="41158"/>
                  </a:moveTo>
                  <a:lnTo>
                    <a:pt x="116173" y="119999"/>
                  </a:lnTo>
                  <a:lnTo>
                    <a:pt x="28291" y="119999"/>
                  </a:lnTo>
                  <a:lnTo>
                    <a:pt x="0" y="0"/>
                  </a:lnTo>
                  <a:lnTo>
                    <a:pt x="120000" y="41158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24"/>
            <p:cNvSpPr/>
            <p:nvPr/>
          </p:nvSpPr>
          <p:spPr>
            <a:xfrm>
              <a:off x="-6729413" y="-17360900"/>
              <a:ext cx="19305601" cy="88425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62195" y="120000"/>
                  </a:lnTo>
                  <a:lnTo>
                    <a:pt x="0" y="108517"/>
                  </a:lnTo>
                  <a:lnTo>
                    <a:pt x="60656" y="80315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24"/>
            <p:cNvSpPr/>
            <p:nvPr/>
          </p:nvSpPr>
          <p:spPr>
            <a:xfrm>
              <a:off x="12752387" y="-9293225"/>
              <a:ext cx="5916600" cy="2395500"/>
            </a:xfrm>
            <a:custGeom>
              <a:rect b="b" l="l" r="r" t="t"/>
              <a:pathLst>
                <a:path extrusionOk="0" h="120000" w="120000">
                  <a:moveTo>
                    <a:pt x="28526" y="0"/>
                  </a:moveTo>
                  <a:lnTo>
                    <a:pt x="120000" y="120000"/>
                  </a:lnTo>
                  <a:lnTo>
                    <a:pt x="0" y="120000"/>
                  </a:lnTo>
                  <a:lnTo>
                    <a:pt x="28526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24"/>
            <p:cNvSpPr/>
            <p:nvPr/>
          </p:nvSpPr>
          <p:spPr>
            <a:xfrm>
              <a:off x="3276600" y="-8518525"/>
              <a:ext cx="4192500" cy="1620900"/>
            </a:xfrm>
            <a:custGeom>
              <a:rect b="b" l="l" r="r" t="t"/>
              <a:pathLst>
                <a:path extrusionOk="0" h="120000" w="120000">
                  <a:moveTo>
                    <a:pt x="16084" y="120000"/>
                  </a:moveTo>
                  <a:lnTo>
                    <a:pt x="0" y="0"/>
                  </a:lnTo>
                  <a:lnTo>
                    <a:pt x="120000" y="120000"/>
                  </a:lnTo>
                  <a:lnTo>
                    <a:pt x="16084" y="12000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24"/>
            <p:cNvSpPr/>
            <p:nvPr/>
          </p:nvSpPr>
          <p:spPr>
            <a:xfrm>
              <a:off x="-6729413" y="-9364662"/>
              <a:ext cx="2358900" cy="24669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999" y="119999"/>
                  </a:lnTo>
                  <a:lnTo>
                    <a:pt x="21561" y="11999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24"/>
            <p:cNvSpPr/>
            <p:nvPr/>
          </p:nvSpPr>
          <p:spPr>
            <a:xfrm>
              <a:off x="-6729413" y="-11442700"/>
              <a:ext cx="10005900" cy="2924100"/>
            </a:xfrm>
            <a:custGeom>
              <a:rect b="b" l="l" r="r" t="t"/>
              <a:pathLst>
                <a:path extrusionOk="0" h="120000" w="120000">
                  <a:moveTo>
                    <a:pt x="117029" y="0"/>
                  </a:moveTo>
                  <a:lnTo>
                    <a:pt x="120000" y="120000"/>
                  </a:lnTo>
                  <a:lnTo>
                    <a:pt x="0" y="85276"/>
                  </a:lnTo>
                  <a:lnTo>
                    <a:pt x="117029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24"/>
            <p:cNvSpPr/>
            <p:nvPr/>
          </p:nvSpPr>
          <p:spPr>
            <a:xfrm>
              <a:off x="14158913" y="-11938000"/>
              <a:ext cx="5250000" cy="50403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0" y="62966"/>
                  </a:lnTo>
                  <a:lnTo>
                    <a:pt x="103090" y="119999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24"/>
            <p:cNvSpPr/>
            <p:nvPr/>
          </p:nvSpPr>
          <p:spPr>
            <a:xfrm>
              <a:off x="2957512" y="-8518525"/>
              <a:ext cx="881100" cy="1620900"/>
            </a:xfrm>
            <a:custGeom>
              <a:rect b="b" l="l" r="r" t="t"/>
              <a:pathLst>
                <a:path extrusionOk="0" h="120000" w="120000">
                  <a:moveTo>
                    <a:pt x="120000" y="120000"/>
                  </a:moveTo>
                  <a:lnTo>
                    <a:pt x="43459" y="0"/>
                  </a:lnTo>
                  <a:lnTo>
                    <a:pt x="0" y="120000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24"/>
            <p:cNvSpPr/>
            <p:nvPr/>
          </p:nvSpPr>
          <p:spPr>
            <a:xfrm>
              <a:off x="11728450" y="-6897687"/>
              <a:ext cx="6940500" cy="156417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18188" y="67289"/>
                  </a:lnTo>
                  <a:lnTo>
                    <a:pt x="0" y="120000"/>
                  </a:lnTo>
                  <a:lnTo>
                    <a:pt x="0" y="1297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24"/>
            <p:cNvSpPr/>
            <p:nvPr/>
          </p:nvSpPr>
          <p:spPr>
            <a:xfrm>
              <a:off x="-4899025" y="-698500"/>
              <a:ext cx="6378600" cy="176133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68929" y="119999"/>
                  </a:lnTo>
                  <a:lnTo>
                    <a:pt x="0" y="17748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24"/>
            <p:cNvSpPr/>
            <p:nvPr/>
          </p:nvSpPr>
          <p:spPr>
            <a:xfrm>
              <a:off x="-4370388" y="-6897687"/>
              <a:ext cx="7327800" cy="61992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95797" y="120000"/>
                  </a:lnTo>
                  <a:lnTo>
                    <a:pt x="0" y="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24"/>
            <p:cNvSpPr/>
            <p:nvPr/>
          </p:nvSpPr>
          <p:spPr>
            <a:xfrm>
              <a:off x="9578975" y="8743950"/>
              <a:ext cx="4263900" cy="22331400"/>
            </a:xfrm>
            <a:custGeom>
              <a:rect b="b" l="l" r="r" t="t"/>
              <a:pathLst>
                <a:path extrusionOk="0" h="120000" w="120000">
                  <a:moveTo>
                    <a:pt x="60491" y="0"/>
                  </a:moveTo>
                  <a:lnTo>
                    <a:pt x="120000" y="33491"/>
                  </a:lnTo>
                  <a:lnTo>
                    <a:pt x="0" y="119999"/>
                  </a:lnTo>
                  <a:lnTo>
                    <a:pt x="60491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24"/>
            <p:cNvSpPr/>
            <p:nvPr/>
          </p:nvSpPr>
          <p:spPr>
            <a:xfrm>
              <a:off x="11728450" y="-6897687"/>
              <a:ext cx="6940500" cy="16908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0" y="120000"/>
                  </a:lnTo>
                  <a:lnTo>
                    <a:pt x="17703" y="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24"/>
            <p:cNvSpPr/>
            <p:nvPr/>
          </p:nvSpPr>
          <p:spPr>
            <a:xfrm>
              <a:off x="3838575" y="-6897687"/>
              <a:ext cx="7890000" cy="9791700"/>
            </a:xfrm>
            <a:custGeom>
              <a:rect b="b" l="l" r="r" t="t"/>
              <a:pathLst>
                <a:path extrusionOk="0" h="120000" w="120000">
                  <a:moveTo>
                    <a:pt x="48193" y="119999"/>
                  </a:moveTo>
                  <a:lnTo>
                    <a:pt x="0" y="0"/>
                  </a:lnTo>
                  <a:lnTo>
                    <a:pt x="55219" y="0"/>
                  </a:lnTo>
                  <a:lnTo>
                    <a:pt x="119999" y="20719"/>
                  </a:lnTo>
                  <a:lnTo>
                    <a:pt x="48193" y="119999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24"/>
            <p:cNvSpPr/>
            <p:nvPr/>
          </p:nvSpPr>
          <p:spPr>
            <a:xfrm>
              <a:off x="-1235075" y="-698500"/>
              <a:ext cx="8242200" cy="17613300"/>
            </a:xfrm>
            <a:custGeom>
              <a:rect b="b" l="l" r="r" t="t"/>
              <a:pathLst>
                <a:path extrusionOk="0" h="120000" w="120000">
                  <a:moveTo>
                    <a:pt x="120000" y="24475"/>
                  </a:moveTo>
                  <a:lnTo>
                    <a:pt x="39522" y="0"/>
                  </a:lnTo>
                  <a:lnTo>
                    <a:pt x="0" y="119999"/>
                  </a:lnTo>
                  <a:lnTo>
                    <a:pt x="120000" y="24475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24"/>
            <p:cNvSpPr/>
            <p:nvPr/>
          </p:nvSpPr>
          <p:spPr>
            <a:xfrm>
              <a:off x="-1235075" y="-5207000"/>
              <a:ext cx="12963600" cy="221217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0" y="120000"/>
                  </a:lnTo>
                  <a:lnTo>
                    <a:pt x="120000" y="75677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24"/>
            <p:cNvSpPr/>
            <p:nvPr/>
          </p:nvSpPr>
          <p:spPr>
            <a:xfrm>
              <a:off x="-6305550" y="-6897687"/>
              <a:ext cx="7785000" cy="8804400"/>
            </a:xfrm>
            <a:custGeom>
              <a:rect b="b" l="l" r="r" t="t"/>
              <a:pathLst>
                <a:path extrusionOk="0" h="120000" w="120000">
                  <a:moveTo>
                    <a:pt x="29828" y="0"/>
                  </a:moveTo>
                  <a:lnTo>
                    <a:pt x="120000" y="84493"/>
                  </a:lnTo>
                  <a:lnTo>
                    <a:pt x="21680" y="120000"/>
                  </a:lnTo>
                  <a:lnTo>
                    <a:pt x="0" y="0"/>
                  </a:lnTo>
                  <a:lnTo>
                    <a:pt x="29828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24"/>
            <p:cNvSpPr/>
            <p:nvPr/>
          </p:nvSpPr>
          <p:spPr>
            <a:xfrm>
              <a:off x="11728450" y="-6897687"/>
              <a:ext cx="6940500" cy="87708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0" y="23131"/>
                  </a:lnTo>
                  <a:lnTo>
                    <a:pt x="118188" y="12000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24"/>
            <p:cNvSpPr/>
            <p:nvPr/>
          </p:nvSpPr>
          <p:spPr>
            <a:xfrm>
              <a:off x="1479550" y="-6897687"/>
              <a:ext cx="5527800" cy="9791700"/>
            </a:xfrm>
            <a:custGeom>
              <a:rect b="b" l="l" r="r" t="t"/>
              <a:pathLst>
                <a:path extrusionOk="0" h="120000" w="120000">
                  <a:moveTo>
                    <a:pt x="0" y="75972"/>
                  </a:moveTo>
                  <a:lnTo>
                    <a:pt x="119999" y="119999"/>
                  </a:lnTo>
                  <a:lnTo>
                    <a:pt x="51211" y="0"/>
                  </a:lnTo>
                  <a:lnTo>
                    <a:pt x="32085" y="0"/>
                  </a:lnTo>
                  <a:lnTo>
                    <a:pt x="0" y="75972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24"/>
            <p:cNvSpPr/>
            <p:nvPr/>
          </p:nvSpPr>
          <p:spPr>
            <a:xfrm>
              <a:off x="-1373188" y="8743950"/>
              <a:ext cx="13101600" cy="13630199"/>
            </a:xfrm>
            <a:custGeom>
              <a:rect b="b" l="l" r="r" t="t"/>
              <a:pathLst>
                <a:path extrusionOk="0" h="120000" w="120000">
                  <a:moveTo>
                    <a:pt x="0" y="71642"/>
                  </a:moveTo>
                  <a:lnTo>
                    <a:pt x="120000" y="0"/>
                  </a:lnTo>
                  <a:lnTo>
                    <a:pt x="40000" y="120000"/>
                  </a:lnTo>
                  <a:lnTo>
                    <a:pt x="0" y="71642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24"/>
            <p:cNvSpPr/>
            <p:nvPr/>
          </p:nvSpPr>
          <p:spPr>
            <a:xfrm>
              <a:off x="2994025" y="8743950"/>
              <a:ext cx="8734500" cy="22331400"/>
            </a:xfrm>
            <a:custGeom>
              <a:rect b="b" l="l" r="r" t="t"/>
              <a:pathLst>
                <a:path extrusionOk="0" h="120000" w="120000">
                  <a:moveTo>
                    <a:pt x="0" y="73243"/>
                  </a:moveTo>
                  <a:lnTo>
                    <a:pt x="90468" y="119999"/>
                  </a:lnTo>
                  <a:lnTo>
                    <a:pt x="120000" y="0"/>
                  </a:lnTo>
                  <a:lnTo>
                    <a:pt x="0" y="73243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24"/>
            <p:cNvSpPr/>
            <p:nvPr/>
          </p:nvSpPr>
          <p:spPr>
            <a:xfrm>
              <a:off x="11728450" y="1873250"/>
              <a:ext cx="6835800" cy="131031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37120" y="120000"/>
                  </a:lnTo>
                  <a:lnTo>
                    <a:pt x="0" y="62922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24"/>
            <p:cNvSpPr/>
            <p:nvPr/>
          </p:nvSpPr>
          <p:spPr>
            <a:xfrm>
              <a:off x="3276600" y="-9293225"/>
              <a:ext cx="10882200" cy="2395500"/>
            </a:xfrm>
            <a:custGeom>
              <a:rect b="b" l="l" r="r" t="t"/>
              <a:pathLst>
                <a:path extrusionOk="0" h="120000" w="120000">
                  <a:moveTo>
                    <a:pt x="0" y="38807"/>
                  </a:moveTo>
                  <a:lnTo>
                    <a:pt x="119999" y="0"/>
                  </a:lnTo>
                  <a:lnTo>
                    <a:pt x="104490" y="120000"/>
                  </a:lnTo>
                  <a:lnTo>
                    <a:pt x="46231" y="120000"/>
                  </a:lnTo>
                  <a:lnTo>
                    <a:pt x="0" y="38807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24"/>
            <p:cNvSpPr/>
            <p:nvPr/>
          </p:nvSpPr>
          <p:spPr>
            <a:xfrm>
              <a:off x="7469187" y="-6897687"/>
              <a:ext cx="5283300" cy="1690800"/>
            </a:xfrm>
            <a:custGeom>
              <a:rect b="b" l="l" r="r" t="t"/>
              <a:pathLst>
                <a:path extrusionOk="0" h="120000" w="120000">
                  <a:moveTo>
                    <a:pt x="96742" y="120000"/>
                  </a:moveTo>
                  <a:lnTo>
                    <a:pt x="120000" y="0"/>
                  </a:lnTo>
                  <a:lnTo>
                    <a:pt x="0" y="0"/>
                  </a:lnTo>
                  <a:lnTo>
                    <a:pt x="96742" y="12000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5" name="Google Shape;205;p24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 diagrams to explain complex ideas</a:t>
            </a:r>
            <a:endParaRPr/>
          </a:p>
        </p:txBody>
      </p:sp>
      <p:sp>
        <p:nvSpPr>
          <p:cNvPr id="206" name="Google Shape;206;p24"/>
          <p:cNvSpPr/>
          <p:nvPr/>
        </p:nvSpPr>
        <p:spPr>
          <a:xfrm>
            <a:off x="0" y="1928808"/>
            <a:ext cx="9144000" cy="3214800"/>
          </a:xfrm>
          <a:prstGeom prst="rect">
            <a:avLst/>
          </a:prstGeom>
          <a:solidFill>
            <a:srgbClr val="0091EA">
              <a:alpha val="3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24"/>
          <p:cNvSpPr/>
          <p:nvPr/>
        </p:nvSpPr>
        <p:spPr>
          <a:xfrm>
            <a:off x="786147" y="2368321"/>
            <a:ext cx="2105100" cy="24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63238"/>
                </a:solidFill>
                <a:latin typeface="Roboto Slab"/>
                <a:ea typeface="Roboto Slab"/>
                <a:cs typeface="Roboto Slab"/>
                <a:sym typeface="Roboto Slab"/>
              </a:rPr>
              <a:t>Example text.</a:t>
            </a:r>
            <a:endParaRPr sz="1800">
              <a:solidFill>
                <a:srgbClr val="263238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Lorem ipsum dolor sit amet, consectetur adipiscing elit. Nam venenatis nisi at nisl tempor, et luctus diam lobortis. Nulla sit amet metus consequat velit iaculis tempor. </a:t>
            </a:r>
            <a:endParaRPr sz="12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8" name="Google Shape;208;p24"/>
          <p:cNvSpPr/>
          <p:nvPr/>
        </p:nvSpPr>
        <p:spPr>
          <a:xfrm>
            <a:off x="6286512" y="2368321"/>
            <a:ext cx="2105100" cy="24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800">
                <a:solidFill>
                  <a:srgbClr val="263238"/>
                </a:solidFill>
                <a:latin typeface="Roboto Slab"/>
                <a:ea typeface="Roboto Slab"/>
                <a:cs typeface="Roboto Slab"/>
                <a:sym typeface="Roboto Slab"/>
              </a:rPr>
              <a:t>Example text.</a:t>
            </a:r>
            <a:endParaRPr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Lorem ipsum dolor sit amet, consectetur adipiscing elit. Nam venenatis nisi at nisl tempor, et luctus diam lobortis. Nulla sit amet metus consequat velit iaculis tempor. </a:t>
            </a:r>
            <a:endParaRPr sz="12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9" name="Google Shape;209;p24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5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215" name="Google Shape;215;p25"/>
          <p:cNvGraphicFramePr/>
          <p:nvPr/>
        </p:nvGraphicFramePr>
        <p:xfrm>
          <a:off x="952500" y="15644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{CE0593CD-B0EF-413D-9FEA-3B811C707DC2}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501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07D8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A</a:t>
                      </a:r>
                      <a:endParaRPr sz="110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07D8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B</a:t>
                      </a:r>
                      <a:endParaRPr sz="110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07D8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C</a:t>
                      </a:r>
                      <a:endParaRPr sz="110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07D8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10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Yellow</a:t>
                      </a:r>
                      <a:endParaRPr sz="110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10</a:t>
                      </a:r>
                      <a:endParaRPr b="1" sz="140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20</a:t>
                      </a:r>
                      <a:endParaRPr b="1" sz="140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7</a:t>
                      </a:r>
                      <a:endParaRPr b="1" sz="140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FF1"/>
                    </a:solidFill>
                  </a:tcPr>
                </a:tc>
              </a:tr>
              <a:tr h="5010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Blue</a:t>
                      </a:r>
                      <a:endParaRPr sz="110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30</a:t>
                      </a:r>
                      <a:endParaRPr b="1" sz="140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15</a:t>
                      </a:r>
                      <a:endParaRPr b="1" sz="140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10</a:t>
                      </a:r>
                      <a:endParaRPr b="1" sz="140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10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Orange</a:t>
                      </a:r>
                      <a:endParaRPr sz="110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07D8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5</a:t>
                      </a:r>
                      <a:endParaRPr b="1" sz="140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07D8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24</a:t>
                      </a:r>
                      <a:endParaRPr b="1" sz="140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07D8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16</a:t>
                      </a:r>
                      <a:endParaRPr b="1" sz="140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07D8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FF1"/>
                    </a:solidFill>
                  </a:tcPr>
                </a:tc>
              </a:tr>
            </a:tbl>
          </a:graphicData>
        </a:graphic>
      </p:graphicFrame>
      <p:sp>
        <p:nvSpPr>
          <p:cNvPr id="216" name="Google Shape;216;p25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6"/>
          <p:cNvSpPr/>
          <p:nvPr/>
        </p:nvSpPr>
        <p:spPr>
          <a:xfrm>
            <a:off x="514725" y="942584"/>
            <a:ext cx="8171736" cy="3892835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6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223" name="Google Shape;223;p26"/>
          <p:cNvSpPr/>
          <p:nvPr/>
        </p:nvSpPr>
        <p:spPr>
          <a:xfrm>
            <a:off x="2031100" y="1811381"/>
            <a:ext cx="702000" cy="2025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our office</a:t>
            </a:r>
            <a:endParaRPr sz="10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224" name="Google Shape;224;p26"/>
          <p:cNvGrpSpPr/>
          <p:nvPr/>
        </p:nvGrpSpPr>
        <p:grpSpPr>
          <a:xfrm>
            <a:off x="1099739" y="2152849"/>
            <a:ext cx="175959" cy="180333"/>
            <a:chOff x="3683125" y="481100"/>
            <a:chExt cx="270000" cy="270000"/>
          </a:xfrm>
        </p:grpSpPr>
        <p:sp>
          <p:nvSpPr>
            <p:cNvPr id="225" name="Google Shape;225;p26"/>
            <p:cNvSpPr/>
            <p:nvPr/>
          </p:nvSpPr>
          <p:spPr>
            <a:xfrm>
              <a:off x="3683125" y="481100"/>
              <a:ext cx="270000" cy="270000"/>
            </a:xfrm>
            <a:prstGeom prst="ellipse">
              <a:avLst/>
            </a:prstGeom>
            <a:noFill/>
            <a:ln cap="flat" cmpd="sng" w="285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6"/>
            <p:cNvSpPr/>
            <p:nvPr/>
          </p:nvSpPr>
          <p:spPr>
            <a:xfrm>
              <a:off x="3737075" y="535050"/>
              <a:ext cx="162000" cy="162000"/>
            </a:xfrm>
            <a:prstGeom prst="ellipse">
              <a:avLst/>
            </a:prstGeom>
            <a:solidFill>
              <a:srgbClr val="0091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7" name="Google Shape;227;p26"/>
          <p:cNvGrpSpPr/>
          <p:nvPr/>
        </p:nvGrpSpPr>
        <p:grpSpPr>
          <a:xfrm>
            <a:off x="2801763" y="3752807"/>
            <a:ext cx="175959" cy="180333"/>
            <a:chOff x="3683125" y="481100"/>
            <a:chExt cx="270000" cy="270000"/>
          </a:xfrm>
        </p:grpSpPr>
        <p:sp>
          <p:nvSpPr>
            <p:cNvPr id="228" name="Google Shape;228;p26"/>
            <p:cNvSpPr/>
            <p:nvPr/>
          </p:nvSpPr>
          <p:spPr>
            <a:xfrm>
              <a:off x="3683125" y="481100"/>
              <a:ext cx="270000" cy="270000"/>
            </a:xfrm>
            <a:prstGeom prst="ellipse">
              <a:avLst/>
            </a:prstGeom>
            <a:noFill/>
            <a:ln cap="flat" cmpd="sng" w="285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6"/>
            <p:cNvSpPr/>
            <p:nvPr/>
          </p:nvSpPr>
          <p:spPr>
            <a:xfrm>
              <a:off x="3737075" y="535050"/>
              <a:ext cx="162000" cy="162000"/>
            </a:xfrm>
            <a:prstGeom prst="ellipse">
              <a:avLst/>
            </a:prstGeom>
            <a:solidFill>
              <a:srgbClr val="0091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0" name="Google Shape;230;p26"/>
          <p:cNvGrpSpPr/>
          <p:nvPr/>
        </p:nvGrpSpPr>
        <p:grpSpPr>
          <a:xfrm>
            <a:off x="3854536" y="1972525"/>
            <a:ext cx="175959" cy="180333"/>
            <a:chOff x="3683125" y="481100"/>
            <a:chExt cx="270000" cy="270000"/>
          </a:xfrm>
        </p:grpSpPr>
        <p:sp>
          <p:nvSpPr>
            <p:cNvPr id="231" name="Google Shape;231;p26"/>
            <p:cNvSpPr/>
            <p:nvPr/>
          </p:nvSpPr>
          <p:spPr>
            <a:xfrm>
              <a:off x="3683125" y="481100"/>
              <a:ext cx="270000" cy="270000"/>
            </a:xfrm>
            <a:prstGeom prst="ellipse">
              <a:avLst/>
            </a:prstGeom>
            <a:noFill/>
            <a:ln cap="flat" cmpd="sng" w="285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6"/>
            <p:cNvSpPr/>
            <p:nvPr/>
          </p:nvSpPr>
          <p:spPr>
            <a:xfrm>
              <a:off x="3737075" y="535050"/>
              <a:ext cx="162000" cy="162000"/>
            </a:xfrm>
            <a:prstGeom prst="ellipse">
              <a:avLst/>
            </a:prstGeom>
            <a:solidFill>
              <a:srgbClr val="0091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3" name="Google Shape;233;p26"/>
          <p:cNvGrpSpPr/>
          <p:nvPr/>
        </p:nvGrpSpPr>
        <p:grpSpPr>
          <a:xfrm>
            <a:off x="4484018" y="4090476"/>
            <a:ext cx="175959" cy="180333"/>
            <a:chOff x="3683125" y="481100"/>
            <a:chExt cx="270000" cy="270000"/>
          </a:xfrm>
        </p:grpSpPr>
        <p:sp>
          <p:nvSpPr>
            <p:cNvPr id="234" name="Google Shape;234;p26"/>
            <p:cNvSpPr/>
            <p:nvPr/>
          </p:nvSpPr>
          <p:spPr>
            <a:xfrm>
              <a:off x="3683125" y="481100"/>
              <a:ext cx="270000" cy="270000"/>
            </a:xfrm>
            <a:prstGeom prst="ellipse">
              <a:avLst/>
            </a:prstGeom>
            <a:noFill/>
            <a:ln cap="flat" cmpd="sng" w="285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6"/>
            <p:cNvSpPr/>
            <p:nvPr/>
          </p:nvSpPr>
          <p:spPr>
            <a:xfrm>
              <a:off x="3737075" y="535050"/>
              <a:ext cx="162000" cy="162000"/>
            </a:xfrm>
            <a:prstGeom prst="ellipse">
              <a:avLst/>
            </a:prstGeom>
            <a:solidFill>
              <a:srgbClr val="0091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6" name="Google Shape;236;p26"/>
          <p:cNvGrpSpPr/>
          <p:nvPr/>
        </p:nvGrpSpPr>
        <p:grpSpPr>
          <a:xfrm>
            <a:off x="6705494" y="2481578"/>
            <a:ext cx="175959" cy="180333"/>
            <a:chOff x="3683125" y="481100"/>
            <a:chExt cx="270000" cy="270000"/>
          </a:xfrm>
        </p:grpSpPr>
        <p:sp>
          <p:nvSpPr>
            <p:cNvPr id="237" name="Google Shape;237;p26"/>
            <p:cNvSpPr/>
            <p:nvPr/>
          </p:nvSpPr>
          <p:spPr>
            <a:xfrm>
              <a:off x="3683125" y="481100"/>
              <a:ext cx="270000" cy="270000"/>
            </a:xfrm>
            <a:prstGeom prst="ellipse">
              <a:avLst/>
            </a:prstGeom>
            <a:noFill/>
            <a:ln cap="flat" cmpd="sng" w="285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6"/>
            <p:cNvSpPr/>
            <p:nvPr/>
          </p:nvSpPr>
          <p:spPr>
            <a:xfrm>
              <a:off x="3737075" y="535050"/>
              <a:ext cx="162000" cy="162000"/>
            </a:xfrm>
            <a:prstGeom prst="ellipse">
              <a:avLst/>
            </a:prstGeom>
            <a:solidFill>
              <a:srgbClr val="0091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9" name="Google Shape;239;p26"/>
          <p:cNvGrpSpPr/>
          <p:nvPr/>
        </p:nvGrpSpPr>
        <p:grpSpPr>
          <a:xfrm>
            <a:off x="7381080" y="4162942"/>
            <a:ext cx="175959" cy="180333"/>
            <a:chOff x="3683125" y="481100"/>
            <a:chExt cx="270000" cy="270000"/>
          </a:xfrm>
        </p:grpSpPr>
        <p:sp>
          <p:nvSpPr>
            <p:cNvPr id="240" name="Google Shape;240;p26"/>
            <p:cNvSpPr/>
            <p:nvPr/>
          </p:nvSpPr>
          <p:spPr>
            <a:xfrm>
              <a:off x="3683125" y="481100"/>
              <a:ext cx="270000" cy="270000"/>
            </a:xfrm>
            <a:prstGeom prst="ellipse">
              <a:avLst/>
            </a:prstGeom>
            <a:noFill/>
            <a:ln cap="flat" cmpd="sng" w="285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6"/>
            <p:cNvSpPr/>
            <p:nvPr/>
          </p:nvSpPr>
          <p:spPr>
            <a:xfrm>
              <a:off x="3737075" y="535050"/>
              <a:ext cx="162000" cy="162000"/>
            </a:xfrm>
            <a:prstGeom prst="ellipse">
              <a:avLst/>
            </a:prstGeom>
            <a:solidFill>
              <a:srgbClr val="0091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2" name="Google Shape;242;p26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7"/>
          <p:cNvSpPr txBox="1"/>
          <p:nvPr>
            <p:ph idx="4294967295" type="ctrTitle"/>
          </p:nvPr>
        </p:nvSpPr>
        <p:spPr>
          <a:xfrm>
            <a:off x="685800" y="17357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/>
              <a:t>89,526,124</a:t>
            </a:r>
            <a:endParaRPr b="1" sz="9600"/>
          </a:p>
        </p:txBody>
      </p:sp>
      <p:sp>
        <p:nvSpPr>
          <p:cNvPr id="248" name="Google Shape;248;p27"/>
          <p:cNvSpPr txBox="1"/>
          <p:nvPr>
            <p:ph idx="4294967295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249" name="Google Shape;249;p27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8"/>
          <p:cNvSpPr txBox="1"/>
          <p:nvPr>
            <p:ph idx="4294967295" type="ctrTitle"/>
          </p:nvPr>
        </p:nvSpPr>
        <p:spPr>
          <a:xfrm>
            <a:off x="1973100" y="800400"/>
            <a:ext cx="52779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89,526,124$</a:t>
            </a:r>
            <a:endParaRPr sz="4800"/>
          </a:p>
        </p:txBody>
      </p:sp>
      <p:sp>
        <p:nvSpPr>
          <p:cNvPr id="255" name="Google Shape;255;p28"/>
          <p:cNvSpPr txBox="1"/>
          <p:nvPr>
            <p:ph idx="4294967295" type="subTitle"/>
          </p:nvPr>
        </p:nvSpPr>
        <p:spPr>
          <a:xfrm>
            <a:off x="1973100" y="1373212"/>
            <a:ext cx="52779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That’s a lot of money</a:t>
            </a:r>
            <a:endParaRPr sz="1800"/>
          </a:p>
        </p:txBody>
      </p:sp>
      <p:sp>
        <p:nvSpPr>
          <p:cNvPr id="256" name="Google Shape;256;p28"/>
          <p:cNvSpPr txBox="1"/>
          <p:nvPr>
            <p:ph idx="4294967295" type="ctrTitle"/>
          </p:nvPr>
        </p:nvSpPr>
        <p:spPr>
          <a:xfrm>
            <a:off x="1973100" y="3429313"/>
            <a:ext cx="52779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100%</a:t>
            </a:r>
            <a:endParaRPr sz="4800"/>
          </a:p>
        </p:txBody>
      </p:sp>
      <p:sp>
        <p:nvSpPr>
          <p:cNvPr id="257" name="Google Shape;257;p28"/>
          <p:cNvSpPr txBox="1"/>
          <p:nvPr>
            <p:ph idx="4294967295" type="subTitle"/>
          </p:nvPr>
        </p:nvSpPr>
        <p:spPr>
          <a:xfrm>
            <a:off x="1973100" y="4002125"/>
            <a:ext cx="52779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Total success!</a:t>
            </a:r>
            <a:endParaRPr sz="1800"/>
          </a:p>
        </p:txBody>
      </p:sp>
      <p:sp>
        <p:nvSpPr>
          <p:cNvPr id="258" name="Google Shape;258;p28"/>
          <p:cNvSpPr txBox="1"/>
          <p:nvPr>
            <p:ph idx="4294967295" type="ctrTitle"/>
          </p:nvPr>
        </p:nvSpPr>
        <p:spPr>
          <a:xfrm>
            <a:off x="1973100" y="2114857"/>
            <a:ext cx="52779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185,244 users</a:t>
            </a:r>
            <a:endParaRPr sz="4800"/>
          </a:p>
        </p:txBody>
      </p:sp>
      <p:sp>
        <p:nvSpPr>
          <p:cNvPr id="259" name="Google Shape;259;p28"/>
          <p:cNvSpPr txBox="1"/>
          <p:nvPr>
            <p:ph idx="4294967295" type="subTitle"/>
          </p:nvPr>
        </p:nvSpPr>
        <p:spPr>
          <a:xfrm>
            <a:off x="1973100" y="2687668"/>
            <a:ext cx="52779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And a lot of users</a:t>
            </a:r>
            <a:endParaRPr sz="1800"/>
          </a:p>
        </p:txBody>
      </p:sp>
      <p:sp>
        <p:nvSpPr>
          <p:cNvPr id="260" name="Google Shape;260;p28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9"/>
          <p:cNvSpPr/>
          <p:nvPr/>
        </p:nvSpPr>
        <p:spPr>
          <a:xfrm>
            <a:off x="839750" y="1316881"/>
            <a:ext cx="1866600" cy="1845600"/>
          </a:xfrm>
          <a:prstGeom prst="ellipse">
            <a:avLst/>
          </a:prstGeom>
          <a:noFill/>
          <a:ln cap="flat" cmpd="sng" w="9525">
            <a:solidFill>
              <a:srgbClr val="CFD8D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9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267" name="Google Shape;267;p29"/>
          <p:cNvSpPr/>
          <p:nvPr/>
        </p:nvSpPr>
        <p:spPr>
          <a:xfrm>
            <a:off x="1003719" y="1479044"/>
            <a:ext cx="1538100" cy="1521300"/>
          </a:xfrm>
          <a:prstGeom prst="ellipse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first</a:t>
            </a:r>
            <a:endParaRPr b="1" sz="18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68" name="Google Shape;268;p29"/>
          <p:cNvSpPr/>
          <p:nvPr/>
        </p:nvSpPr>
        <p:spPr>
          <a:xfrm>
            <a:off x="3065788" y="2386191"/>
            <a:ext cx="2002800" cy="1980600"/>
          </a:xfrm>
          <a:prstGeom prst="ellipse">
            <a:avLst/>
          </a:prstGeom>
          <a:noFill/>
          <a:ln cap="flat" cmpd="sng" w="9525">
            <a:solidFill>
              <a:srgbClr val="CFD8D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9"/>
          <p:cNvSpPr/>
          <p:nvPr/>
        </p:nvSpPr>
        <p:spPr>
          <a:xfrm>
            <a:off x="3241755" y="2560220"/>
            <a:ext cx="1650900" cy="1632900"/>
          </a:xfrm>
          <a:prstGeom prst="ellipse">
            <a:avLst/>
          </a:prstGeom>
          <a:noFill/>
          <a:ln cap="flat" cmpd="sng" w="2857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second</a:t>
            </a:r>
            <a:endParaRPr b="1" sz="18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0" name="Google Shape;270;p29"/>
          <p:cNvSpPr/>
          <p:nvPr/>
        </p:nvSpPr>
        <p:spPr>
          <a:xfrm>
            <a:off x="5147112" y="624975"/>
            <a:ext cx="2211300" cy="2186700"/>
          </a:xfrm>
          <a:prstGeom prst="ellipse">
            <a:avLst/>
          </a:prstGeom>
          <a:noFill/>
          <a:ln cap="flat" cmpd="sng" w="9525">
            <a:solidFill>
              <a:srgbClr val="CFD8D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9"/>
          <p:cNvSpPr/>
          <p:nvPr/>
        </p:nvSpPr>
        <p:spPr>
          <a:xfrm>
            <a:off x="5341423" y="817021"/>
            <a:ext cx="1822500" cy="1802400"/>
          </a:xfrm>
          <a:prstGeom prst="ellipse">
            <a:avLst/>
          </a:prstGeom>
          <a:noFill/>
          <a:ln cap="flat" cmpd="sng" w="76200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last</a:t>
            </a:r>
            <a:endParaRPr b="1" sz="18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272" name="Google Shape;272;p29"/>
          <p:cNvCxnSpPr/>
          <p:nvPr/>
        </p:nvCxnSpPr>
        <p:spPr>
          <a:xfrm>
            <a:off x="2479899" y="2565564"/>
            <a:ext cx="819000" cy="4953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3" name="Google Shape;273;p29"/>
          <p:cNvCxnSpPr/>
          <p:nvPr/>
        </p:nvCxnSpPr>
        <p:spPr>
          <a:xfrm flipH="1" rot="10800000">
            <a:off x="4746543" y="2197633"/>
            <a:ext cx="717300" cy="709200"/>
          </a:xfrm>
          <a:prstGeom prst="straightConnector1">
            <a:avLst/>
          </a:prstGeom>
          <a:noFill/>
          <a:ln cap="flat" cmpd="sng" w="2857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4" name="Google Shape;274;p29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0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280" name="Google Shape;280;p30"/>
          <p:cNvSpPr txBox="1"/>
          <p:nvPr>
            <p:ph idx="1" type="body"/>
          </p:nvPr>
        </p:nvSpPr>
        <p:spPr>
          <a:xfrm>
            <a:off x="786150" y="1543050"/>
            <a:ext cx="2419800" cy="116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81" name="Google Shape;281;p30"/>
          <p:cNvSpPr txBox="1"/>
          <p:nvPr>
            <p:ph idx="2" type="body"/>
          </p:nvPr>
        </p:nvSpPr>
        <p:spPr>
          <a:xfrm>
            <a:off x="3329989" y="1543050"/>
            <a:ext cx="2419800" cy="116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82" name="Google Shape;282;p30"/>
          <p:cNvSpPr txBox="1"/>
          <p:nvPr>
            <p:ph idx="3" type="body"/>
          </p:nvPr>
        </p:nvSpPr>
        <p:spPr>
          <a:xfrm>
            <a:off x="5873827" y="1543050"/>
            <a:ext cx="2419800" cy="116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83" name="Google Shape;283;p30"/>
          <p:cNvSpPr txBox="1"/>
          <p:nvPr>
            <p:ph idx="1" type="body"/>
          </p:nvPr>
        </p:nvSpPr>
        <p:spPr>
          <a:xfrm>
            <a:off x="786150" y="3200400"/>
            <a:ext cx="2419800" cy="11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84" name="Google Shape;284;p30"/>
          <p:cNvSpPr txBox="1"/>
          <p:nvPr>
            <p:ph idx="2" type="body"/>
          </p:nvPr>
        </p:nvSpPr>
        <p:spPr>
          <a:xfrm>
            <a:off x="3329989" y="3200400"/>
            <a:ext cx="2419800" cy="11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85" name="Google Shape;285;p30"/>
          <p:cNvSpPr txBox="1"/>
          <p:nvPr>
            <p:ph idx="3" type="body"/>
          </p:nvPr>
        </p:nvSpPr>
        <p:spPr>
          <a:xfrm>
            <a:off x="5873827" y="3200400"/>
            <a:ext cx="2419800" cy="11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grpSp>
        <p:nvGrpSpPr>
          <p:cNvPr id="286" name="Google Shape;286;p30"/>
          <p:cNvGrpSpPr/>
          <p:nvPr/>
        </p:nvGrpSpPr>
        <p:grpSpPr>
          <a:xfrm>
            <a:off x="867597" y="1347992"/>
            <a:ext cx="251128" cy="244895"/>
            <a:chOff x="616425" y="2329600"/>
            <a:chExt cx="361700" cy="388475"/>
          </a:xfrm>
        </p:grpSpPr>
        <p:sp>
          <p:nvSpPr>
            <p:cNvPr id="287" name="Google Shape;287;p30"/>
            <p:cNvSpPr/>
            <p:nvPr/>
          </p:nvSpPr>
          <p:spPr>
            <a:xfrm>
              <a:off x="616425" y="2329600"/>
              <a:ext cx="361700" cy="388475"/>
            </a:xfrm>
            <a:custGeom>
              <a:rect b="b" l="l" r="r" t="t"/>
              <a:pathLst>
                <a:path extrusionOk="0" fill="none" h="15539" w="14468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88" name="Google Shape;288;p30"/>
            <p:cNvSpPr/>
            <p:nvPr/>
          </p:nvSpPr>
          <p:spPr>
            <a:xfrm>
              <a:off x="704725" y="2545750"/>
              <a:ext cx="185125" cy="25"/>
            </a:xfrm>
            <a:custGeom>
              <a:rect b="b" l="l" r="r" t="t"/>
              <a:pathLst>
                <a:path extrusionOk="0" fill="none" h="1" w="7405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89" name="Google Shape;289;p30"/>
            <p:cNvSpPr/>
            <p:nvPr/>
          </p:nvSpPr>
          <p:spPr>
            <a:xfrm>
              <a:off x="811875" y="2626125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90" name="Google Shape;290;p30"/>
            <p:cNvSpPr/>
            <p:nvPr/>
          </p:nvSpPr>
          <p:spPr>
            <a:xfrm>
              <a:off x="751000" y="2568275"/>
              <a:ext cx="54200" cy="53600"/>
            </a:xfrm>
            <a:custGeom>
              <a:rect b="b" l="l" r="r" t="t"/>
              <a:pathLst>
                <a:path extrusionOk="0" fill="none" h="2144" w="2168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91" name="Google Shape;291;p30"/>
            <p:cNvSpPr/>
            <p:nvPr/>
          </p:nvSpPr>
          <p:spPr>
            <a:xfrm>
              <a:off x="769875" y="2662650"/>
              <a:ext cx="23775" cy="23775"/>
            </a:xfrm>
            <a:custGeom>
              <a:rect b="b" l="l" r="r" t="t"/>
              <a:pathLst>
                <a:path extrusionOk="0" fill="none" h="951" w="951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92" name="Google Shape;292;p30"/>
            <p:cNvSpPr/>
            <p:nvPr/>
          </p:nvSpPr>
          <p:spPr>
            <a:xfrm>
              <a:off x="799700" y="2503125"/>
              <a:ext cx="24375" cy="23775"/>
            </a:xfrm>
            <a:custGeom>
              <a:rect b="b" l="l" r="r" t="t"/>
              <a:pathLst>
                <a:path extrusionOk="0" fill="none" h="951" w="975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93" name="Google Shape;293;p30"/>
            <p:cNvSpPr/>
            <p:nvPr/>
          </p:nvSpPr>
          <p:spPr>
            <a:xfrm>
              <a:off x="766825" y="2388050"/>
              <a:ext cx="60925" cy="25"/>
            </a:xfrm>
            <a:custGeom>
              <a:rect b="b" l="l" r="r" t="t"/>
              <a:pathLst>
                <a:path extrusionOk="0" fill="none" h="1" w="2437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94" name="Google Shape;294;p30"/>
            <p:cNvSpPr/>
            <p:nvPr/>
          </p:nvSpPr>
          <p:spPr>
            <a:xfrm>
              <a:off x="769875" y="2456250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</p:grpSp>
      <p:grpSp>
        <p:nvGrpSpPr>
          <p:cNvPr id="295" name="Google Shape;295;p30"/>
          <p:cNvGrpSpPr/>
          <p:nvPr/>
        </p:nvGrpSpPr>
        <p:grpSpPr>
          <a:xfrm>
            <a:off x="5988512" y="2998476"/>
            <a:ext cx="359352" cy="242594"/>
            <a:chOff x="5247525" y="3007275"/>
            <a:chExt cx="517575" cy="384825"/>
          </a:xfrm>
        </p:grpSpPr>
        <p:sp>
          <p:nvSpPr>
            <p:cNvPr id="296" name="Google Shape;296;p30"/>
            <p:cNvSpPr/>
            <p:nvPr/>
          </p:nvSpPr>
          <p:spPr>
            <a:xfrm>
              <a:off x="5247525" y="3007275"/>
              <a:ext cx="348900" cy="348900"/>
            </a:xfrm>
            <a:custGeom>
              <a:rect b="b" l="l" r="r" t="t"/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97" name="Google Shape;297;p30"/>
            <p:cNvSpPr/>
            <p:nvPr/>
          </p:nvSpPr>
          <p:spPr>
            <a:xfrm>
              <a:off x="5566575" y="3193575"/>
              <a:ext cx="198525" cy="198525"/>
            </a:xfrm>
            <a:custGeom>
              <a:rect b="b" l="l" r="r" t="t"/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</p:grpSp>
      <p:grpSp>
        <p:nvGrpSpPr>
          <p:cNvPr id="298" name="Google Shape;298;p30"/>
          <p:cNvGrpSpPr/>
          <p:nvPr/>
        </p:nvGrpSpPr>
        <p:grpSpPr>
          <a:xfrm>
            <a:off x="904185" y="2991348"/>
            <a:ext cx="178400" cy="256809"/>
            <a:chOff x="6718575" y="2318625"/>
            <a:chExt cx="256950" cy="407375"/>
          </a:xfrm>
        </p:grpSpPr>
        <p:sp>
          <p:nvSpPr>
            <p:cNvPr id="299" name="Google Shape;299;p30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00" name="Google Shape;300;p30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01" name="Google Shape;301;p30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02" name="Google Shape;302;p30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03" name="Google Shape;303;p30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04" name="Google Shape;304;p30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05" name="Google Shape;305;p30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06" name="Google Shape;306;p30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</p:grpSp>
      <p:grpSp>
        <p:nvGrpSpPr>
          <p:cNvPr id="307" name="Google Shape;307;p30"/>
          <p:cNvGrpSpPr/>
          <p:nvPr/>
        </p:nvGrpSpPr>
        <p:grpSpPr>
          <a:xfrm>
            <a:off x="3443182" y="2957059"/>
            <a:ext cx="373724" cy="325507"/>
            <a:chOff x="5233525" y="4954450"/>
            <a:chExt cx="538275" cy="516350"/>
          </a:xfrm>
        </p:grpSpPr>
        <p:sp>
          <p:nvSpPr>
            <p:cNvPr id="308" name="Google Shape;308;p30"/>
            <p:cNvSpPr/>
            <p:nvPr/>
          </p:nvSpPr>
          <p:spPr>
            <a:xfrm>
              <a:off x="5637825" y="4954450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09" name="Google Shape;309;p30"/>
            <p:cNvSpPr/>
            <p:nvPr/>
          </p:nvSpPr>
          <p:spPr>
            <a:xfrm>
              <a:off x="5323025" y="4980625"/>
              <a:ext cx="88925" cy="88925"/>
            </a:xfrm>
            <a:custGeom>
              <a:rect b="b" l="l" r="r" t="t"/>
              <a:pathLst>
                <a:path extrusionOk="0" fill="none" h="3557" w="3557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0" name="Google Shape;310;p30"/>
            <p:cNvSpPr/>
            <p:nvPr/>
          </p:nvSpPr>
          <p:spPr>
            <a:xfrm>
              <a:off x="5233525" y="5255225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1" name="Google Shape;311;p30"/>
            <p:cNvSpPr/>
            <p:nvPr/>
          </p:nvSpPr>
          <p:spPr>
            <a:xfrm>
              <a:off x="5453325" y="5382475"/>
              <a:ext cx="88925" cy="88325"/>
            </a:xfrm>
            <a:custGeom>
              <a:rect b="b" l="l" r="r" t="t"/>
              <a:pathLst>
                <a:path extrusionOk="0" fill="none" h="3533" w="3557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2" name="Google Shape;312;p30"/>
            <p:cNvSpPr/>
            <p:nvPr/>
          </p:nvSpPr>
          <p:spPr>
            <a:xfrm>
              <a:off x="5682875" y="5188875"/>
              <a:ext cx="88925" cy="89525"/>
            </a:xfrm>
            <a:custGeom>
              <a:rect b="b" l="l" r="r" t="t"/>
              <a:pathLst>
                <a:path extrusionOk="0" fill="none" h="3581" w="3557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3" name="Google Shape;313;p30"/>
            <p:cNvSpPr/>
            <p:nvPr/>
          </p:nvSpPr>
          <p:spPr>
            <a:xfrm>
              <a:off x="5411925" y="5110925"/>
              <a:ext cx="188775" cy="189400"/>
            </a:xfrm>
            <a:custGeom>
              <a:rect b="b" l="l" r="r" t="t"/>
              <a:pathLst>
                <a:path extrusionOk="0" fill="none" h="7576" w="7551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4" name="Google Shape;314;p30"/>
            <p:cNvSpPr/>
            <p:nvPr/>
          </p:nvSpPr>
          <p:spPr>
            <a:xfrm>
              <a:off x="5367475" y="5025075"/>
              <a:ext cx="81600" cy="105975"/>
            </a:xfrm>
            <a:custGeom>
              <a:rect b="b" l="l" r="r" t="t"/>
              <a:pathLst>
                <a:path extrusionOk="0" fill="none" h="4239" w="3264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5" name="Google Shape;315;p30"/>
            <p:cNvSpPr/>
            <p:nvPr/>
          </p:nvSpPr>
          <p:spPr>
            <a:xfrm>
              <a:off x="5567800" y="4999500"/>
              <a:ext cx="115100" cy="133975"/>
            </a:xfrm>
            <a:custGeom>
              <a:rect b="b" l="l" r="r" t="t"/>
              <a:pathLst>
                <a:path extrusionOk="0" fill="none" h="5359" w="4604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6" name="Google Shape;316;p30"/>
            <p:cNvSpPr/>
            <p:nvPr/>
          </p:nvSpPr>
          <p:spPr>
            <a:xfrm>
              <a:off x="5600075" y="5217475"/>
              <a:ext cx="127275" cy="16475"/>
            </a:xfrm>
            <a:custGeom>
              <a:rect b="b" l="l" r="r" t="t"/>
              <a:pathLst>
                <a:path extrusionOk="0" fill="none" h="659" w="5091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7" name="Google Shape;317;p30"/>
            <p:cNvSpPr/>
            <p:nvPr/>
          </p:nvSpPr>
          <p:spPr>
            <a:xfrm>
              <a:off x="5497775" y="5299675"/>
              <a:ext cx="4900" cy="126675"/>
            </a:xfrm>
            <a:custGeom>
              <a:rect b="b" l="l" r="r" t="t"/>
              <a:pathLst>
                <a:path extrusionOk="0" fill="none" h="5067" w="196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8" name="Google Shape;318;p30"/>
            <p:cNvSpPr/>
            <p:nvPr/>
          </p:nvSpPr>
          <p:spPr>
            <a:xfrm>
              <a:off x="5277975" y="5241825"/>
              <a:ext cx="141275" cy="58500"/>
            </a:xfrm>
            <a:custGeom>
              <a:rect b="b" l="l" r="r" t="t"/>
              <a:pathLst>
                <a:path extrusionOk="0" fill="none" h="2340" w="565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</p:grpSp>
      <p:grpSp>
        <p:nvGrpSpPr>
          <p:cNvPr id="319" name="Google Shape;319;p30"/>
          <p:cNvGrpSpPr/>
          <p:nvPr/>
        </p:nvGrpSpPr>
        <p:grpSpPr>
          <a:xfrm>
            <a:off x="3481679" y="1347984"/>
            <a:ext cx="296779" cy="282530"/>
            <a:chOff x="5961125" y="1623900"/>
            <a:chExt cx="427450" cy="448175"/>
          </a:xfrm>
        </p:grpSpPr>
        <p:sp>
          <p:nvSpPr>
            <p:cNvPr id="320" name="Google Shape;320;p30"/>
            <p:cNvSpPr/>
            <p:nvPr/>
          </p:nvSpPr>
          <p:spPr>
            <a:xfrm>
              <a:off x="5961125" y="1678700"/>
              <a:ext cx="376925" cy="376925"/>
            </a:xfrm>
            <a:custGeom>
              <a:rect b="b" l="l" r="r" t="t"/>
              <a:pathLst>
                <a:path extrusionOk="0" fill="none" h="15077" w="15077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21" name="Google Shape;321;p30"/>
            <p:cNvSpPr/>
            <p:nvPr/>
          </p:nvSpPr>
          <p:spPr>
            <a:xfrm>
              <a:off x="6009825" y="1727425"/>
              <a:ext cx="279500" cy="279500"/>
            </a:xfrm>
            <a:custGeom>
              <a:rect b="b" l="l" r="r" t="t"/>
              <a:pathLst>
                <a:path extrusionOk="0" fill="none" h="11180" w="1118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22" name="Google Shape;322;p30"/>
            <p:cNvSpPr/>
            <p:nvPr/>
          </p:nvSpPr>
          <p:spPr>
            <a:xfrm>
              <a:off x="6107250" y="1824850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23" name="Google Shape;323;p30"/>
            <p:cNvSpPr/>
            <p:nvPr/>
          </p:nvSpPr>
          <p:spPr>
            <a:xfrm>
              <a:off x="6058550" y="1776125"/>
              <a:ext cx="182075" cy="182075"/>
            </a:xfrm>
            <a:custGeom>
              <a:rect b="b" l="l" r="r" t="t"/>
              <a:pathLst>
                <a:path extrusionOk="0" fill="none" h="7283" w="7283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24" name="Google Shape;324;p30"/>
            <p:cNvSpPr/>
            <p:nvPr/>
          </p:nvSpPr>
          <p:spPr>
            <a:xfrm>
              <a:off x="5971475" y="2001400"/>
              <a:ext cx="74925" cy="70675"/>
            </a:xfrm>
            <a:custGeom>
              <a:rect b="b" l="l" r="r" t="t"/>
              <a:pathLst>
                <a:path extrusionOk="0" fill="none" h="2827" w="2997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25" name="Google Shape;325;p30"/>
            <p:cNvSpPr/>
            <p:nvPr/>
          </p:nvSpPr>
          <p:spPr>
            <a:xfrm>
              <a:off x="6253375" y="2001400"/>
              <a:ext cx="74325" cy="70675"/>
            </a:xfrm>
            <a:custGeom>
              <a:rect b="b" l="l" r="r" t="t"/>
              <a:pathLst>
                <a:path extrusionOk="0" fill="none" h="2827" w="2973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26" name="Google Shape;326;p30"/>
            <p:cNvSpPr/>
            <p:nvPr/>
          </p:nvSpPr>
          <p:spPr>
            <a:xfrm>
              <a:off x="6137700" y="1623900"/>
              <a:ext cx="250875" cy="255150"/>
            </a:xfrm>
            <a:custGeom>
              <a:rect b="b" l="l" r="r" t="t"/>
              <a:pathLst>
                <a:path extrusionOk="0" fill="none" h="10206" w="10035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</p:grpSp>
      <p:grpSp>
        <p:nvGrpSpPr>
          <p:cNvPr id="327" name="Google Shape;327;p30"/>
          <p:cNvGrpSpPr/>
          <p:nvPr/>
        </p:nvGrpSpPr>
        <p:grpSpPr>
          <a:xfrm>
            <a:off x="6038252" y="1367195"/>
            <a:ext cx="285791" cy="244138"/>
            <a:chOff x="5972700" y="2330200"/>
            <a:chExt cx="411625" cy="387275"/>
          </a:xfrm>
        </p:grpSpPr>
        <p:sp>
          <p:nvSpPr>
            <p:cNvPr id="328" name="Google Shape;328;p30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29" name="Google Shape;329;p30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</p:grpSp>
      <p:sp>
        <p:nvSpPr>
          <p:cNvPr id="330" name="Google Shape;330;p30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76" name="Google Shape;76;p13"/>
          <p:cNvSpPr txBox="1"/>
          <p:nvPr/>
        </p:nvSpPr>
        <p:spPr>
          <a:xfrm>
            <a:off x="786150" y="1164834"/>
            <a:ext cx="3179400" cy="23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EDIT IN GOOGLE SLIDES</a:t>
            </a:r>
            <a:endParaRPr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Click on the button under the presentation preview that says "Use as Google Slides Theme".</a:t>
            </a:r>
            <a:endParaRPr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will get a copy of this document on your Google Drive and will be able to edit, add or delete slides.</a:t>
            </a:r>
            <a:endParaRPr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have to be signed in to your Google account.</a:t>
            </a:r>
            <a:endParaRPr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7" name="Google Shape;77;p13"/>
          <p:cNvSpPr txBox="1"/>
          <p:nvPr/>
        </p:nvSpPr>
        <p:spPr>
          <a:xfrm>
            <a:off x="4395856" y="1164834"/>
            <a:ext cx="3318300" cy="23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EDIT IN POWERPOINT®</a:t>
            </a:r>
            <a:endParaRPr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Click on the button under the presentation preview that says "Download as PowerPoint template". You will get a .pptx file that you can edit in PowerPoint.</a:t>
            </a:r>
            <a:endParaRPr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Remember to download and install the fonts used in this presentation (you’ll find the links to the font files needed in the </a:t>
            </a:r>
            <a:r>
              <a:rPr lang="en" u="sng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design slide</a:t>
            </a: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endParaRPr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8" name="Google Shape;78;p13"/>
          <p:cNvSpPr txBox="1"/>
          <p:nvPr/>
        </p:nvSpPr>
        <p:spPr>
          <a:xfrm>
            <a:off x="2246925" y="3767650"/>
            <a:ext cx="6284100" cy="6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More info on how to use this template at </a:t>
            </a:r>
            <a:r>
              <a:rPr b="1" lang="en" sz="1200" u="sng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www.slidescarnival.com/help-use-presentation-template</a:t>
            </a:r>
            <a:endParaRPr b="1" sz="1200">
              <a:solidFill>
                <a:schemeClr val="accen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This template is free to use under </a:t>
            </a:r>
            <a:r>
              <a:rPr lang="en" sz="1200" u="sng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license</a:t>
            </a:r>
            <a:r>
              <a:rPr lang="en" sz="1200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</a:t>
            </a:r>
            <a:r>
              <a:rPr lang="en" sz="1200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can keep the Credits slide or mention SlidesCarnival and other resources used in a slide footer</a:t>
            </a:r>
            <a:r>
              <a:rPr lang="en" sz="1200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endParaRPr sz="1200">
              <a:solidFill>
                <a:schemeClr val="accen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chemeClr val="accen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" name="Google Shape;33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6575" y="-228600"/>
            <a:ext cx="5150644" cy="4271963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31"/>
          <p:cNvSpPr txBox="1"/>
          <p:nvPr>
            <p:ph idx="1" type="body"/>
          </p:nvPr>
        </p:nvSpPr>
        <p:spPr>
          <a:xfrm>
            <a:off x="457200" y="4055343"/>
            <a:ext cx="8229600" cy="3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copy&amp;paste graphs from </a:t>
            </a:r>
            <a:r>
              <a:rPr lang="en" u="sng">
                <a:hlinkClick r:id="rId4"/>
              </a:rPr>
              <a:t>Google Sheets</a:t>
            </a:r>
            <a:endParaRPr/>
          </a:p>
        </p:txBody>
      </p:sp>
      <p:sp>
        <p:nvSpPr>
          <p:cNvPr id="337" name="Google Shape;337;p31"/>
          <p:cNvSpPr txBox="1"/>
          <p:nvPr>
            <p:ph idx="12" type="sldNum"/>
          </p:nvPr>
        </p:nvSpPr>
        <p:spPr>
          <a:xfrm>
            <a:off x="-92" y="4749844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2"/>
          <p:cNvSpPr txBox="1"/>
          <p:nvPr>
            <p:ph idx="4294967295" type="body"/>
          </p:nvPr>
        </p:nvSpPr>
        <p:spPr>
          <a:xfrm>
            <a:off x="457200" y="671138"/>
            <a:ext cx="4101900" cy="352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91EA"/>
                </a:solidFill>
                <a:highlight>
                  <a:srgbClr val="ECEFF1"/>
                </a:highlight>
                <a:latin typeface="Roboto Slab"/>
                <a:ea typeface="Roboto Slab"/>
                <a:cs typeface="Roboto Slab"/>
                <a:sym typeface="Roboto Slab"/>
              </a:rPr>
              <a:t>Mobile</a:t>
            </a:r>
            <a:r>
              <a:rPr b="1" lang="en">
                <a:solidFill>
                  <a:srgbClr val="0091EA"/>
                </a:solidFill>
                <a:highlight>
                  <a:srgbClr val="ECEFF1"/>
                </a:highlight>
                <a:latin typeface="Roboto Slab"/>
                <a:ea typeface="Roboto Slab"/>
                <a:cs typeface="Roboto Slab"/>
                <a:sym typeface="Roboto Slab"/>
              </a:rPr>
              <a:t> project</a:t>
            </a:r>
            <a:endParaRPr b="1">
              <a:solidFill>
                <a:srgbClr val="0091EA"/>
              </a:solidFill>
              <a:highlight>
                <a:srgbClr val="ECEFF1"/>
              </a:highlight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ECEFF1"/>
                </a:highlight>
              </a:rPr>
              <a:t>Show and explain your web, app or software projects using these gadget templates.</a:t>
            </a:r>
            <a:endParaRPr sz="2400">
              <a:highlight>
                <a:srgbClr val="ECEFF1"/>
              </a:highlight>
            </a:endParaRPr>
          </a:p>
        </p:txBody>
      </p:sp>
      <p:sp>
        <p:nvSpPr>
          <p:cNvPr id="343" name="Google Shape;343;p32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4" name="Google Shape;344;p32"/>
          <p:cNvSpPr/>
          <p:nvPr/>
        </p:nvSpPr>
        <p:spPr>
          <a:xfrm>
            <a:off x="5412325" y="785788"/>
            <a:ext cx="2007300" cy="35754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Place your screenshot here</a:t>
            </a:r>
            <a:endParaRPr sz="1000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345" name="Google Shape;345;p32"/>
          <p:cNvGrpSpPr/>
          <p:nvPr/>
        </p:nvGrpSpPr>
        <p:grpSpPr>
          <a:xfrm>
            <a:off x="5353200" y="373572"/>
            <a:ext cx="2119546" cy="4396359"/>
            <a:chOff x="2547150" y="238125"/>
            <a:chExt cx="2525675" cy="5238750"/>
          </a:xfrm>
        </p:grpSpPr>
        <p:sp>
          <p:nvSpPr>
            <p:cNvPr id="346" name="Google Shape;346;p32"/>
            <p:cNvSpPr/>
            <p:nvPr/>
          </p:nvSpPr>
          <p:spPr>
            <a:xfrm>
              <a:off x="2547150" y="238125"/>
              <a:ext cx="2525675" cy="5238750"/>
            </a:xfrm>
            <a:custGeom>
              <a:rect b="b" l="l" r="r" t="t"/>
              <a:pathLst>
                <a:path extrusionOk="0" h="209550" w="101027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32"/>
            <p:cNvSpPr/>
            <p:nvPr/>
          </p:nvSpPr>
          <p:spPr>
            <a:xfrm>
              <a:off x="3557025" y="5147100"/>
              <a:ext cx="504050" cy="179900"/>
            </a:xfrm>
            <a:custGeom>
              <a:rect b="b" l="l" r="r" t="t"/>
              <a:pathLst>
                <a:path extrusionOk="0" h="7196" w="20162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32"/>
            <p:cNvSpPr/>
            <p:nvPr/>
          </p:nvSpPr>
          <p:spPr>
            <a:xfrm>
              <a:off x="3008050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32"/>
            <p:cNvSpPr/>
            <p:nvPr/>
          </p:nvSpPr>
          <p:spPr>
            <a:xfrm>
              <a:off x="3566400" y="434850"/>
              <a:ext cx="487175" cy="76850"/>
            </a:xfrm>
            <a:custGeom>
              <a:rect b="b" l="l" r="r" t="t"/>
              <a:pathLst>
                <a:path extrusionOk="0" h="3074" w="19487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3"/>
          <p:cNvSpPr txBox="1"/>
          <p:nvPr>
            <p:ph idx="4294967295" type="body"/>
          </p:nvPr>
        </p:nvSpPr>
        <p:spPr>
          <a:xfrm>
            <a:off x="457200" y="671138"/>
            <a:ext cx="4101900" cy="352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91EA"/>
                </a:solidFill>
                <a:highlight>
                  <a:srgbClr val="ECEFF1"/>
                </a:highlight>
                <a:latin typeface="Roboto Slab"/>
                <a:ea typeface="Roboto Slab"/>
                <a:cs typeface="Roboto Slab"/>
                <a:sym typeface="Roboto Slab"/>
              </a:rPr>
              <a:t>Tablet project</a:t>
            </a:r>
            <a:endParaRPr b="1">
              <a:solidFill>
                <a:srgbClr val="0091EA"/>
              </a:solidFill>
              <a:highlight>
                <a:srgbClr val="ECEFF1"/>
              </a:highlight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ECEFF1"/>
                </a:highlight>
              </a:rPr>
              <a:t>Show and explain your web, app or software projects using these gadget templates.</a:t>
            </a:r>
            <a:endParaRPr sz="2400">
              <a:highlight>
                <a:srgbClr val="ECEFF1"/>
              </a:highlight>
            </a:endParaRPr>
          </a:p>
        </p:txBody>
      </p:sp>
      <p:sp>
        <p:nvSpPr>
          <p:cNvPr id="355" name="Google Shape;355;p33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6" name="Google Shape;356;p33"/>
          <p:cNvSpPr/>
          <p:nvPr/>
        </p:nvSpPr>
        <p:spPr>
          <a:xfrm>
            <a:off x="5290100" y="851275"/>
            <a:ext cx="2598600" cy="34410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Place your screenshot here</a:t>
            </a:r>
            <a:endParaRPr sz="1000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357" name="Google Shape;357;p33"/>
          <p:cNvGrpSpPr/>
          <p:nvPr/>
        </p:nvGrpSpPr>
        <p:grpSpPr>
          <a:xfrm>
            <a:off x="5225402" y="465959"/>
            <a:ext cx="2736410" cy="4222433"/>
            <a:chOff x="2112475" y="238125"/>
            <a:chExt cx="3395050" cy="5238750"/>
          </a:xfrm>
        </p:grpSpPr>
        <p:sp>
          <p:nvSpPr>
            <p:cNvPr id="358" name="Google Shape;358;p33"/>
            <p:cNvSpPr/>
            <p:nvPr/>
          </p:nvSpPr>
          <p:spPr>
            <a:xfrm>
              <a:off x="2112475" y="238125"/>
              <a:ext cx="3395050" cy="5238750"/>
            </a:xfrm>
            <a:custGeom>
              <a:rect b="b" l="l" r="r" t="t"/>
              <a:pathLst>
                <a:path extrusionOk="0" h="209550" w="135802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33"/>
            <p:cNvSpPr/>
            <p:nvPr/>
          </p:nvSpPr>
          <p:spPr>
            <a:xfrm>
              <a:off x="3671350" y="5147100"/>
              <a:ext cx="279175" cy="179900"/>
            </a:xfrm>
            <a:custGeom>
              <a:rect b="b" l="l" r="r" t="t"/>
              <a:pathLst>
                <a:path extrusionOk="0" h="7196" w="11167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33"/>
            <p:cNvSpPr/>
            <p:nvPr/>
          </p:nvSpPr>
          <p:spPr>
            <a:xfrm>
              <a:off x="3650725" y="446100"/>
              <a:ext cx="54375" cy="54350"/>
            </a:xfrm>
            <a:custGeom>
              <a:rect b="b" l="l" r="r" t="t"/>
              <a:pathLst>
                <a:path extrusionOk="0" h="2174" w="2175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33"/>
            <p:cNvSpPr/>
            <p:nvPr/>
          </p:nvSpPr>
          <p:spPr>
            <a:xfrm>
              <a:off x="3761275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4"/>
          <p:cNvSpPr/>
          <p:nvPr/>
        </p:nvSpPr>
        <p:spPr>
          <a:xfrm>
            <a:off x="2483112" y="596100"/>
            <a:ext cx="4140581" cy="3001276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34"/>
          <p:cNvSpPr/>
          <p:nvPr/>
        </p:nvSpPr>
        <p:spPr>
          <a:xfrm>
            <a:off x="2653235" y="755503"/>
            <a:ext cx="3800100" cy="22557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Place your screenshot here</a:t>
            </a:r>
            <a:endParaRPr sz="1000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68" name="Google Shape;368;p34"/>
          <p:cNvSpPr txBox="1"/>
          <p:nvPr>
            <p:ph idx="4294967295" type="body"/>
          </p:nvPr>
        </p:nvSpPr>
        <p:spPr>
          <a:xfrm>
            <a:off x="457200" y="3173644"/>
            <a:ext cx="8192400" cy="16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91EA"/>
                </a:solidFill>
                <a:highlight>
                  <a:srgbClr val="ECEFF1"/>
                </a:highlight>
                <a:latin typeface="Roboto Slab"/>
                <a:ea typeface="Roboto Slab"/>
                <a:cs typeface="Roboto Slab"/>
                <a:sym typeface="Roboto Slab"/>
              </a:rPr>
              <a:t>Desktop project</a:t>
            </a:r>
            <a:endParaRPr b="1">
              <a:solidFill>
                <a:srgbClr val="0091EA"/>
              </a:solidFill>
              <a:highlight>
                <a:srgbClr val="ECEFF1"/>
              </a:highlight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ECEFF1"/>
                </a:highlight>
              </a:rPr>
              <a:t>Show and explain your web, app or software projects using these gadget templates.</a:t>
            </a:r>
            <a:endParaRPr sz="1800">
              <a:highlight>
                <a:srgbClr val="ECEFF1"/>
              </a:highlight>
            </a:endParaRPr>
          </a:p>
        </p:txBody>
      </p:sp>
      <p:sp>
        <p:nvSpPr>
          <p:cNvPr id="369" name="Google Shape;369;p34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5"/>
          <p:cNvSpPr txBox="1"/>
          <p:nvPr>
            <p:ph idx="4294967295" type="ctrTitle"/>
          </p:nvPr>
        </p:nvSpPr>
        <p:spPr>
          <a:xfrm>
            <a:off x="685800" y="5165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/>
              <a:t>Thanks!</a:t>
            </a:r>
            <a:endParaRPr b="1" sz="6000"/>
          </a:p>
        </p:txBody>
      </p:sp>
      <p:sp>
        <p:nvSpPr>
          <p:cNvPr id="375" name="Google Shape;375;p35"/>
          <p:cNvSpPr txBox="1"/>
          <p:nvPr>
            <p:ph idx="4294967295" type="subTitle"/>
          </p:nvPr>
        </p:nvSpPr>
        <p:spPr>
          <a:xfrm>
            <a:off x="685800" y="1639913"/>
            <a:ext cx="65937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/>
              <a:t>Any questions?</a:t>
            </a:r>
            <a:endParaRPr b="1" sz="3600"/>
          </a:p>
        </p:txBody>
      </p:sp>
      <p:sp>
        <p:nvSpPr>
          <p:cNvPr id="376" name="Google Shape;376;p35"/>
          <p:cNvSpPr txBox="1"/>
          <p:nvPr>
            <p:ph idx="4294967295" type="body"/>
          </p:nvPr>
        </p:nvSpPr>
        <p:spPr>
          <a:xfrm>
            <a:off x="685800" y="2464406"/>
            <a:ext cx="4863900" cy="24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 can find me at: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@username &amp; user@mail.me</a:t>
            </a:r>
            <a:endParaRPr/>
          </a:p>
        </p:txBody>
      </p:sp>
      <p:sp>
        <p:nvSpPr>
          <p:cNvPr id="377" name="Google Shape;377;p35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6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83" name="Google Shape;383;p36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 sz="2400"/>
              <a:t>Presentation template by </a:t>
            </a:r>
            <a:r>
              <a:rPr lang="en" sz="2400" u="sng">
                <a:hlinkClick r:id="rId3"/>
              </a:rPr>
              <a:t>SlidesCarnival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 sz="2400"/>
              <a:t>Photographs by </a:t>
            </a:r>
            <a:r>
              <a:rPr lang="en" sz="2400" u="sng">
                <a:hlinkClick r:id="rId4"/>
              </a:rPr>
              <a:t>Unsplash</a:t>
            </a:r>
            <a:endParaRPr sz="2400"/>
          </a:p>
        </p:txBody>
      </p:sp>
      <p:sp>
        <p:nvSpPr>
          <p:cNvPr id="384" name="Google Shape;384;p36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7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390" name="Google Shape;390;p37"/>
          <p:cNvSpPr txBox="1"/>
          <p:nvPr>
            <p:ph idx="1" type="body"/>
          </p:nvPr>
        </p:nvSpPr>
        <p:spPr>
          <a:xfrm>
            <a:off x="786150" y="1200150"/>
            <a:ext cx="7466100" cy="26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This presentations uses the following typographies and colors: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◎"/>
            </a:pPr>
            <a:r>
              <a:rPr lang="en" sz="1400"/>
              <a:t>Titles: </a:t>
            </a:r>
            <a:r>
              <a:rPr b="1" lang="en" sz="1400"/>
              <a:t>Roboto Slab</a:t>
            </a:r>
            <a:endParaRPr b="1"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◎"/>
            </a:pPr>
            <a:r>
              <a:rPr lang="en" sz="1400"/>
              <a:t>Body copy: </a:t>
            </a:r>
            <a:r>
              <a:rPr b="1" lang="en" sz="1400"/>
              <a:t>Source Sans Pro</a:t>
            </a:r>
            <a:endParaRPr b="1"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You can download the fonts on these pages: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0091EA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https://www.fontsquirrel.com/fonts/roboto-slab</a:t>
            </a:r>
            <a:endParaRPr sz="1400">
              <a:solidFill>
                <a:srgbClr val="0091EA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0091EA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https://www.fontsquirrel.com/fonts/source-sans-pro</a:t>
            </a:r>
            <a:endParaRPr sz="1400">
              <a:solidFill>
                <a:srgbClr val="0091EA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◎"/>
            </a:pPr>
            <a:r>
              <a:rPr lang="en" sz="1400"/>
              <a:t>Blue </a:t>
            </a:r>
            <a:r>
              <a:rPr b="1" lang="en" sz="1400">
                <a:solidFill>
                  <a:srgbClr val="0091EA"/>
                </a:solidFill>
              </a:rPr>
              <a:t>#0091ea</a:t>
            </a:r>
            <a:endParaRPr b="1" sz="1400">
              <a:solidFill>
                <a:srgbClr val="0091EA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◎"/>
            </a:pPr>
            <a:r>
              <a:rPr lang="en" sz="1400"/>
              <a:t>Dark gray </a:t>
            </a:r>
            <a:r>
              <a:rPr b="1" lang="en" sz="1400"/>
              <a:t>#263238</a:t>
            </a:r>
            <a:endParaRPr b="1"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◎"/>
            </a:pPr>
            <a:r>
              <a:rPr lang="en" sz="1400"/>
              <a:t>Medium gray </a:t>
            </a:r>
            <a:r>
              <a:rPr b="1" lang="en" sz="1400">
                <a:solidFill>
                  <a:srgbClr val="607D8B"/>
                </a:solidFill>
              </a:rPr>
              <a:t>#607d8b</a:t>
            </a:r>
            <a:endParaRPr b="1" sz="1400">
              <a:solidFill>
                <a:srgbClr val="607D8B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◎"/>
            </a:pPr>
            <a:r>
              <a:rPr lang="en" sz="1400"/>
              <a:t>Light gray </a:t>
            </a:r>
            <a:r>
              <a:rPr b="1" lang="en" sz="1400">
                <a:solidFill>
                  <a:srgbClr val="CFD8DC"/>
                </a:solidFill>
                <a:highlight>
                  <a:srgbClr val="263238"/>
                </a:highlight>
              </a:rPr>
              <a:t>#cfd8dc</a:t>
            </a:r>
            <a:endParaRPr b="1" sz="1400">
              <a:solidFill>
                <a:srgbClr val="CFD8DC"/>
              </a:solidFill>
              <a:highlight>
                <a:srgbClr val="263238"/>
              </a:highlight>
            </a:endParaRPr>
          </a:p>
        </p:txBody>
      </p:sp>
      <p:sp>
        <p:nvSpPr>
          <p:cNvPr id="391" name="Google Shape;391;p37"/>
          <p:cNvSpPr txBox="1"/>
          <p:nvPr/>
        </p:nvSpPr>
        <p:spPr>
          <a:xfrm>
            <a:off x="3146900" y="4185319"/>
            <a:ext cx="5160300" cy="6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200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i="1" sz="1200"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92" name="Google Shape;392;p37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D8DC"/>
        </a:solidFill>
      </p:bgPr>
    </p:bg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8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8" name="Google Shape;398;p38"/>
          <p:cNvSpPr txBox="1"/>
          <p:nvPr/>
        </p:nvSpPr>
        <p:spPr>
          <a:xfrm>
            <a:off x="6324775" y="383850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SlidesCarnival icons are editable shapes</a:t>
            </a: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This means that you can: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900"/>
              <a:buFont typeface="Source Sans Pro"/>
              <a:buChar char="●"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Resize them without losing quality.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900"/>
              <a:buFont typeface="Source Sans Pro"/>
              <a:buChar char="●"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Change line color, width and style.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Isn’t that nice? :)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Examples: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399" name="Google Shape;399;p38"/>
          <p:cNvGrpSpPr/>
          <p:nvPr/>
        </p:nvGrpSpPr>
        <p:grpSpPr>
          <a:xfrm>
            <a:off x="424947" y="404794"/>
            <a:ext cx="342903" cy="447293"/>
            <a:chOff x="590250" y="244200"/>
            <a:chExt cx="407975" cy="532175"/>
          </a:xfrm>
        </p:grpSpPr>
        <p:sp>
          <p:nvSpPr>
            <p:cNvPr id="400" name="Google Shape;400;p38"/>
            <p:cNvSpPr/>
            <p:nvPr/>
          </p:nvSpPr>
          <p:spPr>
            <a:xfrm>
              <a:off x="623125" y="313625"/>
              <a:ext cx="375100" cy="462750"/>
            </a:xfrm>
            <a:custGeom>
              <a:rect b="b" l="l" r="r" t="t"/>
              <a:pathLst>
                <a:path extrusionOk="0" fill="none" h="18510" w="15004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1" name="Google Shape;401;p38"/>
            <p:cNvSpPr/>
            <p:nvPr/>
          </p:nvSpPr>
          <p:spPr>
            <a:xfrm>
              <a:off x="590250" y="2697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2" name="Google Shape;402;p38"/>
            <p:cNvSpPr/>
            <p:nvPr/>
          </p:nvSpPr>
          <p:spPr>
            <a:xfrm>
              <a:off x="796650" y="274025"/>
              <a:ext cx="45100" cy="45100"/>
            </a:xfrm>
            <a:custGeom>
              <a:rect b="b" l="l" r="r" t="t"/>
              <a:pathLst>
                <a:path extrusionOk="0" fill="none" h="1804" w="1804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3" name="Google Shape;403;p38"/>
            <p:cNvSpPr/>
            <p:nvPr/>
          </p:nvSpPr>
          <p:spPr>
            <a:xfrm>
              <a:off x="7138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4" name="Google Shape;404;p38"/>
            <p:cNvSpPr/>
            <p:nvPr/>
          </p:nvSpPr>
          <p:spPr>
            <a:xfrm>
              <a:off x="6310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5" name="Google Shape;405;p38"/>
            <p:cNvSpPr/>
            <p:nvPr/>
          </p:nvSpPr>
          <p:spPr>
            <a:xfrm>
              <a:off x="649925" y="5900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6" name="Google Shape;406;p38"/>
            <p:cNvSpPr/>
            <p:nvPr/>
          </p:nvSpPr>
          <p:spPr>
            <a:xfrm>
              <a:off x="649925" y="5346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7" name="Google Shape;407;p38"/>
            <p:cNvSpPr/>
            <p:nvPr/>
          </p:nvSpPr>
          <p:spPr>
            <a:xfrm>
              <a:off x="649925" y="4798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8" name="Google Shape;408;p38"/>
            <p:cNvSpPr/>
            <p:nvPr/>
          </p:nvSpPr>
          <p:spPr>
            <a:xfrm>
              <a:off x="649925" y="4244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9" name="Google Shape;409;p38"/>
            <p:cNvSpPr/>
            <p:nvPr/>
          </p:nvSpPr>
          <p:spPr>
            <a:xfrm>
              <a:off x="879475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0" name="Google Shape;410;p38"/>
            <p:cNvSpPr/>
            <p:nvPr/>
          </p:nvSpPr>
          <p:spPr>
            <a:xfrm>
              <a:off x="6548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1" name="Google Shape;411;p38"/>
            <p:cNvSpPr/>
            <p:nvPr/>
          </p:nvSpPr>
          <p:spPr>
            <a:xfrm>
              <a:off x="7376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2" name="Google Shape;412;p38"/>
            <p:cNvSpPr/>
            <p:nvPr/>
          </p:nvSpPr>
          <p:spPr>
            <a:xfrm>
              <a:off x="8204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3" name="Google Shape;413;p38"/>
            <p:cNvSpPr/>
            <p:nvPr/>
          </p:nvSpPr>
          <p:spPr>
            <a:xfrm>
              <a:off x="903225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14" name="Google Shape;414;p38"/>
          <p:cNvGrpSpPr/>
          <p:nvPr/>
        </p:nvGrpSpPr>
        <p:grpSpPr>
          <a:xfrm>
            <a:off x="977639" y="470816"/>
            <a:ext cx="372594" cy="310144"/>
            <a:chOff x="1247825" y="322750"/>
            <a:chExt cx="443300" cy="369000"/>
          </a:xfrm>
        </p:grpSpPr>
        <p:sp>
          <p:nvSpPr>
            <p:cNvPr id="415" name="Google Shape;415;p38"/>
            <p:cNvSpPr/>
            <p:nvPr/>
          </p:nvSpPr>
          <p:spPr>
            <a:xfrm>
              <a:off x="1247825" y="322750"/>
              <a:ext cx="443300" cy="369000"/>
            </a:xfrm>
            <a:custGeom>
              <a:rect b="b" l="l" r="r" t="t"/>
              <a:pathLst>
                <a:path extrusionOk="0" fill="none" h="14760" w="17732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6" name="Google Shape;416;p38"/>
            <p:cNvSpPr/>
            <p:nvPr/>
          </p:nvSpPr>
          <p:spPr>
            <a:xfrm>
              <a:off x="1398225" y="386675"/>
              <a:ext cx="142500" cy="25"/>
            </a:xfrm>
            <a:custGeom>
              <a:rect b="b" l="l" r="r" t="t"/>
              <a:pathLst>
                <a:path extrusionOk="0" fill="none" h="1" w="570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7" name="Google Shape;417;p38"/>
            <p:cNvSpPr/>
            <p:nvPr/>
          </p:nvSpPr>
          <p:spPr>
            <a:xfrm>
              <a:off x="1370225" y="450000"/>
              <a:ext cx="198500" cy="197900"/>
            </a:xfrm>
            <a:custGeom>
              <a:rect b="b" l="l" r="r" t="t"/>
              <a:pathLst>
                <a:path extrusionOk="0" fill="none" h="7916" w="794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8" name="Google Shape;418;p38"/>
            <p:cNvSpPr/>
            <p:nvPr/>
          </p:nvSpPr>
          <p:spPr>
            <a:xfrm>
              <a:off x="1403100" y="482875"/>
              <a:ext cx="132750" cy="132150"/>
            </a:xfrm>
            <a:custGeom>
              <a:rect b="b" l="l" r="r" t="t"/>
              <a:pathLst>
                <a:path extrusionOk="0" fill="none" h="5286" w="531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9" name="Google Shape;419;p38"/>
            <p:cNvSpPr/>
            <p:nvPr/>
          </p:nvSpPr>
          <p:spPr>
            <a:xfrm>
              <a:off x="1588800" y="435400"/>
              <a:ext cx="66400" cy="43850"/>
            </a:xfrm>
            <a:custGeom>
              <a:rect b="b" l="l" r="r" t="t"/>
              <a:pathLst>
                <a:path extrusionOk="0" fill="none" h="1754" w="2656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20" name="Google Shape;420;p38"/>
          <p:cNvGrpSpPr/>
          <p:nvPr/>
        </p:nvGrpSpPr>
        <p:grpSpPr>
          <a:xfrm>
            <a:off x="1550818" y="469282"/>
            <a:ext cx="356204" cy="313212"/>
            <a:chOff x="1929775" y="320925"/>
            <a:chExt cx="423800" cy="372650"/>
          </a:xfrm>
        </p:grpSpPr>
        <p:sp>
          <p:nvSpPr>
            <p:cNvPr id="421" name="Google Shape;421;p38"/>
            <p:cNvSpPr/>
            <p:nvPr/>
          </p:nvSpPr>
          <p:spPr>
            <a:xfrm>
              <a:off x="1929775" y="320925"/>
              <a:ext cx="423800" cy="372650"/>
            </a:xfrm>
            <a:custGeom>
              <a:rect b="b" l="l" r="r" t="t"/>
              <a:pathLst>
                <a:path extrusionOk="0" fill="none" h="14906" w="16952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22" name="Google Shape;422;p38"/>
            <p:cNvSpPr/>
            <p:nvPr/>
          </p:nvSpPr>
          <p:spPr>
            <a:xfrm>
              <a:off x="1954125" y="345275"/>
              <a:ext cx="375100" cy="323950"/>
            </a:xfrm>
            <a:custGeom>
              <a:rect b="b" l="l" r="r" t="t"/>
              <a:pathLst>
                <a:path extrusionOk="0" fill="none" h="12958" w="15004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23" name="Google Shape;423;p38"/>
            <p:cNvSpPr/>
            <p:nvPr/>
          </p:nvSpPr>
          <p:spPr>
            <a:xfrm>
              <a:off x="2162375" y="534625"/>
              <a:ext cx="146750" cy="113275"/>
            </a:xfrm>
            <a:custGeom>
              <a:rect b="b" l="l" r="r" t="t"/>
              <a:pathLst>
                <a:path extrusionOk="0" fill="none" h="4531" w="587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24" name="Google Shape;424;p38"/>
            <p:cNvSpPr/>
            <p:nvPr/>
          </p:nvSpPr>
          <p:spPr>
            <a:xfrm>
              <a:off x="1974225" y="468875"/>
              <a:ext cx="232600" cy="179025"/>
            </a:xfrm>
            <a:custGeom>
              <a:rect b="b" l="l" r="r" t="t"/>
              <a:pathLst>
                <a:path extrusionOk="0" fill="none" h="7161" w="9304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25" name="Google Shape;425;p38"/>
            <p:cNvSpPr/>
            <p:nvPr/>
          </p:nvSpPr>
          <p:spPr>
            <a:xfrm>
              <a:off x="2169675" y="396425"/>
              <a:ext cx="97450" cy="97450"/>
            </a:xfrm>
            <a:custGeom>
              <a:rect b="b" l="l" r="r" t="t"/>
              <a:pathLst>
                <a:path extrusionOk="0" fill="none" h="3898" w="3898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426" name="Google Shape;426;p38"/>
          <p:cNvSpPr/>
          <p:nvPr/>
        </p:nvSpPr>
        <p:spPr>
          <a:xfrm>
            <a:off x="2148120" y="458029"/>
            <a:ext cx="291717" cy="335738"/>
          </a:xfrm>
          <a:custGeom>
            <a:rect b="b" l="l" r="r" t="t"/>
            <a:pathLst>
              <a:path extrusionOk="0" fill="none" h="15978" w="13883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27" name="Google Shape;427;p38"/>
          <p:cNvSpPr/>
          <p:nvPr/>
        </p:nvSpPr>
        <p:spPr>
          <a:xfrm>
            <a:off x="2733088" y="459058"/>
            <a:ext cx="251793" cy="333679"/>
          </a:xfrm>
          <a:custGeom>
            <a:rect b="b" l="l" r="r" t="t"/>
            <a:pathLst>
              <a:path extrusionOk="0" fill="none" h="15880" w="11983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428" name="Google Shape;428;p38"/>
          <p:cNvGrpSpPr/>
          <p:nvPr/>
        </p:nvGrpSpPr>
        <p:grpSpPr>
          <a:xfrm>
            <a:off x="3820462" y="433960"/>
            <a:ext cx="336767" cy="383835"/>
            <a:chOff x="4630125" y="278900"/>
            <a:chExt cx="400675" cy="456675"/>
          </a:xfrm>
        </p:grpSpPr>
        <p:sp>
          <p:nvSpPr>
            <p:cNvPr id="429" name="Google Shape;429;p38"/>
            <p:cNvSpPr/>
            <p:nvPr/>
          </p:nvSpPr>
          <p:spPr>
            <a:xfrm>
              <a:off x="4659350" y="3288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0" name="Google Shape;430;p38"/>
            <p:cNvSpPr/>
            <p:nvPr/>
          </p:nvSpPr>
          <p:spPr>
            <a:xfrm>
              <a:off x="4630125" y="4524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1" name="Google Shape;431;p38"/>
            <p:cNvSpPr/>
            <p:nvPr/>
          </p:nvSpPr>
          <p:spPr>
            <a:xfrm>
              <a:off x="4808525" y="278900"/>
              <a:ext cx="43875" cy="49950"/>
            </a:xfrm>
            <a:custGeom>
              <a:rect b="b" l="l" r="r" t="t"/>
              <a:pathLst>
                <a:path extrusionOk="0" fill="none" h="1998" w="1755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2" name="Google Shape;432;p38"/>
            <p:cNvSpPr/>
            <p:nvPr/>
          </p:nvSpPr>
          <p:spPr>
            <a:xfrm>
              <a:off x="4808525" y="549250"/>
              <a:ext cx="43875" cy="186325"/>
            </a:xfrm>
            <a:custGeom>
              <a:rect b="b" l="l" r="r" t="t"/>
              <a:pathLst>
                <a:path extrusionOk="0" fill="none" h="7453" w="1755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433" name="Google Shape;433;p38"/>
          <p:cNvSpPr/>
          <p:nvPr/>
        </p:nvSpPr>
        <p:spPr>
          <a:xfrm>
            <a:off x="4361051" y="457525"/>
            <a:ext cx="385895" cy="336746"/>
          </a:xfrm>
          <a:custGeom>
            <a:rect b="b" l="l" r="r" t="t"/>
            <a:pathLst>
              <a:path extrusionOk="0" fill="none" h="16026" w="18365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434" name="Google Shape;434;p38"/>
          <p:cNvGrpSpPr/>
          <p:nvPr/>
        </p:nvGrpSpPr>
        <p:grpSpPr>
          <a:xfrm>
            <a:off x="430074" y="980516"/>
            <a:ext cx="342882" cy="418128"/>
            <a:chOff x="596350" y="929175"/>
            <a:chExt cx="407950" cy="497475"/>
          </a:xfrm>
        </p:grpSpPr>
        <p:sp>
          <p:nvSpPr>
            <p:cNvPr id="435" name="Google Shape;435;p38"/>
            <p:cNvSpPr/>
            <p:nvPr/>
          </p:nvSpPr>
          <p:spPr>
            <a:xfrm>
              <a:off x="5963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6" name="Google Shape;436;p38"/>
            <p:cNvSpPr/>
            <p:nvPr/>
          </p:nvSpPr>
          <p:spPr>
            <a:xfrm>
              <a:off x="6267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7" name="Google Shape;437;p38"/>
            <p:cNvSpPr/>
            <p:nvPr/>
          </p:nvSpPr>
          <p:spPr>
            <a:xfrm>
              <a:off x="688900" y="12561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8" name="Google Shape;438;p38"/>
            <p:cNvSpPr/>
            <p:nvPr/>
          </p:nvSpPr>
          <p:spPr>
            <a:xfrm>
              <a:off x="688900" y="12013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9" name="Google Shape;439;p38"/>
            <p:cNvSpPr/>
            <p:nvPr/>
          </p:nvSpPr>
          <p:spPr>
            <a:xfrm>
              <a:off x="688900" y="11459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0" name="Google Shape;440;p38"/>
            <p:cNvSpPr/>
            <p:nvPr/>
          </p:nvSpPr>
          <p:spPr>
            <a:xfrm>
              <a:off x="688900" y="10905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1" name="Google Shape;441;p38"/>
            <p:cNvSpPr/>
            <p:nvPr/>
          </p:nvSpPr>
          <p:spPr>
            <a:xfrm>
              <a:off x="9202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42" name="Google Shape;442;p38"/>
          <p:cNvGrpSpPr/>
          <p:nvPr/>
        </p:nvGrpSpPr>
        <p:grpSpPr>
          <a:xfrm>
            <a:off x="1554390" y="1041431"/>
            <a:ext cx="349060" cy="298882"/>
            <a:chOff x="1934025" y="1001650"/>
            <a:chExt cx="415300" cy="355600"/>
          </a:xfrm>
        </p:grpSpPr>
        <p:sp>
          <p:nvSpPr>
            <p:cNvPr id="443" name="Google Shape;443;p38"/>
            <p:cNvSpPr/>
            <p:nvPr/>
          </p:nvSpPr>
          <p:spPr>
            <a:xfrm>
              <a:off x="1934025" y="1303650"/>
              <a:ext cx="207650" cy="53600"/>
            </a:xfrm>
            <a:custGeom>
              <a:rect b="b" l="l" r="r" t="t"/>
              <a:pathLst>
                <a:path extrusionOk="0" fill="none" h="2144" w="830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4" name="Google Shape;444;p38"/>
            <p:cNvSpPr/>
            <p:nvPr/>
          </p:nvSpPr>
          <p:spPr>
            <a:xfrm>
              <a:off x="2141650" y="1303650"/>
              <a:ext cx="207675" cy="53600"/>
            </a:xfrm>
            <a:custGeom>
              <a:rect b="b" l="l" r="r" t="t"/>
              <a:pathLst>
                <a:path extrusionOk="0" fill="none" h="2144" w="8307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5" name="Google Shape;445;p38"/>
            <p:cNvSpPr/>
            <p:nvPr/>
          </p:nvSpPr>
          <p:spPr>
            <a:xfrm>
              <a:off x="1934025" y="1001650"/>
              <a:ext cx="207650" cy="331250"/>
            </a:xfrm>
            <a:custGeom>
              <a:rect b="b" l="l" r="r" t="t"/>
              <a:pathLst>
                <a:path extrusionOk="0" fill="none" h="13250" w="8306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6" name="Google Shape;446;p38"/>
            <p:cNvSpPr/>
            <p:nvPr/>
          </p:nvSpPr>
          <p:spPr>
            <a:xfrm>
              <a:off x="2141650" y="1001650"/>
              <a:ext cx="207675" cy="331250"/>
            </a:xfrm>
            <a:custGeom>
              <a:rect b="b" l="l" r="r" t="t"/>
              <a:pathLst>
                <a:path extrusionOk="0" fill="none" h="13250" w="8307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447" name="Google Shape;447;p38"/>
          <p:cNvSpPr/>
          <p:nvPr/>
        </p:nvSpPr>
        <p:spPr>
          <a:xfrm>
            <a:off x="2118449" y="1016373"/>
            <a:ext cx="351077" cy="349039"/>
          </a:xfrm>
          <a:custGeom>
            <a:rect b="b" l="l" r="r" t="t"/>
            <a:pathLst>
              <a:path extrusionOk="0" fill="none" h="16611" w="16708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48" name="Google Shape;448;p38"/>
          <p:cNvSpPr/>
          <p:nvPr/>
        </p:nvSpPr>
        <p:spPr>
          <a:xfrm>
            <a:off x="2683959" y="1033772"/>
            <a:ext cx="350068" cy="314242"/>
          </a:xfrm>
          <a:custGeom>
            <a:rect b="b" l="l" r="r" t="t"/>
            <a:pathLst>
              <a:path extrusionOk="0" fill="none" h="14955" w="1666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49" name="Google Shape;449;p38"/>
          <p:cNvSpPr/>
          <p:nvPr/>
        </p:nvSpPr>
        <p:spPr>
          <a:xfrm>
            <a:off x="3254071" y="1036336"/>
            <a:ext cx="339835" cy="309115"/>
          </a:xfrm>
          <a:custGeom>
            <a:rect b="b" l="l" r="r" t="t"/>
            <a:pathLst>
              <a:path extrusionOk="0" fill="none" h="14711" w="16173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50" name="Google Shape;450;p38"/>
          <p:cNvSpPr/>
          <p:nvPr/>
        </p:nvSpPr>
        <p:spPr>
          <a:xfrm>
            <a:off x="3830339" y="1039404"/>
            <a:ext cx="317310" cy="302979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451" name="Google Shape;451;p38"/>
          <p:cNvGrpSpPr/>
          <p:nvPr/>
        </p:nvGrpSpPr>
        <p:grpSpPr>
          <a:xfrm>
            <a:off x="4378785" y="1018906"/>
            <a:ext cx="350068" cy="350573"/>
            <a:chOff x="5294400" y="974850"/>
            <a:chExt cx="416500" cy="417100"/>
          </a:xfrm>
        </p:grpSpPr>
        <p:sp>
          <p:nvSpPr>
            <p:cNvPr id="452" name="Google Shape;452;p38"/>
            <p:cNvSpPr/>
            <p:nvPr/>
          </p:nvSpPr>
          <p:spPr>
            <a:xfrm>
              <a:off x="5325450" y="997975"/>
              <a:ext cx="151650" cy="154700"/>
            </a:xfrm>
            <a:custGeom>
              <a:rect b="b" l="l" r="r" t="t"/>
              <a:pathLst>
                <a:path extrusionOk="0" fill="none" h="6188" w="6066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53" name="Google Shape;453;p38"/>
            <p:cNvSpPr/>
            <p:nvPr/>
          </p:nvSpPr>
          <p:spPr>
            <a:xfrm>
              <a:off x="5294400" y="974850"/>
              <a:ext cx="416500" cy="417100"/>
            </a:xfrm>
            <a:custGeom>
              <a:rect b="b" l="l" r="r" t="t"/>
              <a:pathLst>
                <a:path extrusionOk="0" fill="none" h="16684" w="1666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54" name="Google Shape;454;p38"/>
          <p:cNvGrpSpPr/>
          <p:nvPr/>
        </p:nvGrpSpPr>
        <p:grpSpPr>
          <a:xfrm>
            <a:off x="4901807" y="979507"/>
            <a:ext cx="433992" cy="422729"/>
            <a:chOff x="5916675" y="927975"/>
            <a:chExt cx="516350" cy="502950"/>
          </a:xfrm>
        </p:grpSpPr>
        <p:sp>
          <p:nvSpPr>
            <p:cNvPr id="455" name="Google Shape;455;p38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56" name="Google Shape;456;p38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57" name="Google Shape;457;p38"/>
          <p:cNvGrpSpPr/>
          <p:nvPr/>
        </p:nvGrpSpPr>
        <p:grpSpPr>
          <a:xfrm>
            <a:off x="403451" y="1628920"/>
            <a:ext cx="391001" cy="264085"/>
            <a:chOff x="564675" y="1700625"/>
            <a:chExt cx="465200" cy="314200"/>
          </a:xfrm>
        </p:grpSpPr>
        <p:sp>
          <p:nvSpPr>
            <p:cNvPr id="458" name="Google Shape;458;p38"/>
            <p:cNvSpPr/>
            <p:nvPr/>
          </p:nvSpPr>
          <p:spPr>
            <a:xfrm>
              <a:off x="564675" y="1700625"/>
              <a:ext cx="465200" cy="29250"/>
            </a:xfrm>
            <a:custGeom>
              <a:rect b="b" l="l" r="r" t="t"/>
              <a:pathLst>
                <a:path extrusionOk="0" fill="none" h="1170" w="18608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59" name="Google Shape;459;p38"/>
            <p:cNvSpPr/>
            <p:nvPr/>
          </p:nvSpPr>
          <p:spPr>
            <a:xfrm>
              <a:off x="564675" y="1732300"/>
              <a:ext cx="465200" cy="272175"/>
            </a:xfrm>
            <a:custGeom>
              <a:rect b="b" l="l" r="r" t="t"/>
              <a:pathLst>
                <a:path extrusionOk="0" fill="none" h="10887" w="18608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0" name="Google Shape;460;p38"/>
            <p:cNvSpPr/>
            <p:nvPr/>
          </p:nvSpPr>
          <p:spPr>
            <a:xfrm>
              <a:off x="572600" y="2014200"/>
              <a:ext cx="449375" cy="625"/>
            </a:xfrm>
            <a:custGeom>
              <a:rect b="b" l="l" r="r" t="t"/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61" name="Google Shape;461;p38"/>
          <p:cNvGrpSpPr/>
          <p:nvPr/>
        </p:nvGrpSpPr>
        <p:grpSpPr>
          <a:xfrm>
            <a:off x="968435" y="1564432"/>
            <a:ext cx="391001" cy="382827"/>
            <a:chOff x="1236875" y="1623900"/>
            <a:chExt cx="465200" cy="455475"/>
          </a:xfrm>
        </p:grpSpPr>
        <p:sp>
          <p:nvSpPr>
            <p:cNvPr id="462" name="Google Shape;462;p38"/>
            <p:cNvSpPr/>
            <p:nvPr/>
          </p:nvSpPr>
          <p:spPr>
            <a:xfrm>
              <a:off x="1236875" y="1623900"/>
              <a:ext cx="465200" cy="445125"/>
            </a:xfrm>
            <a:custGeom>
              <a:rect b="b" l="l" r="r" t="t"/>
              <a:pathLst>
                <a:path extrusionOk="0" fill="none" h="17805" w="18608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3" name="Google Shape;463;p38"/>
            <p:cNvSpPr/>
            <p:nvPr/>
          </p:nvSpPr>
          <p:spPr>
            <a:xfrm>
              <a:off x="1244800" y="2078750"/>
              <a:ext cx="449375" cy="625"/>
            </a:xfrm>
            <a:custGeom>
              <a:rect b="b" l="l" r="r" t="t"/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4" name="Google Shape;464;p38"/>
            <p:cNvSpPr/>
            <p:nvPr/>
          </p:nvSpPr>
          <p:spPr>
            <a:xfrm>
              <a:off x="1236875" y="1791950"/>
              <a:ext cx="465200" cy="171725"/>
            </a:xfrm>
            <a:custGeom>
              <a:rect b="b" l="l" r="r" t="t"/>
              <a:pathLst>
                <a:path extrusionOk="0" fill="none" h="6869" w="18608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5" name="Google Shape;465;p38"/>
            <p:cNvSpPr/>
            <p:nvPr/>
          </p:nvSpPr>
          <p:spPr>
            <a:xfrm>
              <a:off x="1330025" y="1750550"/>
              <a:ext cx="278900" cy="110850"/>
            </a:xfrm>
            <a:custGeom>
              <a:rect b="b" l="l" r="r" t="t"/>
              <a:pathLst>
                <a:path extrusionOk="0" fill="none" h="4434" w="11156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6" name="Google Shape;466;p38"/>
            <p:cNvSpPr/>
            <p:nvPr/>
          </p:nvSpPr>
          <p:spPr>
            <a:xfrm>
              <a:off x="1402500" y="18102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7" name="Google Shape;467;p38"/>
            <p:cNvSpPr/>
            <p:nvPr/>
          </p:nvSpPr>
          <p:spPr>
            <a:xfrm>
              <a:off x="1402500" y="18443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8" name="Google Shape;468;p38"/>
            <p:cNvSpPr/>
            <p:nvPr/>
          </p:nvSpPr>
          <p:spPr>
            <a:xfrm>
              <a:off x="1402500" y="1878425"/>
              <a:ext cx="85250" cy="25"/>
            </a:xfrm>
            <a:custGeom>
              <a:rect b="b" l="l" r="r" t="t"/>
              <a:pathLst>
                <a:path extrusionOk="0" fill="none" h="1" w="341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69" name="Google Shape;469;p38"/>
          <p:cNvGrpSpPr/>
          <p:nvPr/>
        </p:nvGrpSpPr>
        <p:grpSpPr>
          <a:xfrm>
            <a:off x="1545690" y="1572627"/>
            <a:ext cx="366458" cy="366437"/>
            <a:chOff x="1923675" y="1633650"/>
            <a:chExt cx="436000" cy="435975"/>
          </a:xfrm>
        </p:grpSpPr>
        <p:sp>
          <p:nvSpPr>
            <p:cNvPr id="470" name="Google Shape;470;p38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1" name="Google Shape;471;p38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2" name="Google Shape;472;p38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3" name="Google Shape;473;p38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4" name="Google Shape;474;p38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5" name="Google Shape;475;p38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76" name="Google Shape;476;p38"/>
          <p:cNvGrpSpPr/>
          <p:nvPr/>
        </p:nvGrpSpPr>
        <p:grpSpPr>
          <a:xfrm>
            <a:off x="2109141" y="1571093"/>
            <a:ext cx="369505" cy="369505"/>
            <a:chOff x="2594050" y="1631825"/>
            <a:chExt cx="439625" cy="439625"/>
          </a:xfrm>
        </p:grpSpPr>
        <p:sp>
          <p:nvSpPr>
            <p:cNvPr id="477" name="Google Shape;477;p38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8" name="Google Shape;478;p38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9" name="Google Shape;479;p38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0" name="Google Shape;480;p38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481" name="Google Shape;481;p38"/>
          <p:cNvSpPr/>
          <p:nvPr/>
        </p:nvSpPr>
        <p:spPr>
          <a:xfrm>
            <a:off x="2690599" y="1587515"/>
            <a:ext cx="336767" cy="336767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482" name="Google Shape;482;p38"/>
          <p:cNvGrpSpPr/>
          <p:nvPr/>
        </p:nvGrpSpPr>
        <p:grpSpPr>
          <a:xfrm>
            <a:off x="3273906" y="1543462"/>
            <a:ext cx="299911" cy="424768"/>
            <a:chOff x="3979850" y="1598950"/>
            <a:chExt cx="356825" cy="505375"/>
          </a:xfrm>
        </p:grpSpPr>
        <p:sp>
          <p:nvSpPr>
            <p:cNvPr id="483" name="Google Shape;483;p38"/>
            <p:cNvSpPr/>
            <p:nvPr/>
          </p:nvSpPr>
          <p:spPr>
            <a:xfrm>
              <a:off x="3979850" y="1602600"/>
              <a:ext cx="44475" cy="501725"/>
            </a:xfrm>
            <a:custGeom>
              <a:rect b="b" l="l" r="r" t="t"/>
              <a:pathLst>
                <a:path extrusionOk="0" fill="none" h="20069" w="1779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4" name="Google Shape;484;p38"/>
            <p:cNvSpPr/>
            <p:nvPr/>
          </p:nvSpPr>
          <p:spPr>
            <a:xfrm>
              <a:off x="4037075" y="1598950"/>
              <a:ext cx="299600" cy="228950"/>
            </a:xfrm>
            <a:custGeom>
              <a:rect b="b" l="l" r="r" t="t"/>
              <a:pathLst>
                <a:path extrusionOk="0" fill="none" h="9158" w="11984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85" name="Google Shape;485;p38"/>
          <p:cNvGrpSpPr/>
          <p:nvPr/>
        </p:nvGrpSpPr>
        <p:grpSpPr>
          <a:xfrm>
            <a:off x="3791296" y="1634551"/>
            <a:ext cx="395098" cy="242589"/>
            <a:chOff x="4595425" y="1707325"/>
            <a:chExt cx="470075" cy="288625"/>
          </a:xfrm>
        </p:grpSpPr>
        <p:sp>
          <p:nvSpPr>
            <p:cNvPr id="486" name="Google Shape;486;p38"/>
            <p:cNvSpPr/>
            <p:nvPr/>
          </p:nvSpPr>
          <p:spPr>
            <a:xfrm>
              <a:off x="4809750" y="17073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7" name="Google Shape;487;p38"/>
            <p:cNvSpPr/>
            <p:nvPr/>
          </p:nvSpPr>
          <p:spPr>
            <a:xfrm>
              <a:off x="5024075" y="17615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8" name="Google Shape;488;p38"/>
            <p:cNvSpPr/>
            <p:nvPr/>
          </p:nvSpPr>
          <p:spPr>
            <a:xfrm>
              <a:off x="4628900" y="1760300"/>
              <a:ext cx="403100" cy="177825"/>
            </a:xfrm>
            <a:custGeom>
              <a:rect b="b" l="l" r="r" t="t"/>
              <a:pathLst>
                <a:path extrusionOk="0" fill="none" h="7113" w="16124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9" name="Google Shape;489;p38"/>
            <p:cNvSpPr/>
            <p:nvPr/>
          </p:nvSpPr>
          <p:spPr>
            <a:xfrm>
              <a:off x="4595425" y="17615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0" name="Google Shape;490;p38"/>
            <p:cNvSpPr/>
            <p:nvPr/>
          </p:nvSpPr>
          <p:spPr>
            <a:xfrm>
              <a:off x="4667275" y="1951475"/>
              <a:ext cx="326375" cy="44475"/>
            </a:xfrm>
            <a:custGeom>
              <a:rect b="b" l="l" r="r" t="t"/>
              <a:pathLst>
                <a:path extrusionOk="0" fill="none" h="1779" w="13055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91" name="Google Shape;491;p38"/>
          <p:cNvGrpSpPr/>
          <p:nvPr/>
        </p:nvGrpSpPr>
        <p:grpSpPr>
          <a:xfrm>
            <a:off x="4375213" y="1575191"/>
            <a:ext cx="357234" cy="361310"/>
            <a:chOff x="5290150" y="1636700"/>
            <a:chExt cx="425025" cy="429875"/>
          </a:xfrm>
        </p:grpSpPr>
        <p:sp>
          <p:nvSpPr>
            <p:cNvPr id="492" name="Google Shape;492;p38"/>
            <p:cNvSpPr/>
            <p:nvPr/>
          </p:nvSpPr>
          <p:spPr>
            <a:xfrm>
              <a:off x="5396700" y="1939925"/>
              <a:ext cx="211900" cy="126650"/>
            </a:xfrm>
            <a:custGeom>
              <a:rect b="b" l="l" r="r" t="t"/>
              <a:pathLst>
                <a:path extrusionOk="0" fill="none" h="5066" w="8476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3" name="Google Shape;493;p38"/>
            <p:cNvSpPr/>
            <p:nvPr/>
          </p:nvSpPr>
          <p:spPr>
            <a:xfrm>
              <a:off x="5290150" y="1636700"/>
              <a:ext cx="425025" cy="294100"/>
            </a:xfrm>
            <a:custGeom>
              <a:rect b="b" l="l" r="r" t="t"/>
              <a:pathLst>
                <a:path extrusionOk="0" fill="none" h="11764" w="17001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94" name="Google Shape;494;p38"/>
          <p:cNvGrpSpPr/>
          <p:nvPr/>
        </p:nvGrpSpPr>
        <p:grpSpPr>
          <a:xfrm>
            <a:off x="4939167" y="1564432"/>
            <a:ext cx="359272" cy="376691"/>
            <a:chOff x="5961125" y="1623900"/>
            <a:chExt cx="427450" cy="448175"/>
          </a:xfrm>
        </p:grpSpPr>
        <p:sp>
          <p:nvSpPr>
            <p:cNvPr id="495" name="Google Shape;495;p38"/>
            <p:cNvSpPr/>
            <p:nvPr/>
          </p:nvSpPr>
          <p:spPr>
            <a:xfrm>
              <a:off x="5961125" y="1678700"/>
              <a:ext cx="376925" cy="376925"/>
            </a:xfrm>
            <a:custGeom>
              <a:rect b="b" l="l" r="r" t="t"/>
              <a:pathLst>
                <a:path extrusionOk="0" fill="none" h="15077" w="15077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6" name="Google Shape;496;p38"/>
            <p:cNvSpPr/>
            <p:nvPr/>
          </p:nvSpPr>
          <p:spPr>
            <a:xfrm>
              <a:off x="6009825" y="1727425"/>
              <a:ext cx="279500" cy="279500"/>
            </a:xfrm>
            <a:custGeom>
              <a:rect b="b" l="l" r="r" t="t"/>
              <a:pathLst>
                <a:path extrusionOk="0" fill="none" h="11180" w="1118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7" name="Google Shape;497;p38"/>
            <p:cNvSpPr/>
            <p:nvPr/>
          </p:nvSpPr>
          <p:spPr>
            <a:xfrm>
              <a:off x="6107250" y="1824850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8" name="Google Shape;498;p38"/>
            <p:cNvSpPr/>
            <p:nvPr/>
          </p:nvSpPr>
          <p:spPr>
            <a:xfrm>
              <a:off x="6058550" y="1776125"/>
              <a:ext cx="182075" cy="182075"/>
            </a:xfrm>
            <a:custGeom>
              <a:rect b="b" l="l" r="r" t="t"/>
              <a:pathLst>
                <a:path extrusionOk="0" fill="none" h="7283" w="7283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9" name="Google Shape;499;p38"/>
            <p:cNvSpPr/>
            <p:nvPr/>
          </p:nvSpPr>
          <p:spPr>
            <a:xfrm>
              <a:off x="5971475" y="2001400"/>
              <a:ext cx="74925" cy="70675"/>
            </a:xfrm>
            <a:custGeom>
              <a:rect b="b" l="l" r="r" t="t"/>
              <a:pathLst>
                <a:path extrusionOk="0" fill="none" h="2827" w="2997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0" name="Google Shape;500;p38"/>
            <p:cNvSpPr/>
            <p:nvPr/>
          </p:nvSpPr>
          <p:spPr>
            <a:xfrm>
              <a:off x="6253375" y="2001400"/>
              <a:ext cx="74325" cy="70675"/>
            </a:xfrm>
            <a:custGeom>
              <a:rect b="b" l="l" r="r" t="t"/>
              <a:pathLst>
                <a:path extrusionOk="0" fill="none" h="2827" w="2973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1" name="Google Shape;501;p38"/>
            <p:cNvSpPr/>
            <p:nvPr/>
          </p:nvSpPr>
          <p:spPr>
            <a:xfrm>
              <a:off x="6137700" y="1623900"/>
              <a:ext cx="250875" cy="255150"/>
            </a:xfrm>
            <a:custGeom>
              <a:rect b="b" l="l" r="r" t="t"/>
              <a:pathLst>
                <a:path extrusionOk="0" fill="none" h="10206" w="10035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02" name="Google Shape;502;p38"/>
          <p:cNvGrpSpPr/>
          <p:nvPr/>
        </p:nvGrpSpPr>
        <p:grpSpPr>
          <a:xfrm>
            <a:off x="5491859" y="1574161"/>
            <a:ext cx="383835" cy="363369"/>
            <a:chOff x="6618700" y="1635475"/>
            <a:chExt cx="456675" cy="432325"/>
          </a:xfrm>
        </p:grpSpPr>
        <p:sp>
          <p:nvSpPr>
            <p:cNvPr id="503" name="Google Shape;503;p38"/>
            <p:cNvSpPr/>
            <p:nvPr/>
          </p:nvSpPr>
          <p:spPr>
            <a:xfrm>
              <a:off x="6663775" y="1904000"/>
              <a:ext cx="117525" cy="163800"/>
            </a:xfrm>
            <a:custGeom>
              <a:rect b="b" l="l" r="r" t="t"/>
              <a:pathLst>
                <a:path extrusionOk="0" fill="none" h="6552" w="4701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4" name="Google Shape;504;p38"/>
            <p:cNvSpPr/>
            <p:nvPr/>
          </p:nvSpPr>
          <p:spPr>
            <a:xfrm>
              <a:off x="7046125" y="1775525"/>
              <a:ext cx="29250" cy="99275"/>
            </a:xfrm>
            <a:custGeom>
              <a:rect b="b" l="l" r="r" t="t"/>
              <a:pathLst>
                <a:path extrusionOk="0" fill="none" h="3971" w="117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5" name="Google Shape;505;p38"/>
            <p:cNvSpPr/>
            <p:nvPr/>
          </p:nvSpPr>
          <p:spPr>
            <a:xfrm>
              <a:off x="6618700" y="1751775"/>
              <a:ext cx="96850" cy="146750"/>
            </a:xfrm>
            <a:custGeom>
              <a:rect b="b" l="l" r="r" t="t"/>
              <a:pathLst>
                <a:path extrusionOk="0" fill="none" h="5870" w="3874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6" name="Google Shape;506;p38"/>
            <p:cNvSpPr/>
            <p:nvPr/>
          </p:nvSpPr>
          <p:spPr>
            <a:xfrm>
              <a:off x="6721600" y="1660450"/>
              <a:ext cx="278900" cy="329425"/>
            </a:xfrm>
            <a:custGeom>
              <a:rect b="b" l="l" r="r" t="t"/>
              <a:pathLst>
                <a:path extrusionOk="0" fill="none" h="13177" w="11156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7" name="Google Shape;507;p38"/>
            <p:cNvSpPr/>
            <p:nvPr/>
          </p:nvSpPr>
          <p:spPr>
            <a:xfrm>
              <a:off x="7006550" y="1635475"/>
              <a:ext cx="34750" cy="378750"/>
            </a:xfrm>
            <a:custGeom>
              <a:rect b="b" l="l" r="r" t="t"/>
              <a:pathLst>
                <a:path extrusionOk="0" fill="none" h="15150" w="139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08" name="Google Shape;508;p38"/>
          <p:cNvGrpSpPr/>
          <p:nvPr/>
        </p:nvGrpSpPr>
        <p:grpSpPr>
          <a:xfrm>
            <a:off x="446947" y="2157573"/>
            <a:ext cx="304009" cy="326513"/>
            <a:chOff x="616425" y="2329600"/>
            <a:chExt cx="361700" cy="388475"/>
          </a:xfrm>
        </p:grpSpPr>
        <p:sp>
          <p:nvSpPr>
            <p:cNvPr id="509" name="Google Shape;509;p38"/>
            <p:cNvSpPr/>
            <p:nvPr/>
          </p:nvSpPr>
          <p:spPr>
            <a:xfrm>
              <a:off x="616425" y="2329600"/>
              <a:ext cx="361700" cy="388475"/>
            </a:xfrm>
            <a:custGeom>
              <a:rect b="b" l="l" r="r" t="t"/>
              <a:pathLst>
                <a:path extrusionOk="0" fill="none" h="15539" w="14468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0" name="Google Shape;510;p38"/>
            <p:cNvSpPr/>
            <p:nvPr/>
          </p:nvSpPr>
          <p:spPr>
            <a:xfrm>
              <a:off x="704725" y="2545750"/>
              <a:ext cx="185125" cy="25"/>
            </a:xfrm>
            <a:custGeom>
              <a:rect b="b" l="l" r="r" t="t"/>
              <a:pathLst>
                <a:path extrusionOk="0" fill="none" h="1" w="7405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1" name="Google Shape;511;p38"/>
            <p:cNvSpPr/>
            <p:nvPr/>
          </p:nvSpPr>
          <p:spPr>
            <a:xfrm>
              <a:off x="811875" y="2626125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2" name="Google Shape;512;p38"/>
            <p:cNvSpPr/>
            <p:nvPr/>
          </p:nvSpPr>
          <p:spPr>
            <a:xfrm>
              <a:off x="751000" y="2568275"/>
              <a:ext cx="54200" cy="53600"/>
            </a:xfrm>
            <a:custGeom>
              <a:rect b="b" l="l" r="r" t="t"/>
              <a:pathLst>
                <a:path extrusionOk="0" fill="none" h="2144" w="2168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3" name="Google Shape;513;p38"/>
            <p:cNvSpPr/>
            <p:nvPr/>
          </p:nvSpPr>
          <p:spPr>
            <a:xfrm>
              <a:off x="769875" y="2662650"/>
              <a:ext cx="23775" cy="23775"/>
            </a:xfrm>
            <a:custGeom>
              <a:rect b="b" l="l" r="r" t="t"/>
              <a:pathLst>
                <a:path extrusionOk="0" fill="none" h="951" w="951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4" name="Google Shape;514;p38"/>
            <p:cNvSpPr/>
            <p:nvPr/>
          </p:nvSpPr>
          <p:spPr>
            <a:xfrm>
              <a:off x="799700" y="2503125"/>
              <a:ext cx="24375" cy="23775"/>
            </a:xfrm>
            <a:custGeom>
              <a:rect b="b" l="l" r="r" t="t"/>
              <a:pathLst>
                <a:path extrusionOk="0" fill="none" h="951" w="975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5" name="Google Shape;515;p38"/>
            <p:cNvSpPr/>
            <p:nvPr/>
          </p:nvSpPr>
          <p:spPr>
            <a:xfrm>
              <a:off x="766825" y="2388050"/>
              <a:ext cx="60925" cy="25"/>
            </a:xfrm>
            <a:custGeom>
              <a:rect b="b" l="l" r="r" t="t"/>
              <a:pathLst>
                <a:path extrusionOk="0" fill="none" h="1" w="2437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6" name="Google Shape;516;p38"/>
            <p:cNvSpPr/>
            <p:nvPr/>
          </p:nvSpPr>
          <p:spPr>
            <a:xfrm>
              <a:off x="769875" y="2456250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17" name="Google Shape;517;p38"/>
          <p:cNvGrpSpPr/>
          <p:nvPr/>
        </p:nvGrpSpPr>
        <p:grpSpPr>
          <a:xfrm>
            <a:off x="1003757" y="2160641"/>
            <a:ext cx="320378" cy="320378"/>
            <a:chOff x="1278900" y="2333250"/>
            <a:chExt cx="381175" cy="381175"/>
          </a:xfrm>
        </p:grpSpPr>
        <p:sp>
          <p:nvSpPr>
            <p:cNvPr id="518" name="Google Shape;518;p38"/>
            <p:cNvSpPr/>
            <p:nvPr/>
          </p:nvSpPr>
          <p:spPr>
            <a:xfrm>
              <a:off x="1278900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9" name="Google Shape;519;p38"/>
            <p:cNvSpPr/>
            <p:nvPr/>
          </p:nvSpPr>
          <p:spPr>
            <a:xfrm>
              <a:off x="15254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0" name="Google Shape;520;p38"/>
            <p:cNvSpPr/>
            <p:nvPr/>
          </p:nvSpPr>
          <p:spPr>
            <a:xfrm>
              <a:off x="13696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1" name="Google Shape;521;p38"/>
            <p:cNvSpPr/>
            <p:nvPr/>
          </p:nvSpPr>
          <p:spPr>
            <a:xfrm>
              <a:off x="1369600" y="2604200"/>
              <a:ext cx="199750" cy="40825"/>
            </a:xfrm>
            <a:custGeom>
              <a:rect b="b" l="l" r="r" t="t"/>
              <a:pathLst>
                <a:path extrusionOk="0" fill="none" h="1633" w="799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22" name="Google Shape;522;p38"/>
          <p:cNvGrpSpPr/>
          <p:nvPr/>
        </p:nvGrpSpPr>
        <p:grpSpPr>
          <a:xfrm>
            <a:off x="1568720" y="2160641"/>
            <a:ext cx="320399" cy="320378"/>
            <a:chOff x="1951075" y="2333250"/>
            <a:chExt cx="381200" cy="381175"/>
          </a:xfrm>
        </p:grpSpPr>
        <p:sp>
          <p:nvSpPr>
            <p:cNvPr id="523" name="Google Shape;523;p38"/>
            <p:cNvSpPr/>
            <p:nvPr/>
          </p:nvSpPr>
          <p:spPr>
            <a:xfrm>
              <a:off x="1951075" y="2333250"/>
              <a:ext cx="381200" cy="381175"/>
            </a:xfrm>
            <a:custGeom>
              <a:rect b="b" l="l" r="r" t="t"/>
              <a:pathLst>
                <a:path extrusionOk="0" fill="none" h="15247" w="15248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4" name="Google Shape;524;p38"/>
            <p:cNvSpPr/>
            <p:nvPr/>
          </p:nvSpPr>
          <p:spPr>
            <a:xfrm>
              <a:off x="21976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5" name="Google Shape;525;p38"/>
            <p:cNvSpPr/>
            <p:nvPr/>
          </p:nvSpPr>
          <p:spPr>
            <a:xfrm>
              <a:off x="20418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6" name="Google Shape;526;p38"/>
            <p:cNvSpPr/>
            <p:nvPr/>
          </p:nvSpPr>
          <p:spPr>
            <a:xfrm>
              <a:off x="2041800" y="2584100"/>
              <a:ext cx="199750" cy="41425"/>
            </a:xfrm>
            <a:custGeom>
              <a:rect b="b" l="l" r="r" t="t"/>
              <a:pathLst>
                <a:path extrusionOk="0" fill="none" h="1657" w="799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27" name="Google Shape;527;p38"/>
          <p:cNvGrpSpPr/>
          <p:nvPr/>
        </p:nvGrpSpPr>
        <p:grpSpPr>
          <a:xfrm>
            <a:off x="2133704" y="2160641"/>
            <a:ext cx="320378" cy="320378"/>
            <a:chOff x="2623275" y="2333250"/>
            <a:chExt cx="381175" cy="381175"/>
          </a:xfrm>
        </p:grpSpPr>
        <p:sp>
          <p:nvSpPr>
            <p:cNvPr id="528" name="Google Shape;528;p38"/>
            <p:cNvSpPr/>
            <p:nvPr/>
          </p:nvSpPr>
          <p:spPr>
            <a:xfrm>
              <a:off x="2623275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9" name="Google Shape;529;p38"/>
            <p:cNvSpPr/>
            <p:nvPr/>
          </p:nvSpPr>
          <p:spPr>
            <a:xfrm>
              <a:off x="28698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0" name="Google Shape;530;p38"/>
            <p:cNvSpPr/>
            <p:nvPr/>
          </p:nvSpPr>
          <p:spPr>
            <a:xfrm>
              <a:off x="27140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1" name="Google Shape;531;p38"/>
            <p:cNvSpPr/>
            <p:nvPr/>
          </p:nvSpPr>
          <p:spPr>
            <a:xfrm>
              <a:off x="2810200" y="2595675"/>
              <a:ext cx="99875" cy="31075"/>
            </a:xfrm>
            <a:custGeom>
              <a:rect b="b" l="l" r="r" t="t"/>
              <a:pathLst>
                <a:path extrusionOk="0" fill="none" h="1243" w="3995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32" name="Google Shape;532;p38"/>
          <p:cNvGrpSpPr/>
          <p:nvPr/>
        </p:nvGrpSpPr>
        <p:grpSpPr>
          <a:xfrm>
            <a:off x="2773409" y="2105378"/>
            <a:ext cx="170937" cy="426827"/>
            <a:chOff x="3384375" y="2267500"/>
            <a:chExt cx="203375" cy="507825"/>
          </a:xfrm>
        </p:grpSpPr>
        <p:sp>
          <p:nvSpPr>
            <p:cNvPr id="533" name="Google Shape;533;p38"/>
            <p:cNvSpPr/>
            <p:nvPr/>
          </p:nvSpPr>
          <p:spPr>
            <a:xfrm>
              <a:off x="3384375" y="2373425"/>
              <a:ext cx="203375" cy="401900"/>
            </a:xfrm>
            <a:custGeom>
              <a:rect b="b" l="l" r="r" t="t"/>
              <a:pathLst>
                <a:path extrusionOk="0" fill="none" h="16076" w="8135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4" name="Google Shape;534;p38"/>
            <p:cNvSpPr/>
            <p:nvPr/>
          </p:nvSpPr>
          <p:spPr>
            <a:xfrm>
              <a:off x="3443425" y="2267500"/>
              <a:ext cx="85275" cy="93775"/>
            </a:xfrm>
            <a:custGeom>
              <a:rect b="b" l="l" r="r" t="t"/>
              <a:pathLst>
                <a:path extrusionOk="0" fill="none" h="3751" w="3411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35" name="Google Shape;535;p38"/>
          <p:cNvGrpSpPr/>
          <p:nvPr/>
        </p:nvGrpSpPr>
        <p:grpSpPr>
          <a:xfrm>
            <a:off x="3918716" y="2159611"/>
            <a:ext cx="140237" cy="318339"/>
            <a:chOff x="4747025" y="2332025"/>
            <a:chExt cx="166850" cy="378750"/>
          </a:xfrm>
        </p:grpSpPr>
        <p:sp>
          <p:nvSpPr>
            <p:cNvPr id="536" name="Google Shape;536;p38"/>
            <p:cNvSpPr/>
            <p:nvPr/>
          </p:nvSpPr>
          <p:spPr>
            <a:xfrm>
              <a:off x="4747025" y="2427025"/>
              <a:ext cx="166850" cy="283750"/>
            </a:xfrm>
            <a:custGeom>
              <a:rect b="b" l="l" r="r" t="t"/>
              <a:pathLst>
                <a:path extrusionOk="0" fill="none" h="11350" w="6674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7" name="Google Shape;537;p38"/>
            <p:cNvSpPr/>
            <p:nvPr/>
          </p:nvSpPr>
          <p:spPr>
            <a:xfrm>
              <a:off x="4792100" y="2332025"/>
              <a:ext cx="76725" cy="84050"/>
            </a:xfrm>
            <a:custGeom>
              <a:rect b="b" l="l" r="r" t="t"/>
              <a:pathLst>
                <a:path extrusionOk="0" fill="none" h="3362" w="3069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38" name="Google Shape;538;p38"/>
          <p:cNvGrpSpPr/>
          <p:nvPr/>
        </p:nvGrpSpPr>
        <p:grpSpPr>
          <a:xfrm>
            <a:off x="3351190" y="2107416"/>
            <a:ext cx="145343" cy="422729"/>
            <a:chOff x="4071800" y="2269925"/>
            <a:chExt cx="172925" cy="502950"/>
          </a:xfrm>
        </p:grpSpPr>
        <p:sp>
          <p:nvSpPr>
            <p:cNvPr id="539" name="Google Shape;539;p38"/>
            <p:cNvSpPr/>
            <p:nvPr/>
          </p:nvSpPr>
          <p:spPr>
            <a:xfrm>
              <a:off x="4118075" y="2269925"/>
              <a:ext cx="80375" cy="91350"/>
            </a:xfrm>
            <a:custGeom>
              <a:rect b="b" l="l" r="r" t="t"/>
              <a:pathLst>
                <a:path extrusionOk="0" fill="none" h="3654" w="3215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0" name="Google Shape;540;p38"/>
            <p:cNvSpPr/>
            <p:nvPr/>
          </p:nvSpPr>
          <p:spPr>
            <a:xfrm>
              <a:off x="4071800" y="2372825"/>
              <a:ext cx="172925" cy="400050"/>
            </a:xfrm>
            <a:custGeom>
              <a:rect b="b" l="l" r="r" t="t"/>
              <a:pathLst>
                <a:path extrusionOk="0" fill="none" h="16002" w="6917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541" name="Google Shape;541;p38"/>
          <p:cNvSpPr/>
          <p:nvPr/>
        </p:nvSpPr>
        <p:spPr>
          <a:xfrm>
            <a:off x="4393811" y="2152016"/>
            <a:ext cx="320378" cy="337776"/>
          </a:xfrm>
          <a:custGeom>
            <a:rect b="b" l="l" r="r" t="t"/>
            <a:pathLst>
              <a:path extrusionOk="0" fill="none" h="16075" w="15247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542" name="Google Shape;542;p38"/>
          <p:cNvGrpSpPr/>
          <p:nvPr/>
        </p:nvGrpSpPr>
        <p:grpSpPr>
          <a:xfrm>
            <a:off x="4948896" y="2158077"/>
            <a:ext cx="345971" cy="325505"/>
            <a:chOff x="5972700" y="2330200"/>
            <a:chExt cx="411625" cy="387275"/>
          </a:xfrm>
        </p:grpSpPr>
        <p:sp>
          <p:nvSpPr>
            <p:cNvPr id="543" name="Google Shape;543;p38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4" name="Google Shape;544;p38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45" name="Google Shape;545;p38"/>
          <p:cNvGrpSpPr/>
          <p:nvPr/>
        </p:nvGrpSpPr>
        <p:grpSpPr>
          <a:xfrm>
            <a:off x="544193" y="2686206"/>
            <a:ext cx="109538" cy="399195"/>
            <a:chOff x="732125" y="2958550"/>
            <a:chExt cx="130325" cy="474950"/>
          </a:xfrm>
        </p:grpSpPr>
        <p:sp>
          <p:nvSpPr>
            <p:cNvPr id="546" name="Google Shape;546;p38"/>
            <p:cNvSpPr/>
            <p:nvPr/>
          </p:nvSpPr>
          <p:spPr>
            <a:xfrm>
              <a:off x="732125" y="2958550"/>
              <a:ext cx="130325" cy="474950"/>
            </a:xfrm>
            <a:custGeom>
              <a:rect b="b" l="l" r="r" t="t"/>
              <a:pathLst>
                <a:path extrusionOk="0" fill="none" h="18998" w="5213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7" name="Google Shape;547;p38"/>
            <p:cNvSpPr/>
            <p:nvPr/>
          </p:nvSpPr>
          <p:spPr>
            <a:xfrm>
              <a:off x="756475" y="3090675"/>
              <a:ext cx="81625" cy="318475"/>
            </a:xfrm>
            <a:custGeom>
              <a:rect b="b" l="l" r="r" t="t"/>
              <a:pathLst>
                <a:path extrusionOk="0" fill="none" h="12739" w="3265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8" name="Google Shape;548;p38"/>
            <p:cNvSpPr/>
            <p:nvPr/>
          </p:nvSpPr>
          <p:spPr>
            <a:xfrm>
              <a:off x="802750" y="312905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9" name="Google Shape;549;p38"/>
            <p:cNvSpPr/>
            <p:nvPr/>
          </p:nvSpPr>
          <p:spPr>
            <a:xfrm>
              <a:off x="802750" y="316252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0" name="Google Shape;550;p38"/>
            <p:cNvSpPr/>
            <p:nvPr/>
          </p:nvSpPr>
          <p:spPr>
            <a:xfrm>
              <a:off x="802750" y="319602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1" name="Google Shape;551;p38"/>
            <p:cNvSpPr/>
            <p:nvPr/>
          </p:nvSpPr>
          <p:spPr>
            <a:xfrm>
              <a:off x="802750" y="322950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2" name="Google Shape;552;p38"/>
            <p:cNvSpPr/>
            <p:nvPr/>
          </p:nvSpPr>
          <p:spPr>
            <a:xfrm>
              <a:off x="802750" y="326300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3" name="Google Shape;553;p38"/>
            <p:cNvSpPr/>
            <p:nvPr/>
          </p:nvSpPr>
          <p:spPr>
            <a:xfrm>
              <a:off x="802750" y="329647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554" name="Google Shape;554;p38"/>
          <p:cNvSpPr/>
          <p:nvPr/>
        </p:nvSpPr>
        <p:spPr>
          <a:xfrm>
            <a:off x="1561113" y="2670435"/>
            <a:ext cx="335738" cy="430924"/>
          </a:xfrm>
          <a:custGeom>
            <a:rect b="b" l="l" r="r" t="t"/>
            <a:pathLst>
              <a:path extrusionOk="0" fill="none" h="20508" w="15978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55" name="Google Shape;555;p38"/>
          <p:cNvSpPr/>
          <p:nvPr/>
        </p:nvSpPr>
        <p:spPr>
          <a:xfrm>
            <a:off x="1039605" y="2670435"/>
            <a:ext cx="248746" cy="430924"/>
          </a:xfrm>
          <a:custGeom>
            <a:rect b="b" l="l" r="r" t="t"/>
            <a:pathLst>
              <a:path extrusionOk="0" fill="none" h="20508" w="11838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556" name="Google Shape;556;p38"/>
          <p:cNvGrpSpPr/>
          <p:nvPr/>
        </p:nvGrpSpPr>
        <p:grpSpPr>
          <a:xfrm>
            <a:off x="2099937" y="2699002"/>
            <a:ext cx="387933" cy="367467"/>
            <a:chOff x="2583100" y="2973775"/>
            <a:chExt cx="461550" cy="437200"/>
          </a:xfrm>
        </p:grpSpPr>
        <p:sp>
          <p:nvSpPr>
            <p:cNvPr id="557" name="Google Shape;557;p38"/>
            <p:cNvSpPr/>
            <p:nvPr/>
          </p:nvSpPr>
          <p:spPr>
            <a:xfrm>
              <a:off x="2701225" y="3315975"/>
              <a:ext cx="225300" cy="95000"/>
            </a:xfrm>
            <a:custGeom>
              <a:rect b="b" l="l" r="r" t="t"/>
              <a:pathLst>
                <a:path extrusionOk="0" fill="none" h="3800" w="9012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8" name="Google Shape;558;p38"/>
            <p:cNvSpPr/>
            <p:nvPr/>
          </p:nvSpPr>
          <p:spPr>
            <a:xfrm>
              <a:off x="2583100" y="2973775"/>
              <a:ext cx="461550" cy="336125"/>
            </a:xfrm>
            <a:custGeom>
              <a:rect b="b" l="l" r="r" t="t"/>
              <a:pathLst>
                <a:path extrusionOk="0" fill="none" h="13445" w="18462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559" name="Google Shape;559;p38"/>
          <p:cNvSpPr/>
          <p:nvPr/>
        </p:nvSpPr>
        <p:spPr>
          <a:xfrm>
            <a:off x="3810881" y="2707797"/>
            <a:ext cx="356204" cy="356204"/>
          </a:xfrm>
          <a:custGeom>
            <a:rect b="b" l="l" r="r" t="t"/>
            <a:pathLst>
              <a:path extrusionOk="0" fill="none" h="16952" w="16952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560" name="Google Shape;560;p38"/>
          <p:cNvGrpSpPr/>
          <p:nvPr/>
        </p:nvGrpSpPr>
        <p:grpSpPr>
          <a:xfrm>
            <a:off x="4339386" y="2727159"/>
            <a:ext cx="435022" cy="323445"/>
            <a:chOff x="5247525" y="3007275"/>
            <a:chExt cx="517575" cy="384825"/>
          </a:xfrm>
        </p:grpSpPr>
        <p:sp>
          <p:nvSpPr>
            <p:cNvPr id="561" name="Google Shape;561;p38"/>
            <p:cNvSpPr/>
            <p:nvPr/>
          </p:nvSpPr>
          <p:spPr>
            <a:xfrm>
              <a:off x="5247525" y="3007275"/>
              <a:ext cx="348900" cy="348900"/>
            </a:xfrm>
            <a:custGeom>
              <a:rect b="b" l="l" r="r" t="t"/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2" name="Google Shape;562;p38"/>
            <p:cNvSpPr/>
            <p:nvPr/>
          </p:nvSpPr>
          <p:spPr>
            <a:xfrm>
              <a:off x="5566575" y="3193575"/>
              <a:ext cx="198525" cy="198525"/>
            </a:xfrm>
            <a:custGeom>
              <a:rect b="b" l="l" r="r" t="t"/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63" name="Google Shape;563;p38"/>
          <p:cNvGrpSpPr/>
          <p:nvPr/>
        </p:nvGrpSpPr>
        <p:grpSpPr>
          <a:xfrm>
            <a:off x="3250372" y="2708731"/>
            <a:ext cx="342882" cy="350068"/>
            <a:chOff x="3951850" y="2985350"/>
            <a:chExt cx="407950" cy="416500"/>
          </a:xfrm>
        </p:grpSpPr>
        <p:sp>
          <p:nvSpPr>
            <p:cNvPr id="564" name="Google Shape;564;p38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5" name="Google Shape;565;p38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6" name="Google Shape;566;p38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7" name="Google Shape;567;p38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68" name="Google Shape;568;p38"/>
          <p:cNvGrpSpPr/>
          <p:nvPr/>
        </p:nvGrpSpPr>
        <p:grpSpPr>
          <a:xfrm>
            <a:off x="407044" y="3298279"/>
            <a:ext cx="397136" cy="305017"/>
            <a:chOff x="568950" y="3686775"/>
            <a:chExt cx="472500" cy="362900"/>
          </a:xfrm>
        </p:grpSpPr>
        <p:sp>
          <p:nvSpPr>
            <p:cNvPr id="569" name="Google Shape;569;p38"/>
            <p:cNvSpPr/>
            <p:nvPr/>
          </p:nvSpPr>
          <p:spPr>
            <a:xfrm>
              <a:off x="568950" y="3686775"/>
              <a:ext cx="472500" cy="362900"/>
            </a:xfrm>
            <a:custGeom>
              <a:rect b="b" l="l" r="r" t="t"/>
              <a:pathLst>
                <a:path extrusionOk="0" fill="none" h="14516" w="1890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0" name="Google Shape;570;p38"/>
            <p:cNvSpPr/>
            <p:nvPr/>
          </p:nvSpPr>
          <p:spPr>
            <a:xfrm>
              <a:off x="645650" y="3820725"/>
              <a:ext cx="34125" cy="34125"/>
            </a:xfrm>
            <a:custGeom>
              <a:rect b="b" l="l" r="r" t="t"/>
              <a:pathLst>
                <a:path extrusionOk="0" fill="none" h="1365" w="1365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1" name="Google Shape;571;p38"/>
            <p:cNvSpPr/>
            <p:nvPr/>
          </p:nvSpPr>
          <p:spPr>
            <a:xfrm>
              <a:off x="747950" y="3753750"/>
              <a:ext cx="85275" cy="12200"/>
            </a:xfrm>
            <a:custGeom>
              <a:rect b="b" l="l" r="r" t="t"/>
              <a:pathLst>
                <a:path extrusionOk="0" fill="none" h="488" w="3411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572" name="Google Shape;572;p38"/>
          <p:cNvSpPr/>
          <p:nvPr/>
        </p:nvSpPr>
        <p:spPr>
          <a:xfrm>
            <a:off x="4983886" y="2691427"/>
            <a:ext cx="270221" cy="388962"/>
          </a:xfrm>
          <a:custGeom>
            <a:rect b="b" l="l" r="r" t="t"/>
            <a:pathLst>
              <a:path extrusionOk="0" fill="none" h="18511" w="1286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573" name="Google Shape;573;p38"/>
          <p:cNvGrpSpPr/>
          <p:nvPr/>
        </p:nvGrpSpPr>
        <p:grpSpPr>
          <a:xfrm>
            <a:off x="975096" y="3323872"/>
            <a:ext cx="377700" cy="253852"/>
            <a:chOff x="1244800" y="3717225"/>
            <a:chExt cx="449375" cy="302025"/>
          </a:xfrm>
        </p:grpSpPr>
        <p:sp>
          <p:nvSpPr>
            <p:cNvPr id="574" name="Google Shape;574;p38"/>
            <p:cNvSpPr/>
            <p:nvPr/>
          </p:nvSpPr>
          <p:spPr>
            <a:xfrm>
              <a:off x="1244800" y="3717225"/>
              <a:ext cx="449375" cy="302025"/>
            </a:xfrm>
            <a:custGeom>
              <a:rect b="b" l="l" r="r" t="t"/>
              <a:pathLst>
                <a:path extrusionOk="0" fill="none" h="12081" w="17975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5" name="Google Shape;575;p38"/>
            <p:cNvSpPr/>
            <p:nvPr/>
          </p:nvSpPr>
          <p:spPr>
            <a:xfrm>
              <a:off x="1244800" y="3795150"/>
              <a:ext cx="449375" cy="25"/>
            </a:xfrm>
            <a:custGeom>
              <a:rect b="b" l="l" r="r" t="t"/>
              <a:pathLst>
                <a:path extrusionOk="0" fill="none" h="1" w="17975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6" name="Google Shape;576;p38"/>
            <p:cNvSpPr/>
            <p:nvPr/>
          </p:nvSpPr>
          <p:spPr>
            <a:xfrm>
              <a:off x="1244800" y="3853000"/>
              <a:ext cx="449375" cy="25"/>
            </a:xfrm>
            <a:custGeom>
              <a:rect b="b" l="l" r="r" t="t"/>
              <a:pathLst>
                <a:path extrusionOk="0" fill="none" h="1" w="17975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7" name="Google Shape;577;p38"/>
            <p:cNvSpPr/>
            <p:nvPr/>
          </p:nvSpPr>
          <p:spPr>
            <a:xfrm>
              <a:off x="1302625" y="3893800"/>
              <a:ext cx="161375" cy="25"/>
            </a:xfrm>
            <a:custGeom>
              <a:rect b="b" l="l" r="r" t="t"/>
              <a:pathLst>
                <a:path extrusionOk="0" fill="none" h="1" w="6455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8" name="Google Shape;578;p38"/>
            <p:cNvSpPr/>
            <p:nvPr/>
          </p:nvSpPr>
          <p:spPr>
            <a:xfrm>
              <a:off x="1302625" y="3933975"/>
              <a:ext cx="110250" cy="25"/>
            </a:xfrm>
            <a:custGeom>
              <a:rect b="b" l="l" r="r" t="t"/>
              <a:pathLst>
                <a:path extrusionOk="0" fill="none" h="1" w="441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9" name="Google Shape;579;p38"/>
            <p:cNvSpPr/>
            <p:nvPr/>
          </p:nvSpPr>
          <p:spPr>
            <a:xfrm>
              <a:off x="1572975" y="3899875"/>
              <a:ext cx="62125" cy="40225"/>
            </a:xfrm>
            <a:custGeom>
              <a:rect b="b" l="l" r="r" t="t"/>
              <a:pathLst>
                <a:path extrusionOk="0" fill="none" h="1609" w="2485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80" name="Google Shape;580;p38"/>
          <p:cNvGrpSpPr/>
          <p:nvPr/>
        </p:nvGrpSpPr>
        <p:grpSpPr>
          <a:xfrm>
            <a:off x="1545186" y="3304414"/>
            <a:ext cx="367467" cy="287115"/>
            <a:chOff x="1923075" y="3694075"/>
            <a:chExt cx="437200" cy="341600"/>
          </a:xfrm>
        </p:grpSpPr>
        <p:sp>
          <p:nvSpPr>
            <p:cNvPr id="581" name="Google Shape;581;p38"/>
            <p:cNvSpPr/>
            <p:nvPr/>
          </p:nvSpPr>
          <p:spPr>
            <a:xfrm>
              <a:off x="22476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2" name="Google Shape;582;p38"/>
            <p:cNvSpPr/>
            <p:nvPr/>
          </p:nvSpPr>
          <p:spPr>
            <a:xfrm>
              <a:off x="20351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3" name="Google Shape;583;p38"/>
            <p:cNvSpPr/>
            <p:nvPr/>
          </p:nvSpPr>
          <p:spPr>
            <a:xfrm>
              <a:off x="1923075" y="3694075"/>
              <a:ext cx="437200" cy="280100"/>
            </a:xfrm>
            <a:custGeom>
              <a:rect b="b" l="l" r="r" t="t"/>
              <a:pathLst>
                <a:path extrusionOk="0" fill="none" h="11204" w="17488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4" name="Google Shape;584;p38"/>
            <p:cNvSpPr/>
            <p:nvPr/>
          </p:nvSpPr>
          <p:spPr>
            <a:xfrm>
              <a:off x="2261000" y="3781750"/>
              <a:ext cx="48725" cy="108400"/>
            </a:xfrm>
            <a:custGeom>
              <a:rect b="b" l="l" r="r" t="t"/>
              <a:pathLst>
                <a:path extrusionOk="0" fill="none" h="4336" w="1949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5" name="Google Shape;585;p38"/>
            <p:cNvSpPr/>
            <p:nvPr/>
          </p:nvSpPr>
          <p:spPr>
            <a:xfrm>
              <a:off x="2225675" y="3780550"/>
              <a:ext cx="32300" cy="113875"/>
            </a:xfrm>
            <a:custGeom>
              <a:rect b="b" l="l" r="r" t="t"/>
              <a:pathLst>
                <a:path extrusionOk="0" fill="none" h="4555" w="1292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6" name="Google Shape;586;p38"/>
            <p:cNvSpPr/>
            <p:nvPr/>
          </p:nvSpPr>
          <p:spPr>
            <a:xfrm>
              <a:off x="2190375" y="3779325"/>
              <a:ext cx="15850" cy="119350"/>
            </a:xfrm>
            <a:custGeom>
              <a:rect b="b" l="l" r="r" t="t"/>
              <a:pathLst>
                <a:path extrusionOk="0" fill="none" h="4774" w="634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7" name="Google Shape;587;p38"/>
            <p:cNvSpPr/>
            <p:nvPr/>
          </p:nvSpPr>
          <p:spPr>
            <a:xfrm>
              <a:off x="2154450" y="3777500"/>
              <a:ext cx="1250" cy="126050"/>
            </a:xfrm>
            <a:custGeom>
              <a:rect b="b" l="l" r="r" t="t"/>
              <a:pathLst>
                <a:path extrusionOk="0" fill="none" h="5042" w="5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8" name="Google Shape;588;p38"/>
            <p:cNvSpPr/>
            <p:nvPr/>
          </p:nvSpPr>
          <p:spPr>
            <a:xfrm>
              <a:off x="2103300" y="3776275"/>
              <a:ext cx="17075" cy="131550"/>
            </a:xfrm>
            <a:custGeom>
              <a:rect b="b" l="l" r="r" t="t"/>
              <a:pathLst>
                <a:path extrusionOk="0" fill="none" h="5262" w="683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9" name="Google Shape;589;p38"/>
            <p:cNvSpPr/>
            <p:nvPr/>
          </p:nvSpPr>
          <p:spPr>
            <a:xfrm>
              <a:off x="2051550" y="3775050"/>
              <a:ext cx="34125" cy="137025"/>
            </a:xfrm>
            <a:custGeom>
              <a:rect b="b" l="l" r="r" t="t"/>
              <a:pathLst>
                <a:path extrusionOk="0" fill="none" h="5481" w="1365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90" name="Google Shape;590;p38"/>
          <p:cNvGrpSpPr/>
          <p:nvPr/>
        </p:nvGrpSpPr>
        <p:grpSpPr>
          <a:xfrm>
            <a:off x="2113742" y="3299813"/>
            <a:ext cx="360301" cy="295814"/>
            <a:chOff x="2599525" y="3688600"/>
            <a:chExt cx="428675" cy="351950"/>
          </a:xfrm>
        </p:grpSpPr>
        <p:sp>
          <p:nvSpPr>
            <p:cNvPr id="591" name="Google Shape;591;p38"/>
            <p:cNvSpPr/>
            <p:nvPr/>
          </p:nvSpPr>
          <p:spPr>
            <a:xfrm>
              <a:off x="2599525" y="3688600"/>
              <a:ext cx="428675" cy="168675"/>
            </a:xfrm>
            <a:custGeom>
              <a:rect b="b" l="l" r="r" t="t"/>
              <a:pathLst>
                <a:path extrusionOk="0" fill="none" h="6747" w="17147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2" name="Google Shape;592;p38"/>
            <p:cNvSpPr/>
            <p:nvPr/>
          </p:nvSpPr>
          <p:spPr>
            <a:xfrm>
              <a:off x="2792550" y="3862125"/>
              <a:ext cx="42650" cy="23775"/>
            </a:xfrm>
            <a:custGeom>
              <a:rect b="b" l="l" r="r" t="t"/>
              <a:pathLst>
                <a:path extrusionOk="0" fill="none" h="951" w="1706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3" name="Google Shape;593;p38"/>
            <p:cNvSpPr/>
            <p:nvPr/>
          </p:nvSpPr>
          <p:spPr>
            <a:xfrm>
              <a:off x="2599525" y="3852375"/>
              <a:ext cx="428675" cy="188175"/>
            </a:xfrm>
            <a:custGeom>
              <a:rect b="b" l="l" r="r" t="t"/>
              <a:pathLst>
                <a:path extrusionOk="0" fill="none" h="7527" w="17147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94" name="Google Shape;594;p38"/>
          <p:cNvGrpSpPr/>
          <p:nvPr/>
        </p:nvGrpSpPr>
        <p:grpSpPr>
          <a:xfrm>
            <a:off x="2696125" y="3279346"/>
            <a:ext cx="333700" cy="329077"/>
            <a:chOff x="3292425" y="3664250"/>
            <a:chExt cx="397025" cy="391525"/>
          </a:xfrm>
        </p:grpSpPr>
        <p:sp>
          <p:nvSpPr>
            <p:cNvPr id="595" name="Google Shape;595;p38"/>
            <p:cNvSpPr/>
            <p:nvPr/>
          </p:nvSpPr>
          <p:spPr>
            <a:xfrm>
              <a:off x="3292425" y="3680675"/>
              <a:ext cx="375100" cy="375100"/>
            </a:xfrm>
            <a:custGeom>
              <a:rect b="b" l="l" r="r" t="t"/>
              <a:pathLst>
                <a:path extrusionOk="0" fill="none" h="15004" w="15004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6" name="Google Shape;596;p38"/>
            <p:cNvSpPr/>
            <p:nvPr/>
          </p:nvSpPr>
          <p:spPr>
            <a:xfrm>
              <a:off x="3504325" y="3664250"/>
              <a:ext cx="131525" cy="153450"/>
            </a:xfrm>
            <a:custGeom>
              <a:rect b="b" l="l" r="r" t="t"/>
              <a:pathLst>
                <a:path extrusionOk="0" fill="none" h="6138" w="5261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7" name="Google Shape;597;p38"/>
            <p:cNvSpPr/>
            <p:nvPr/>
          </p:nvSpPr>
          <p:spPr>
            <a:xfrm>
              <a:off x="3501875" y="3749500"/>
              <a:ext cx="187575" cy="96825"/>
            </a:xfrm>
            <a:custGeom>
              <a:rect b="b" l="l" r="r" t="t"/>
              <a:pathLst>
                <a:path extrusionOk="0" fill="none" h="3873" w="7503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98" name="Google Shape;598;p38"/>
          <p:cNvGrpSpPr/>
          <p:nvPr/>
        </p:nvGrpSpPr>
        <p:grpSpPr>
          <a:xfrm>
            <a:off x="3233982" y="3321813"/>
            <a:ext cx="369526" cy="268183"/>
            <a:chOff x="3932350" y="3714775"/>
            <a:chExt cx="439650" cy="319075"/>
          </a:xfrm>
        </p:grpSpPr>
        <p:sp>
          <p:nvSpPr>
            <p:cNvPr id="599" name="Google Shape;599;p38"/>
            <p:cNvSpPr/>
            <p:nvPr/>
          </p:nvSpPr>
          <p:spPr>
            <a:xfrm>
              <a:off x="3932350" y="3714775"/>
              <a:ext cx="439650" cy="319075"/>
            </a:xfrm>
            <a:custGeom>
              <a:rect b="b" l="l" r="r" t="t"/>
              <a:pathLst>
                <a:path extrusionOk="0" fill="none" h="12763" w="17586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0" name="Google Shape;600;p38"/>
            <p:cNvSpPr/>
            <p:nvPr/>
          </p:nvSpPr>
          <p:spPr>
            <a:xfrm>
              <a:off x="39701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1" name="Google Shape;601;p38"/>
            <p:cNvSpPr/>
            <p:nvPr/>
          </p:nvSpPr>
          <p:spPr>
            <a:xfrm>
              <a:off x="42788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2" name="Google Shape;602;p38"/>
            <p:cNvSpPr/>
            <p:nvPr/>
          </p:nvSpPr>
          <p:spPr>
            <a:xfrm>
              <a:off x="4073000" y="3716600"/>
              <a:ext cx="77350" cy="278900"/>
            </a:xfrm>
            <a:custGeom>
              <a:rect b="b" l="l" r="r" t="t"/>
              <a:pathLst>
                <a:path extrusionOk="0" fill="none" h="11156" w="3094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3" name="Google Shape;603;p38"/>
            <p:cNvSpPr/>
            <p:nvPr/>
          </p:nvSpPr>
          <p:spPr>
            <a:xfrm>
              <a:off x="4175900" y="3787250"/>
              <a:ext cx="77350" cy="208250"/>
            </a:xfrm>
            <a:custGeom>
              <a:rect b="b" l="l" r="r" t="t"/>
              <a:pathLst>
                <a:path extrusionOk="0" fill="none" h="8330" w="3094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04" name="Google Shape;604;p38"/>
          <p:cNvGrpSpPr/>
          <p:nvPr/>
        </p:nvGrpSpPr>
        <p:grpSpPr>
          <a:xfrm>
            <a:off x="3798966" y="3321813"/>
            <a:ext cx="369505" cy="268183"/>
            <a:chOff x="4604550" y="3714775"/>
            <a:chExt cx="439625" cy="319075"/>
          </a:xfrm>
        </p:grpSpPr>
        <p:sp>
          <p:nvSpPr>
            <p:cNvPr id="605" name="Google Shape;605;p38"/>
            <p:cNvSpPr/>
            <p:nvPr/>
          </p:nvSpPr>
          <p:spPr>
            <a:xfrm>
              <a:off x="4604550" y="3714775"/>
              <a:ext cx="439625" cy="319075"/>
            </a:xfrm>
            <a:custGeom>
              <a:rect b="b" l="l" r="r" t="t"/>
              <a:pathLst>
                <a:path extrusionOk="0" fill="none" h="12763" w="17585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6" name="Google Shape;606;p38"/>
            <p:cNvSpPr/>
            <p:nvPr/>
          </p:nvSpPr>
          <p:spPr>
            <a:xfrm>
              <a:off x="4647175" y="3761675"/>
              <a:ext cx="354400" cy="213725"/>
            </a:xfrm>
            <a:custGeom>
              <a:rect b="b" l="l" r="r" t="t"/>
              <a:pathLst>
                <a:path extrusionOk="0" fill="none" h="8549" w="14176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07" name="Google Shape;607;p38"/>
          <p:cNvGrpSpPr/>
          <p:nvPr/>
        </p:nvGrpSpPr>
        <p:grpSpPr>
          <a:xfrm>
            <a:off x="4377251" y="3294181"/>
            <a:ext cx="353136" cy="313738"/>
            <a:chOff x="5292575" y="3681900"/>
            <a:chExt cx="420150" cy="373275"/>
          </a:xfrm>
        </p:grpSpPr>
        <p:sp>
          <p:nvSpPr>
            <p:cNvPr id="608" name="Google Shape;608;p38"/>
            <p:cNvSpPr/>
            <p:nvPr/>
          </p:nvSpPr>
          <p:spPr>
            <a:xfrm>
              <a:off x="5292575" y="3706875"/>
              <a:ext cx="420150" cy="266700"/>
            </a:xfrm>
            <a:custGeom>
              <a:rect b="b" l="l" r="r" t="t"/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9" name="Google Shape;609;p38"/>
            <p:cNvSpPr/>
            <p:nvPr/>
          </p:nvSpPr>
          <p:spPr>
            <a:xfrm>
              <a:off x="5490475" y="3681900"/>
              <a:ext cx="24375" cy="25000"/>
            </a:xfrm>
            <a:custGeom>
              <a:rect b="b" l="l" r="r" t="t"/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0" name="Google Shape;610;p38"/>
            <p:cNvSpPr/>
            <p:nvPr/>
          </p:nvSpPr>
          <p:spPr>
            <a:xfrm>
              <a:off x="5358350" y="3973550"/>
              <a:ext cx="60900" cy="81625"/>
            </a:xfrm>
            <a:custGeom>
              <a:rect b="b" l="l" r="r" t="t"/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1" name="Google Shape;611;p38"/>
            <p:cNvSpPr/>
            <p:nvPr/>
          </p:nvSpPr>
          <p:spPr>
            <a:xfrm>
              <a:off x="5586050" y="3973550"/>
              <a:ext cx="60925" cy="81625"/>
            </a:xfrm>
            <a:custGeom>
              <a:rect b="b" l="l" r="r" t="t"/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2" name="Google Shape;612;p38"/>
            <p:cNvSpPr/>
            <p:nvPr/>
          </p:nvSpPr>
          <p:spPr>
            <a:xfrm>
              <a:off x="5316925" y="3731225"/>
              <a:ext cx="371450" cy="218000"/>
            </a:xfrm>
            <a:custGeom>
              <a:rect b="b" l="l" r="r" t="t"/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3" name="Google Shape;613;p38"/>
            <p:cNvSpPr/>
            <p:nvPr/>
          </p:nvSpPr>
          <p:spPr>
            <a:xfrm>
              <a:off x="5380250" y="3784800"/>
              <a:ext cx="230200" cy="115725"/>
            </a:xfrm>
            <a:custGeom>
              <a:rect b="b" l="l" r="r" t="t"/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4" name="Google Shape;614;p38"/>
            <p:cNvSpPr/>
            <p:nvPr/>
          </p:nvSpPr>
          <p:spPr>
            <a:xfrm>
              <a:off x="5547700" y="3779925"/>
              <a:ext cx="68825" cy="68825"/>
            </a:xfrm>
            <a:custGeom>
              <a:rect b="b" l="l" r="r" t="t"/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15" name="Google Shape;615;p38"/>
          <p:cNvGrpSpPr/>
          <p:nvPr/>
        </p:nvGrpSpPr>
        <p:grpSpPr>
          <a:xfrm>
            <a:off x="4922273" y="3254258"/>
            <a:ext cx="393060" cy="393060"/>
            <a:chOff x="5941025" y="3634400"/>
            <a:chExt cx="467650" cy="467650"/>
          </a:xfrm>
        </p:grpSpPr>
        <p:sp>
          <p:nvSpPr>
            <p:cNvPr id="616" name="Google Shape;616;p38"/>
            <p:cNvSpPr/>
            <p:nvPr/>
          </p:nvSpPr>
          <p:spPr>
            <a:xfrm>
              <a:off x="5941025" y="3634400"/>
              <a:ext cx="467650" cy="467650"/>
            </a:xfrm>
            <a:custGeom>
              <a:rect b="b" l="l" r="r" t="t"/>
              <a:pathLst>
                <a:path extrusionOk="0" fill="none" h="18706" w="18706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7" name="Google Shape;617;p38"/>
            <p:cNvSpPr/>
            <p:nvPr/>
          </p:nvSpPr>
          <p:spPr>
            <a:xfrm>
              <a:off x="6211975" y="3753150"/>
              <a:ext cx="19525" cy="18900"/>
            </a:xfrm>
            <a:custGeom>
              <a:rect b="b" l="l" r="r" t="t"/>
              <a:pathLst>
                <a:path extrusionOk="0" fill="none" h="756" w="781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8" name="Google Shape;618;p38"/>
            <p:cNvSpPr/>
            <p:nvPr/>
          </p:nvSpPr>
          <p:spPr>
            <a:xfrm>
              <a:off x="5943475" y="3695900"/>
              <a:ext cx="177800" cy="351350"/>
            </a:xfrm>
            <a:custGeom>
              <a:rect b="b" l="l" r="r" t="t"/>
              <a:pathLst>
                <a:path extrusionOk="0" fill="none" h="14054" w="7112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9" name="Google Shape;619;p38"/>
            <p:cNvSpPr/>
            <p:nvPr/>
          </p:nvSpPr>
          <p:spPr>
            <a:xfrm>
              <a:off x="6128575" y="3695900"/>
              <a:ext cx="86475" cy="47525"/>
            </a:xfrm>
            <a:custGeom>
              <a:rect b="b" l="l" r="r" t="t"/>
              <a:pathLst>
                <a:path extrusionOk="0" fill="none" h="1901" w="3459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0" name="Google Shape;620;p38"/>
            <p:cNvSpPr/>
            <p:nvPr/>
          </p:nvSpPr>
          <p:spPr>
            <a:xfrm>
              <a:off x="6357500" y="3940075"/>
              <a:ext cx="18900" cy="34725"/>
            </a:xfrm>
            <a:custGeom>
              <a:rect b="b" l="l" r="r" t="t"/>
              <a:pathLst>
                <a:path extrusionOk="0" fill="none" h="1389" w="756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1" name="Google Shape;621;p38"/>
            <p:cNvSpPr/>
            <p:nvPr/>
          </p:nvSpPr>
          <p:spPr>
            <a:xfrm>
              <a:off x="6202850" y="3720875"/>
              <a:ext cx="204000" cy="278875"/>
            </a:xfrm>
            <a:custGeom>
              <a:rect b="b" l="l" r="r" t="t"/>
              <a:pathLst>
                <a:path extrusionOk="0" fill="none" h="11155" w="816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22" name="Google Shape;622;p38"/>
          <p:cNvGrpSpPr/>
          <p:nvPr/>
        </p:nvGrpSpPr>
        <p:grpSpPr>
          <a:xfrm>
            <a:off x="5512346" y="3279346"/>
            <a:ext cx="342882" cy="342903"/>
            <a:chOff x="6643075" y="3664250"/>
            <a:chExt cx="407950" cy="407975"/>
          </a:xfrm>
        </p:grpSpPr>
        <p:sp>
          <p:nvSpPr>
            <p:cNvPr id="623" name="Google Shape;623;p38"/>
            <p:cNvSpPr/>
            <p:nvPr/>
          </p:nvSpPr>
          <p:spPr>
            <a:xfrm>
              <a:off x="6794075" y="3815250"/>
              <a:ext cx="211300" cy="211300"/>
            </a:xfrm>
            <a:custGeom>
              <a:rect b="b" l="l" r="r" t="t"/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4" name="Google Shape;624;p38"/>
            <p:cNvSpPr/>
            <p:nvPr/>
          </p:nvSpPr>
          <p:spPr>
            <a:xfrm>
              <a:off x="6643075" y="3664250"/>
              <a:ext cx="407950" cy="407975"/>
            </a:xfrm>
            <a:custGeom>
              <a:rect b="b" l="l" r="r" t="t"/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25" name="Google Shape;625;p38"/>
          <p:cNvGrpSpPr/>
          <p:nvPr/>
        </p:nvGrpSpPr>
        <p:grpSpPr>
          <a:xfrm>
            <a:off x="413180" y="3830000"/>
            <a:ext cx="371564" cy="371543"/>
            <a:chOff x="576250" y="4319400"/>
            <a:chExt cx="442075" cy="442050"/>
          </a:xfrm>
        </p:grpSpPr>
        <p:sp>
          <p:nvSpPr>
            <p:cNvPr id="626" name="Google Shape;626;p38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7" name="Google Shape;627;p38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8" name="Google Shape;628;p38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9" name="Google Shape;629;p38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630" name="Google Shape;630;p38"/>
          <p:cNvSpPr/>
          <p:nvPr/>
        </p:nvSpPr>
        <p:spPr>
          <a:xfrm>
            <a:off x="962843" y="3902298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31" name="Google Shape;631;p38"/>
          <p:cNvSpPr/>
          <p:nvPr/>
        </p:nvSpPr>
        <p:spPr>
          <a:xfrm>
            <a:off x="3253566" y="3845478"/>
            <a:ext cx="340844" cy="340865"/>
          </a:xfrm>
          <a:custGeom>
            <a:rect b="b" l="l" r="r" t="t"/>
            <a:pathLst>
              <a:path extrusionOk="0" fill="none" h="16222" w="16221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32" name="Google Shape;632;p38"/>
          <p:cNvSpPr/>
          <p:nvPr/>
        </p:nvSpPr>
        <p:spPr>
          <a:xfrm>
            <a:off x="2688561" y="3866974"/>
            <a:ext cx="340844" cy="297873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33" name="Google Shape;633;p38"/>
          <p:cNvSpPr/>
          <p:nvPr/>
        </p:nvSpPr>
        <p:spPr>
          <a:xfrm>
            <a:off x="3817038" y="3843944"/>
            <a:ext cx="343912" cy="343933"/>
          </a:xfrm>
          <a:custGeom>
            <a:rect b="b" l="l" r="r" t="t"/>
            <a:pathLst>
              <a:path extrusionOk="0" fill="none" h="16368" w="16367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634" name="Google Shape;634;p38"/>
          <p:cNvGrpSpPr/>
          <p:nvPr/>
        </p:nvGrpSpPr>
        <p:grpSpPr>
          <a:xfrm>
            <a:off x="4356785" y="3848932"/>
            <a:ext cx="394068" cy="325505"/>
            <a:chOff x="5268225" y="4341925"/>
            <a:chExt cx="468850" cy="387275"/>
          </a:xfrm>
        </p:grpSpPr>
        <p:sp>
          <p:nvSpPr>
            <p:cNvPr id="635" name="Google Shape;635;p38"/>
            <p:cNvSpPr/>
            <p:nvPr/>
          </p:nvSpPr>
          <p:spPr>
            <a:xfrm>
              <a:off x="5652425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6" name="Google Shape;636;p38"/>
            <p:cNvSpPr/>
            <p:nvPr/>
          </p:nvSpPr>
          <p:spPr>
            <a:xfrm>
              <a:off x="5287100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7" name="Google Shape;637;p38"/>
            <p:cNvSpPr/>
            <p:nvPr/>
          </p:nvSpPr>
          <p:spPr>
            <a:xfrm>
              <a:off x="5268225" y="4341925"/>
              <a:ext cx="468850" cy="333075"/>
            </a:xfrm>
            <a:custGeom>
              <a:rect b="b" l="l" r="r" t="t"/>
              <a:pathLst>
                <a:path extrusionOk="0" fill="none" h="13323" w="18754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8" name="Google Shape;638;p38"/>
            <p:cNvSpPr/>
            <p:nvPr/>
          </p:nvSpPr>
          <p:spPr>
            <a:xfrm>
              <a:off x="5351025" y="4375400"/>
              <a:ext cx="303250" cy="149825"/>
            </a:xfrm>
            <a:custGeom>
              <a:rect b="b" l="l" r="r" t="t"/>
              <a:pathLst>
                <a:path extrusionOk="0" fill="none" h="5993" w="1213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9" name="Google Shape;639;p38"/>
            <p:cNvSpPr/>
            <p:nvPr/>
          </p:nvSpPr>
          <p:spPr>
            <a:xfrm>
              <a:off x="532667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0" name="Google Shape;640;p38"/>
            <p:cNvSpPr/>
            <p:nvPr/>
          </p:nvSpPr>
          <p:spPr>
            <a:xfrm>
              <a:off x="5447225" y="4615925"/>
              <a:ext cx="110850" cy="25"/>
            </a:xfrm>
            <a:custGeom>
              <a:rect b="b" l="l" r="r" t="t"/>
              <a:pathLst>
                <a:path extrusionOk="0" fill="none" h="1" w="4434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1" name="Google Shape;641;p38"/>
            <p:cNvSpPr/>
            <p:nvPr/>
          </p:nvSpPr>
          <p:spPr>
            <a:xfrm>
              <a:off x="5439925" y="4589125"/>
              <a:ext cx="125450" cy="25"/>
            </a:xfrm>
            <a:custGeom>
              <a:rect b="b" l="l" r="r" t="t"/>
              <a:pathLst>
                <a:path extrusionOk="0" fill="none" h="1" w="5018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2" name="Google Shape;642;p38"/>
            <p:cNvSpPr/>
            <p:nvPr/>
          </p:nvSpPr>
          <p:spPr>
            <a:xfrm>
              <a:off x="559762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43" name="Google Shape;643;p38"/>
          <p:cNvGrpSpPr/>
          <p:nvPr/>
        </p:nvGrpSpPr>
        <p:grpSpPr>
          <a:xfrm>
            <a:off x="4941731" y="3838699"/>
            <a:ext cx="354145" cy="354145"/>
            <a:chOff x="5964175" y="4329750"/>
            <a:chExt cx="421350" cy="421350"/>
          </a:xfrm>
        </p:grpSpPr>
        <p:sp>
          <p:nvSpPr>
            <p:cNvPr id="644" name="Google Shape;644;p38"/>
            <p:cNvSpPr/>
            <p:nvPr/>
          </p:nvSpPr>
          <p:spPr>
            <a:xfrm>
              <a:off x="5964175" y="4329750"/>
              <a:ext cx="421350" cy="421350"/>
            </a:xfrm>
            <a:custGeom>
              <a:rect b="b" l="l" r="r" t="t"/>
              <a:pathLst>
                <a:path extrusionOk="0" fill="none" h="16854" w="16854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5" name="Google Shape;645;p38"/>
            <p:cNvSpPr/>
            <p:nvPr/>
          </p:nvSpPr>
          <p:spPr>
            <a:xfrm>
              <a:off x="6322800" y="4360800"/>
              <a:ext cx="31675" cy="30475"/>
            </a:xfrm>
            <a:custGeom>
              <a:rect b="b" l="l" r="r" t="t"/>
              <a:pathLst>
                <a:path extrusionOk="0" fill="none" h="1219" w="1267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46" name="Google Shape;646;p38"/>
          <p:cNvGrpSpPr/>
          <p:nvPr/>
        </p:nvGrpSpPr>
        <p:grpSpPr>
          <a:xfrm>
            <a:off x="977639" y="4403683"/>
            <a:ext cx="372594" cy="360301"/>
            <a:chOff x="1247825" y="5001950"/>
            <a:chExt cx="443300" cy="428675"/>
          </a:xfrm>
        </p:grpSpPr>
        <p:sp>
          <p:nvSpPr>
            <p:cNvPr id="647" name="Google Shape;647;p38"/>
            <p:cNvSpPr/>
            <p:nvPr/>
          </p:nvSpPr>
          <p:spPr>
            <a:xfrm>
              <a:off x="1247825" y="5168175"/>
              <a:ext cx="373875" cy="221650"/>
            </a:xfrm>
            <a:custGeom>
              <a:rect b="b" l="l" r="r" t="t"/>
              <a:pathLst>
                <a:path extrusionOk="0" fill="none" h="8866" w="14955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8" name="Google Shape;648;p38"/>
            <p:cNvSpPr/>
            <p:nvPr/>
          </p:nvSpPr>
          <p:spPr>
            <a:xfrm>
              <a:off x="1275850" y="5209575"/>
              <a:ext cx="60900" cy="87075"/>
            </a:xfrm>
            <a:custGeom>
              <a:rect b="b" l="l" r="r" t="t"/>
              <a:pathLst>
                <a:path extrusionOk="0" fill="none" h="3483" w="2436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9" name="Google Shape;649;p38"/>
            <p:cNvSpPr/>
            <p:nvPr/>
          </p:nvSpPr>
          <p:spPr>
            <a:xfrm>
              <a:off x="1247825" y="5391625"/>
              <a:ext cx="443300" cy="39000"/>
            </a:xfrm>
            <a:custGeom>
              <a:rect b="b" l="l" r="r" t="t"/>
              <a:pathLst>
                <a:path extrusionOk="0" fill="none" h="1560" w="17732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0" name="Google Shape;650;p38"/>
            <p:cNvSpPr/>
            <p:nvPr/>
          </p:nvSpPr>
          <p:spPr>
            <a:xfrm>
              <a:off x="145485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1" name="Google Shape;651;p38"/>
            <p:cNvSpPr/>
            <p:nvPr/>
          </p:nvSpPr>
          <p:spPr>
            <a:xfrm>
              <a:off x="1411025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2" name="Google Shape;652;p38"/>
            <p:cNvSpPr/>
            <p:nvPr/>
          </p:nvSpPr>
          <p:spPr>
            <a:xfrm>
              <a:off x="1498700" y="5001950"/>
              <a:ext cx="16450" cy="114475"/>
            </a:xfrm>
            <a:custGeom>
              <a:rect b="b" l="l" r="r" t="t"/>
              <a:pathLst>
                <a:path extrusionOk="0" fill="none" h="4579" w="658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53" name="Google Shape;653;p38"/>
          <p:cNvGrpSpPr/>
          <p:nvPr/>
        </p:nvGrpSpPr>
        <p:grpSpPr>
          <a:xfrm>
            <a:off x="1575885" y="4385760"/>
            <a:ext cx="306068" cy="389992"/>
            <a:chOff x="1959600" y="4980625"/>
            <a:chExt cx="364150" cy="464000"/>
          </a:xfrm>
        </p:grpSpPr>
        <p:sp>
          <p:nvSpPr>
            <p:cNvPr id="654" name="Google Shape;654;p38"/>
            <p:cNvSpPr/>
            <p:nvPr/>
          </p:nvSpPr>
          <p:spPr>
            <a:xfrm>
              <a:off x="1959600" y="4980625"/>
              <a:ext cx="364150" cy="239325"/>
            </a:xfrm>
            <a:custGeom>
              <a:rect b="b" l="l" r="r" t="t"/>
              <a:pathLst>
                <a:path extrusionOk="0" fill="none" h="9573" w="14566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5" name="Google Shape;655;p38"/>
            <p:cNvSpPr/>
            <p:nvPr/>
          </p:nvSpPr>
          <p:spPr>
            <a:xfrm>
              <a:off x="2053375" y="5121275"/>
              <a:ext cx="176600" cy="25"/>
            </a:xfrm>
            <a:custGeom>
              <a:rect b="b" l="l" r="r" t="t"/>
              <a:pathLst>
                <a:path extrusionOk="0" fill="none" h="1" w="7064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6" name="Google Shape;656;p38"/>
            <p:cNvSpPr/>
            <p:nvPr/>
          </p:nvSpPr>
          <p:spPr>
            <a:xfrm>
              <a:off x="2104525" y="5121275"/>
              <a:ext cx="74300" cy="323350"/>
            </a:xfrm>
            <a:custGeom>
              <a:rect b="b" l="l" r="r" t="t"/>
              <a:pathLst>
                <a:path extrusionOk="0" fill="none" h="12934" w="2972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7" name="Google Shape;657;p38"/>
            <p:cNvSpPr/>
            <p:nvPr/>
          </p:nvSpPr>
          <p:spPr>
            <a:xfrm>
              <a:off x="2166625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8" name="Google Shape;658;p38"/>
            <p:cNvSpPr/>
            <p:nvPr/>
          </p:nvSpPr>
          <p:spPr>
            <a:xfrm>
              <a:off x="2031450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9" name="Google Shape;659;p38"/>
            <p:cNvSpPr/>
            <p:nvPr/>
          </p:nvSpPr>
          <p:spPr>
            <a:xfrm>
              <a:off x="19791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0" name="Google Shape;660;p38"/>
            <p:cNvSpPr/>
            <p:nvPr/>
          </p:nvSpPr>
          <p:spPr>
            <a:xfrm>
              <a:off x="21788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61" name="Google Shape;661;p38"/>
          <p:cNvGrpSpPr/>
          <p:nvPr/>
        </p:nvGrpSpPr>
        <p:grpSpPr>
          <a:xfrm>
            <a:off x="2118365" y="4400615"/>
            <a:ext cx="351077" cy="360806"/>
            <a:chOff x="2605025" y="4998300"/>
            <a:chExt cx="417700" cy="429275"/>
          </a:xfrm>
        </p:grpSpPr>
        <p:sp>
          <p:nvSpPr>
            <p:cNvPr id="662" name="Google Shape;662;p38"/>
            <p:cNvSpPr/>
            <p:nvPr/>
          </p:nvSpPr>
          <p:spPr>
            <a:xfrm>
              <a:off x="2819350" y="5216875"/>
              <a:ext cx="202150" cy="210700"/>
            </a:xfrm>
            <a:custGeom>
              <a:rect b="b" l="l" r="r" t="t"/>
              <a:pathLst>
                <a:path extrusionOk="0" fill="none" h="8428" w="8086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3" name="Google Shape;663;p38"/>
            <p:cNvSpPr/>
            <p:nvPr/>
          </p:nvSpPr>
          <p:spPr>
            <a:xfrm>
              <a:off x="2606225" y="4998300"/>
              <a:ext cx="203400" cy="207650"/>
            </a:xfrm>
            <a:custGeom>
              <a:rect b="b" l="l" r="r" t="t"/>
              <a:pathLst>
                <a:path extrusionOk="0" fill="none" h="8306" w="8136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4" name="Google Shape;664;p38"/>
            <p:cNvSpPr/>
            <p:nvPr/>
          </p:nvSpPr>
          <p:spPr>
            <a:xfrm>
              <a:off x="2605025" y="5003775"/>
              <a:ext cx="417700" cy="417700"/>
            </a:xfrm>
            <a:custGeom>
              <a:rect b="b" l="l" r="r" t="t"/>
              <a:pathLst>
                <a:path extrusionOk="0" fill="none" h="16708" w="16708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65" name="Google Shape;665;p38"/>
          <p:cNvGrpSpPr/>
          <p:nvPr/>
        </p:nvGrpSpPr>
        <p:grpSpPr>
          <a:xfrm>
            <a:off x="2649057" y="4403683"/>
            <a:ext cx="419662" cy="349543"/>
            <a:chOff x="3236425" y="5001950"/>
            <a:chExt cx="499300" cy="415875"/>
          </a:xfrm>
        </p:grpSpPr>
        <p:sp>
          <p:nvSpPr>
            <p:cNvPr id="666" name="Google Shape;666;p38"/>
            <p:cNvSpPr/>
            <p:nvPr/>
          </p:nvSpPr>
          <p:spPr>
            <a:xfrm>
              <a:off x="3236425" y="5309425"/>
              <a:ext cx="499300" cy="108400"/>
            </a:xfrm>
            <a:custGeom>
              <a:rect b="b" l="l" r="r" t="t"/>
              <a:pathLst>
                <a:path extrusionOk="0" fill="none" h="4336" w="19972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7" name="Google Shape;667;p38"/>
            <p:cNvSpPr/>
            <p:nvPr/>
          </p:nvSpPr>
          <p:spPr>
            <a:xfrm>
              <a:off x="3294875" y="5330725"/>
              <a:ext cx="382400" cy="25"/>
            </a:xfrm>
            <a:custGeom>
              <a:rect b="b" l="l" r="r" t="t"/>
              <a:pathLst>
                <a:path extrusionOk="0" fill="none" h="1" w="15296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8" name="Google Shape;668;p38"/>
            <p:cNvSpPr/>
            <p:nvPr/>
          </p:nvSpPr>
          <p:spPr>
            <a:xfrm>
              <a:off x="3280250" y="5162675"/>
              <a:ext cx="411625" cy="140075"/>
            </a:xfrm>
            <a:custGeom>
              <a:rect b="b" l="l" r="r" t="t"/>
              <a:pathLst>
                <a:path extrusionOk="0" fill="none" h="5603" w="16465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9" name="Google Shape;669;p38"/>
            <p:cNvSpPr/>
            <p:nvPr/>
          </p:nvSpPr>
          <p:spPr>
            <a:xfrm>
              <a:off x="347145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0" name="Google Shape;670;p38"/>
            <p:cNvSpPr/>
            <p:nvPr/>
          </p:nvSpPr>
          <p:spPr>
            <a:xfrm>
              <a:off x="342760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1" name="Google Shape;671;p38"/>
            <p:cNvSpPr/>
            <p:nvPr/>
          </p:nvSpPr>
          <p:spPr>
            <a:xfrm>
              <a:off x="3515275" y="5001950"/>
              <a:ext cx="16475" cy="114475"/>
            </a:xfrm>
            <a:custGeom>
              <a:rect b="b" l="l" r="r" t="t"/>
              <a:pathLst>
                <a:path extrusionOk="0" fill="none" h="4579" w="659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72" name="Google Shape;672;p38"/>
          <p:cNvGrpSpPr/>
          <p:nvPr/>
        </p:nvGrpSpPr>
        <p:grpSpPr>
          <a:xfrm>
            <a:off x="3264177" y="4385760"/>
            <a:ext cx="319369" cy="380263"/>
            <a:chOff x="3968275" y="4980625"/>
            <a:chExt cx="379975" cy="452425"/>
          </a:xfrm>
        </p:grpSpPr>
        <p:sp>
          <p:nvSpPr>
            <p:cNvPr id="673" name="Google Shape;673;p38"/>
            <p:cNvSpPr/>
            <p:nvPr/>
          </p:nvSpPr>
          <p:spPr>
            <a:xfrm>
              <a:off x="4168000" y="4980625"/>
              <a:ext cx="85875" cy="102325"/>
            </a:xfrm>
            <a:custGeom>
              <a:rect b="b" l="l" r="r" t="t"/>
              <a:pathLst>
                <a:path extrusionOk="0" fill="none" h="4093" w="3435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4" name="Google Shape;674;p38"/>
            <p:cNvSpPr/>
            <p:nvPr/>
          </p:nvSpPr>
          <p:spPr>
            <a:xfrm>
              <a:off x="3968275" y="5043350"/>
              <a:ext cx="379975" cy="389700"/>
            </a:xfrm>
            <a:custGeom>
              <a:rect b="b" l="l" r="r" t="t"/>
              <a:pathLst>
                <a:path extrusionOk="0" fill="none" h="15588" w="15199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5" name="Google Shape;675;p38"/>
            <p:cNvSpPr/>
            <p:nvPr/>
          </p:nvSpPr>
          <p:spPr>
            <a:xfrm>
              <a:off x="4031000" y="5150500"/>
              <a:ext cx="54200" cy="61525"/>
            </a:xfrm>
            <a:custGeom>
              <a:rect b="b" l="l" r="r" t="t"/>
              <a:pathLst>
                <a:path extrusionOk="0" fill="none" h="2461" w="2168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76" name="Google Shape;676;p38"/>
          <p:cNvGrpSpPr/>
          <p:nvPr/>
        </p:nvGrpSpPr>
        <p:grpSpPr>
          <a:xfrm>
            <a:off x="4919710" y="4470713"/>
            <a:ext cx="404323" cy="220085"/>
            <a:chOff x="5937975" y="5081700"/>
            <a:chExt cx="481050" cy="261850"/>
          </a:xfrm>
        </p:grpSpPr>
        <p:sp>
          <p:nvSpPr>
            <p:cNvPr id="677" name="Google Shape;677;p38"/>
            <p:cNvSpPr/>
            <p:nvPr/>
          </p:nvSpPr>
          <p:spPr>
            <a:xfrm>
              <a:off x="6104200" y="5081700"/>
              <a:ext cx="314825" cy="215575"/>
            </a:xfrm>
            <a:custGeom>
              <a:rect b="b" l="l" r="r" t="t"/>
              <a:pathLst>
                <a:path extrusionOk="0" fill="none" h="8623" w="12593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8" name="Google Shape;678;p38"/>
            <p:cNvSpPr/>
            <p:nvPr/>
          </p:nvSpPr>
          <p:spPr>
            <a:xfrm>
              <a:off x="5937975" y="5210175"/>
              <a:ext cx="333700" cy="133375"/>
            </a:xfrm>
            <a:custGeom>
              <a:rect b="b" l="l" r="r" t="t"/>
              <a:pathLst>
                <a:path extrusionOk="0" fill="none" h="5335" w="13348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9" name="Google Shape;679;p38"/>
            <p:cNvSpPr/>
            <p:nvPr/>
          </p:nvSpPr>
          <p:spPr>
            <a:xfrm>
              <a:off x="6352025" y="5109100"/>
              <a:ext cx="19500" cy="18900"/>
            </a:xfrm>
            <a:custGeom>
              <a:rect b="b" l="l" r="r" t="t"/>
              <a:pathLst>
                <a:path extrusionOk="0" h="756" w="78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80" name="Google Shape;680;p38"/>
          <p:cNvGrpSpPr/>
          <p:nvPr/>
        </p:nvGrpSpPr>
        <p:grpSpPr>
          <a:xfrm>
            <a:off x="5537918" y="4428247"/>
            <a:ext cx="290183" cy="333679"/>
            <a:chOff x="6673500" y="5031175"/>
            <a:chExt cx="345250" cy="397000"/>
          </a:xfrm>
        </p:grpSpPr>
        <p:sp>
          <p:nvSpPr>
            <p:cNvPr id="681" name="Google Shape;681;p38"/>
            <p:cNvSpPr/>
            <p:nvPr/>
          </p:nvSpPr>
          <p:spPr>
            <a:xfrm>
              <a:off x="6731950" y="5031175"/>
              <a:ext cx="105375" cy="147375"/>
            </a:xfrm>
            <a:custGeom>
              <a:rect b="b" l="l" r="r" t="t"/>
              <a:pathLst>
                <a:path extrusionOk="0" fill="none" h="5895" w="4215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2" name="Google Shape;682;p38"/>
            <p:cNvSpPr/>
            <p:nvPr/>
          </p:nvSpPr>
          <p:spPr>
            <a:xfrm>
              <a:off x="6673500" y="5146850"/>
              <a:ext cx="84050" cy="116925"/>
            </a:xfrm>
            <a:custGeom>
              <a:rect b="b" l="l" r="r" t="t"/>
              <a:pathLst>
                <a:path extrusionOk="0" fill="none" h="4677" w="3362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3" name="Google Shape;683;p38"/>
            <p:cNvSpPr/>
            <p:nvPr/>
          </p:nvSpPr>
          <p:spPr>
            <a:xfrm>
              <a:off x="6859225" y="5033600"/>
              <a:ext cx="105350" cy="144950"/>
            </a:xfrm>
            <a:custGeom>
              <a:rect b="b" l="l" r="r" t="t"/>
              <a:pathLst>
                <a:path extrusionOk="0" fill="none" h="5798" w="4214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4" name="Google Shape;684;p38"/>
            <p:cNvSpPr/>
            <p:nvPr/>
          </p:nvSpPr>
          <p:spPr>
            <a:xfrm>
              <a:off x="6931675" y="5150500"/>
              <a:ext cx="87075" cy="115725"/>
            </a:xfrm>
            <a:custGeom>
              <a:rect b="b" l="l" r="r" t="t"/>
              <a:pathLst>
                <a:path extrusionOk="0" fill="none" h="4629" w="3483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5" name="Google Shape;685;p38"/>
            <p:cNvSpPr/>
            <p:nvPr/>
          </p:nvSpPr>
          <p:spPr>
            <a:xfrm>
              <a:off x="6715525" y="5180350"/>
              <a:ext cx="263050" cy="247825"/>
            </a:xfrm>
            <a:custGeom>
              <a:rect b="b" l="l" r="r" t="t"/>
              <a:pathLst>
                <a:path extrusionOk="0" fill="none" h="9913" w="10522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86" name="Google Shape;686;p38"/>
          <p:cNvGrpSpPr/>
          <p:nvPr/>
        </p:nvGrpSpPr>
        <p:grpSpPr>
          <a:xfrm>
            <a:off x="3229905" y="452892"/>
            <a:ext cx="387933" cy="345971"/>
            <a:chOff x="3927500" y="301425"/>
            <a:chExt cx="461550" cy="411625"/>
          </a:xfrm>
        </p:grpSpPr>
        <p:sp>
          <p:nvSpPr>
            <p:cNvPr id="687" name="Google Shape;687;p38"/>
            <p:cNvSpPr/>
            <p:nvPr/>
          </p:nvSpPr>
          <p:spPr>
            <a:xfrm>
              <a:off x="4080925" y="302050"/>
              <a:ext cx="154075" cy="411000"/>
            </a:xfrm>
            <a:custGeom>
              <a:rect b="b" l="l" r="r" t="t"/>
              <a:pathLst>
                <a:path extrusionOk="0" fill="none" h="16440" w="6163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8" name="Google Shape;688;p38"/>
            <p:cNvSpPr/>
            <p:nvPr/>
          </p:nvSpPr>
          <p:spPr>
            <a:xfrm>
              <a:off x="3927500" y="301425"/>
              <a:ext cx="153450" cy="406150"/>
            </a:xfrm>
            <a:custGeom>
              <a:rect b="b" l="l" r="r" t="t"/>
              <a:pathLst>
                <a:path extrusionOk="0" fill="none" h="16246" w="6138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9" name="Google Shape;689;p38"/>
            <p:cNvSpPr/>
            <p:nvPr/>
          </p:nvSpPr>
          <p:spPr>
            <a:xfrm>
              <a:off x="4234975" y="306925"/>
              <a:ext cx="154075" cy="405525"/>
            </a:xfrm>
            <a:custGeom>
              <a:rect b="b" l="l" r="r" t="t"/>
              <a:pathLst>
                <a:path extrusionOk="0" fill="none" h="16221" w="6163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0" name="Google Shape;690;p38"/>
            <p:cNvSpPr/>
            <p:nvPr/>
          </p:nvSpPr>
          <p:spPr>
            <a:xfrm>
              <a:off x="4295850" y="442075"/>
              <a:ext cx="46300" cy="26225"/>
            </a:xfrm>
            <a:custGeom>
              <a:rect b="b" l="l" r="r" t="t"/>
              <a:pathLst>
                <a:path extrusionOk="0" fill="none" h="1049" w="1852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1" name="Google Shape;691;p38"/>
            <p:cNvSpPr/>
            <p:nvPr/>
          </p:nvSpPr>
          <p:spPr>
            <a:xfrm>
              <a:off x="4296475" y="415900"/>
              <a:ext cx="45075" cy="78575"/>
            </a:xfrm>
            <a:custGeom>
              <a:rect b="b" l="l" r="r" t="t"/>
              <a:pathLst>
                <a:path extrusionOk="0" fill="none" h="3143" w="1803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2" name="Google Shape;692;p38"/>
            <p:cNvSpPr/>
            <p:nvPr/>
          </p:nvSpPr>
          <p:spPr>
            <a:xfrm>
              <a:off x="3968275" y="590050"/>
              <a:ext cx="25" cy="6100"/>
            </a:xfrm>
            <a:custGeom>
              <a:rect b="b" l="l" r="r" t="t"/>
              <a:pathLst>
                <a:path extrusionOk="0" fill="none" h="244" w="1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3" name="Google Shape;693;p38"/>
            <p:cNvSpPr/>
            <p:nvPr/>
          </p:nvSpPr>
          <p:spPr>
            <a:xfrm>
              <a:off x="3970725" y="558375"/>
              <a:ext cx="1850" cy="12200"/>
            </a:xfrm>
            <a:custGeom>
              <a:rect b="b" l="l" r="r" t="t"/>
              <a:pathLst>
                <a:path extrusionOk="0" fill="none" h="488" w="74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4" name="Google Shape;694;p38"/>
            <p:cNvSpPr/>
            <p:nvPr/>
          </p:nvSpPr>
          <p:spPr>
            <a:xfrm>
              <a:off x="3976200" y="527325"/>
              <a:ext cx="3675" cy="12200"/>
            </a:xfrm>
            <a:custGeom>
              <a:rect b="b" l="l" r="r" t="t"/>
              <a:pathLst>
                <a:path extrusionOk="0" fill="none" h="488" w="147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5" name="Google Shape;695;p38"/>
            <p:cNvSpPr/>
            <p:nvPr/>
          </p:nvSpPr>
          <p:spPr>
            <a:xfrm>
              <a:off x="3985950" y="498100"/>
              <a:ext cx="4875" cy="10975"/>
            </a:xfrm>
            <a:custGeom>
              <a:rect b="b" l="l" r="r" t="t"/>
              <a:pathLst>
                <a:path extrusionOk="0" fill="none" h="439" w="195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6" name="Google Shape;696;p38"/>
            <p:cNvSpPr/>
            <p:nvPr/>
          </p:nvSpPr>
          <p:spPr>
            <a:xfrm>
              <a:off x="4000550" y="471300"/>
              <a:ext cx="7325" cy="9775"/>
            </a:xfrm>
            <a:custGeom>
              <a:rect b="b" l="l" r="r" t="t"/>
              <a:pathLst>
                <a:path extrusionOk="0" fill="none" h="391" w="293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7" name="Google Shape;697;p38"/>
            <p:cNvSpPr/>
            <p:nvPr/>
          </p:nvSpPr>
          <p:spPr>
            <a:xfrm>
              <a:off x="4021250" y="450600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8" name="Google Shape;698;p38"/>
            <p:cNvSpPr/>
            <p:nvPr/>
          </p:nvSpPr>
          <p:spPr>
            <a:xfrm>
              <a:off x="4049250" y="440250"/>
              <a:ext cx="11600" cy="2475"/>
            </a:xfrm>
            <a:custGeom>
              <a:rect b="b" l="l" r="r" t="t"/>
              <a:pathLst>
                <a:path extrusionOk="0" fill="none" h="99" w="464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9" name="Google Shape;699;p38"/>
            <p:cNvSpPr/>
            <p:nvPr/>
          </p:nvSpPr>
          <p:spPr>
            <a:xfrm>
              <a:off x="4080325" y="439650"/>
              <a:ext cx="12200" cy="1850"/>
            </a:xfrm>
            <a:custGeom>
              <a:rect b="b" l="l" r="r" t="t"/>
              <a:pathLst>
                <a:path extrusionOk="0" fill="none" h="74" w="488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0" name="Google Shape;700;p38"/>
            <p:cNvSpPr/>
            <p:nvPr/>
          </p:nvSpPr>
          <p:spPr>
            <a:xfrm>
              <a:off x="4110150" y="450000"/>
              <a:ext cx="9150" cy="7950"/>
            </a:xfrm>
            <a:custGeom>
              <a:rect b="b" l="l" r="r" t="t"/>
              <a:pathLst>
                <a:path extrusionOk="0" fill="none" h="318" w="366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1" name="Google Shape;701;p38"/>
            <p:cNvSpPr/>
            <p:nvPr/>
          </p:nvSpPr>
          <p:spPr>
            <a:xfrm>
              <a:off x="4130250" y="473750"/>
              <a:ext cx="4900" cy="10975"/>
            </a:xfrm>
            <a:custGeom>
              <a:rect b="b" l="l" r="r" t="t"/>
              <a:pathLst>
                <a:path extrusionOk="0" fill="none" h="439" w="196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2" name="Google Shape;702;p38"/>
            <p:cNvSpPr/>
            <p:nvPr/>
          </p:nvSpPr>
          <p:spPr>
            <a:xfrm>
              <a:off x="4141800" y="502975"/>
              <a:ext cx="3700" cy="11600"/>
            </a:xfrm>
            <a:custGeom>
              <a:rect b="b" l="l" r="r" t="t"/>
              <a:pathLst>
                <a:path extrusionOk="0" fill="none" h="464" w="148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3" name="Google Shape;703;p38"/>
            <p:cNvSpPr/>
            <p:nvPr/>
          </p:nvSpPr>
          <p:spPr>
            <a:xfrm>
              <a:off x="4150950" y="533425"/>
              <a:ext cx="3675" cy="11575"/>
            </a:xfrm>
            <a:custGeom>
              <a:rect b="b" l="l" r="r" t="t"/>
              <a:pathLst>
                <a:path extrusionOk="0" fill="none" h="463" w="147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4" name="Google Shape;704;p38"/>
            <p:cNvSpPr/>
            <p:nvPr/>
          </p:nvSpPr>
          <p:spPr>
            <a:xfrm>
              <a:off x="4160675" y="563850"/>
              <a:ext cx="4900" cy="11000"/>
            </a:xfrm>
            <a:custGeom>
              <a:rect b="b" l="l" r="r" t="t"/>
              <a:pathLst>
                <a:path extrusionOk="0" fill="none" h="440" w="196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5" name="Google Shape;705;p38"/>
            <p:cNvSpPr/>
            <p:nvPr/>
          </p:nvSpPr>
          <p:spPr>
            <a:xfrm>
              <a:off x="4175300" y="591875"/>
              <a:ext cx="7325" cy="9150"/>
            </a:xfrm>
            <a:custGeom>
              <a:rect b="b" l="l" r="r" t="t"/>
              <a:pathLst>
                <a:path extrusionOk="0" fill="none" h="366" w="293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6" name="Google Shape;706;p38"/>
            <p:cNvSpPr/>
            <p:nvPr/>
          </p:nvSpPr>
          <p:spPr>
            <a:xfrm>
              <a:off x="4198425" y="613175"/>
              <a:ext cx="11000" cy="4900"/>
            </a:xfrm>
            <a:custGeom>
              <a:rect b="b" l="l" r="r" t="t"/>
              <a:pathLst>
                <a:path extrusionOk="0" fill="none" h="196" w="44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7" name="Google Shape;707;p38"/>
            <p:cNvSpPr/>
            <p:nvPr/>
          </p:nvSpPr>
          <p:spPr>
            <a:xfrm>
              <a:off x="4228275" y="621100"/>
              <a:ext cx="12200" cy="625"/>
            </a:xfrm>
            <a:custGeom>
              <a:rect b="b" l="l" r="r" t="t"/>
              <a:pathLst>
                <a:path extrusionOk="0" fill="none" h="25" w="488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8" name="Google Shape;708;p38"/>
            <p:cNvSpPr/>
            <p:nvPr/>
          </p:nvSpPr>
          <p:spPr>
            <a:xfrm>
              <a:off x="4259925" y="616225"/>
              <a:ext cx="11600" cy="3075"/>
            </a:xfrm>
            <a:custGeom>
              <a:rect b="b" l="l" r="r" t="t"/>
              <a:pathLst>
                <a:path extrusionOk="0" fill="none" h="123" w="464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9" name="Google Shape;709;p38"/>
            <p:cNvSpPr/>
            <p:nvPr/>
          </p:nvSpPr>
          <p:spPr>
            <a:xfrm>
              <a:off x="4289775" y="602225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0" name="Google Shape;710;p38"/>
            <p:cNvSpPr/>
            <p:nvPr/>
          </p:nvSpPr>
          <p:spPr>
            <a:xfrm>
              <a:off x="4313525" y="577875"/>
              <a:ext cx="6100" cy="10375"/>
            </a:xfrm>
            <a:custGeom>
              <a:rect b="b" l="l" r="r" t="t"/>
              <a:pathLst>
                <a:path extrusionOk="0" fill="none" h="415" w="244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1" name="Google Shape;711;p38"/>
            <p:cNvSpPr/>
            <p:nvPr/>
          </p:nvSpPr>
          <p:spPr>
            <a:xfrm>
              <a:off x="4326300" y="547425"/>
              <a:ext cx="2450" cy="12200"/>
            </a:xfrm>
            <a:custGeom>
              <a:rect b="b" l="l" r="r" t="t"/>
              <a:pathLst>
                <a:path extrusionOk="0" fill="none" h="488" w="98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2" name="Google Shape;712;p38"/>
            <p:cNvSpPr/>
            <p:nvPr/>
          </p:nvSpPr>
          <p:spPr>
            <a:xfrm>
              <a:off x="4329350" y="515750"/>
              <a:ext cx="625" cy="12200"/>
            </a:xfrm>
            <a:custGeom>
              <a:rect b="b" l="l" r="r" t="t"/>
              <a:pathLst>
                <a:path extrusionOk="0" fill="none" h="488" w="25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3" name="Google Shape;713;p38"/>
            <p:cNvSpPr/>
            <p:nvPr/>
          </p:nvSpPr>
          <p:spPr>
            <a:xfrm>
              <a:off x="4325075" y="488975"/>
              <a:ext cx="1250" cy="6100"/>
            </a:xfrm>
            <a:custGeom>
              <a:rect b="b" l="l" r="r" t="t"/>
              <a:pathLst>
                <a:path extrusionOk="0" fill="none" h="244" w="5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14" name="Google Shape;714;p38"/>
          <p:cNvGrpSpPr/>
          <p:nvPr/>
        </p:nvGrpSpPr>
        <p:grpSpPr>
          <a:xfrm>
            <a:off x="5517452" y="459553"/>
            <a:ext cx="332670" cy="332670"/>
            <a:chOff x="6649150" y="309350"/>
            <a:chExt cx="395800" cy="395800"/>
          </a:xfrm>
        </p:grpSpPr>
        <p:sp>
          <p:nvSpPr>
            <p:cNvPr id="715" name="Google Shape;715;p38"/>
            <p:cNvSpPr/>
            <p:nvPr/>
          </p:nvSpPr>
          <p:spPr>
            <a:xfrm>
              <a:off x="6649150" y="309350"/>
              <a:ext cx="395800" cy="395800"/>
            </a:xfrm>
            <a:custGeom>
              <a:rect b="b" l="l" r="r" t="t"/>
              <a:pathLst>
                <a:path extrusionOk="0" fill="none" h="15832" w="15832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6" name="Google Shape;716;p38"/>
            <p:cNvSpPr/>
            <p:nvPr/>
          </p:nvSpPr>
          <p:spPr>
            <a:xfrm>
              <a:off x="6673500" y="333700"/>
              <a:ext cx="347100" cy="347100"/>
            </a:xfrm>
            <a:custGeom>
              <a:rect b="b" l="l" r="r" t="t"/>
              <a:pathLst>
                <a:path extrusionOk="0" fill="none" h="13884" w="13884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7" name="Google Shape;717;p38"/>
            <p:cNvSpPr/>
            <p:nvPr/>
          </p:nvSpPr>
          <p:spPr>
            <a:xfrm>
              <a:off x="6848850" y="397625"/>
              <a:ext cx="54825" cy="169300"/>
            </a:xfrm>
            <a:custGeom>
              <a:rect b="b" l="l" r="r" t="t"/>
              <a:pathLst>
                <a:path extrusionOk="0" fill="none" h="6772" w="2193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8" name="Google Shape;718;p38"/>
            <p:cNvSpPr/>
            <p:nvPr/>
          </p:nvSpPr>
          <p:spPr>
            <a:xfrm>
              <a:off x="6847025" y="33370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9" name="Google Shape;719;p38"/>
            <p:cNvSpPr/>
            <p:nvPr/>
          </p:nvSpPr>
          <p:spPr>
            <a:xfrm>
              <a:off x="6760575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0" name="Google Shape;720;p38"/>
            <p:cNvSpPr/>
            <p:nvPr/>
          </p:nvSpPr>
          <p:spPr>
            <a:xfrm>
              <a:off x="6760575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1" name="Google Shape;721;p38"/>
            <p:cNvSpPr/>
            <p:nvPr/>
          </p:nvSpPr>
          <p:spPr>
            <a:xfrm>
              <a:off x="6696650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2" name="Google Shape;722;p38"/>
            <p:cNvSpPr/>
            <p:nvPr/>
          </p:nvSpPr>
          <p:spPr>
            <a:xfrm>
              <a:off x="6696650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3" name="Google Shape;723;p38"/>
            <p:cNvSpPr/>
            <p:nvPr/>
          </p:nvSpPr>
          <p:spPr>
            <a:xfrm>
              <a:off x="667350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4" name="Google Shape;724;p38"/>
            <p:cNvSpPr/>
            <p:nvPr/>
          </p:nvSpPr>
          <p:spPr>
            <a:xfrm>
              <a:off x="6696650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5" name="Google Shape;725;p38"/>
            <p:cNvSpPr/>
            <p:nvPr/>
          </p:nvSpPr>
          <p:spPr>
            <a:xfrm>
              <a:off x="6696650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6" name="Google Shape;726;p38"/>
            <p:cNvSpPr/>
            <p:nvPr/>
          </p:nvSpPr>
          <p:spPr>
            <a:xfrm>
              <a:off x="6760575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7" name="Google Shape;727;p38"/>
            <p:cNvSpPr/>
            <p:nvPr/>
          </p:nvSpPr>
          <p:spPr>
            <a:xfrm>
              <a:off x="6760575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8" name="Google Shape;728;p38"/>
            <p:cNvSpPr/>
            <p:nvPr/>
          </p:nvSpPr>
          <p:spPr>
            <a:xfrm>
              <a:off x="6847025" y="65155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9" name="Google Shape;729;p38"/>
            <p:cNvSpPr/>
            <p:nvPr/>
          </p:nvSpPr>
          <p:spPr>
            <a:xfrm>
              <a:off x="6919500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0" name="Google Shape;730;p38"/>
            <p:cNvSpPr/>
            <p:nvPr/>
          </p:nvSpPr>
          <p:spPr>
            <a:xfrm>
              <a:off x="6933500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1" name="Google Shape;731;p38"/>
            <p:cNvSpPr/>
            <p:nvPr/>
          </p:nvSpPr>
          <p:spPr>
            <a:xfrm>
              <a:off x="6972475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2" name="Google Shape;732;p38"/>
            <p:cNvSpPr/>
            <p:nvPr/>
          </p:nvSpPr>
          <p:spPr>
            <a:xfrm>
              <a:off x="6997425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3" name="Google Shape;733;p38"/>
            <p:cNvSpPr/>
            <p:nvPr/>
          </p:nvSpPr>
          <p:spPr>
            <a:xfrm>
              <a:off x="699135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4" name="Google Shape;734;p38"/>
            <p:cNvSpPr/>
            <p:nvPr/>
          </p:nvSpPr>
          <p:spPr>
            <a:xfrm>
              <a:off x="6972475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5" name="Google Shape;735;p38"/>
            <p:cNvSpPr/>
            <p:nvPr/>
          </p:nvSpPr>
          <p:spPr>
            <a:xfrm>
              <a:off x="6997425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6" name="Google Shape;736;p38"/>
            <p:cNvSpPr/>
            <p:nvPr/>
          </p:nvSpPr>
          <p:spPr>
            <a:xfrm>
              <a:off x="6919500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7" name="Google Shape;737;p38"/>
            <p:cNvSpPr/>
            <p:nvPr/>
          </p:nvSpPr>
          <p:spPr>
            <a:xfrm>
              <a:off x="6933500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38" name="Google Shape;738;p38"/>
          <p:cNvGrpSpPr/>
          <p:nvPr/>
        </p:nvGrpSpPr>
        <p:grpSpPr>
          <a:xfrm>
            <a:off x="4949905" y="467223"/>
            <a:ext cx="337797" cy="319873"/>
            <a:chOff x="5973900" y="318475"/>
            <a:chExt cx="401900" cy="380575"/>
          </a:xfrm>
        </p:grpSpPr>
        <p:sp>
          <p:nvSpPr>
            <p:cNvPr id="739" name="Google Shape;739;p38"/>
            <p:cNvSpPr/>
            <p:nvPr/>
          </p:nvSpPr>
          <p:spPr>
            <a:xfrm>
              <a:off x="5973900" y="337975"/>
              <a:ext cx="401900" cy="67000"/>
            </a:xfrm>
            <a:custGeom>
              <a:rect b="b" l="l" r="r" t="t"/>
              <a:pathLst>
                <a:path extrusionOk="0" fill="none" h="2680" w="16076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0" name="Google Shape;740;p38"/>
            <p:cNvSpPr/>
            <p:nvPr/>
          </p:nvSpPr>
          <p:spPr>
            <a:xfrm>
              <a:off x="6024450" y="348325"/>
              <a:ext cx="45075" cy="45075"/>
            </a:xfrm>
            <a:custGeom>
              <a:rect b="b" l="l" r="r" t="t"/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1" name="Google Shape;741;p38"/>
            <p:cNvSpPr/>
            <p:nvPr/>
          </p:nvSpPr>
          <p:spPr>
            <a:xfrm>
              <a:off x="6280175" y="348325"/>
              <a:ext cx="45075" cy="45075"/>
            </a:xfrm>
            <a:custGeom>
              <a:rect b="b" l="l" r="r" t="t"/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2" name="Google Shape;742;p38"/>
            <p:cNvSpPr/>
            <p:nvPr/>
          </p:nvSpPr>
          <p:spPr>
            <a:xfrm>
              <a:off x="5973900" y="667375"/>
              <a:ext cx="401900" cy="31675"/>
            </a:xfrm>
            <a:custGeom>
              <a:rect b="b" l="l" r="r" t="t"/>
              <a:pathLst>
                <a:path extrusionOk="0" fill="none" h="1267" w="1607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3" name="Google Shape;743;p38"/>
            <p:cNvSpPr/>
            <p:nvPr/>
          </p:nvSpPr>
          <p:spPr>
            <a:xfrm>
              <a:off x="6302700" y="318475"/>
              <a:ext cx="28650" cy="63350"/>
            </a:xfrm>
            <a:custGeom>
              <a:rect b="b" l="l" r="r" t="t"/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4" name="Google Shape;744;p38"/>
            <p:cNvSpPr/>
            <p:nvPr/>
          </p:nvSpPr>
          <p:spPr>
            <a:xfrm>
              <a:off x="6046975" y="318475"/>
              <a:ext cx="28650" cy="63350"/>
            </a:xfrm>
            <a:custGeom>
              <a:rect b="b" l="l" r="r" t="t"/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5" name="Google Shape;745;p38"/>
            <p:cNvSpPr/>
            <p:nvPr/>
          </p:nvSpPr>
          <p:spPr>
            <a:xfrm>
              <a:off x="5973900" y="407375"/>
              <a:ext cx="401900" cy="272200"/>
            </a:xfrm>
            <a:custGeom>
              <a:rect b="b" l="l" r="r" t="t"/>
              <a:pathLst>
                <a:path extrusionOk="0" fill="none" h="10888" w="16076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6" name="Google Shape;746;p38"/>
            <p:cNvSpPr/>
            <p:nvPr/>
          </p:nvSpPr>
          <p:spPr>
            <a:xfrm>
              <a:off x="6024450" y="456100"/>
              <a:ext cx="300800" cy="175375"/>
            </a:xfrm>
            <a:custGeom>
              <a:rect b="b" l="l" r="r" t="t"/>
              <a:pathLst>
                <a:path extrusionOk="0" fill="none" h="7015" w="12032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7" name="Google Shape;747;p38"/>
            <p:cNvSpPr/>
            <p:nvPr/>
          </p:nvSpPr>
          <p:spPr>
            <a:xfrm>
              <a:off x="6024450" y="573000"/>
              <a:ext cx="300800" cy="25"/>
            </a:xfrm>
            <a:custGeom>
              <a:rect b="b" l="l" r="r" t="t"/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8" name="Google Shape;748;p38"/>
            <p:cNvSpPr/>
            <p:nvPr/>
          </p:nvSpPr>
          <p:spPr>
            <a:xfrm>
              <a:off x="6024450" y="514550"/>
              <a:ext cx="300800" cy="25"/>
            </a:xfrm>
            <a:custGeom>
              <a:rect b="b" l="l" r="r" t="t"/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9" name="Google Shape;749;p38"/>
            <p:cNvSpPr/>
            <p:nvPr/>
          </p:nvSpPr>
          <p:spPr>
            <a:xfrm>
              <a:off x="6264950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0" name="Google Shape;750;p38"/>
            <p:cNvSpPr/>
            <p:nvPr/>
          </p:nvSpPr>
          <p:spPr>
            <a:xfrm>
              <a:off x="6204675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1" name="Google Shape;751;p38"/>
            <p:cNvSpPr/>
            <p:nvPr/>
          </p:nvSpPr>
          <p:spPr>
            <a:xfrm>
              <a:off x="6145000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2" name="Google Shape;752;p38"/>
            <p:cNvSpPr/>
            <p:nvPr/>
          </p:nvSpPr>
          <p:spPr>
            <a:xfrm>
              <a:off x="6084725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53" name="Google Shape;753;p38"/>
          <p:cNvGrpSpPr/>
          <p:nvPr/>
        </p:nvGrpSpPr>
        <p:grpSpPr>
          <a:xfrm>
            <a:off x="995058" y="980516"/>
            <a:ext cx="342882" cy="418128"/>
            <a:chOff x="1268550" y="929175"/>
            <a:chExt cx="407950" cy="497475"/>
          </a:xfrm>
        </p:grpSpPr>
        <p:sp>
          <p:nvSpPr>
            <p:cNvPr id="754" name="Google Shape;754;p38"/>
            <p:cNvSpPr/>
            <p:nvPr/>
          </p:nvSpPr>
          <p:spPr>
            <a:xfrm>
              <a:off x="12685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5" name="Google Shape;755;p38"/>
            <p:cNvSpPr/>
            <p:nvPr/>
          </p:nvSpPr>
          <p:spPr>
            <a:xfrm>
              <a:off x="12989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6" name="Google Shape;756;p38"/>
            <p:cNvSpPr/>
            <p:nvPr/>
          </p:nvSpPr>
          <p:spPr>
            <a:xfrm>
              <a:off x="15924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57" name="Google Shape;757;p38"/>
          <p:cNvGrpSpPr/>
          <p:nvPr/>
        </p:nvGrpSpPr>
        <p:grpSpPr>
          <a:xfrm>
            <a:off x="5481122" y="996380"/>
            <a:ext cx="405331" cy="388962"/>
            <a:chOff x="6605925" y="948050"/>
            <a:chExt cx="482250" cy="462775"/>
          </a:xfrm>
        </p:grpSpPr>
        <p:sp>
          <p:nvSpPr>
            <p:cNvPr id="758" name="Google Shape;758;p38"/>
            <p:cNvSpPr/>
            <p:nvPr/>
          </p:nvSpPr>
          <p:spPr>
            <a:xfrm>
              <a:off x="6847025" y="1209875"/>
              <a:ext cx="60325" cy="200950"/>
            </a:xfrm>
            <a:custGeom>
              <a:rect b="b" l="l" r="r" t="t"/>
              <a:pathLst>
                <a:path extrusionOk="0" fill="none" h="8038" w="2413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9" name="Google Shape;759;p38"/>
            <p:cNvSpPr/>
            <p:nvPr/>
          </p:nvSpPr>
          <p:spPr>
            <a:xfrm>
              <a:off x="6605925" y="971800"/>
              <a:ext cx="482250" cy="228350"/>
            </a:xfrm>
            <a:custGeom>
              <a:rect b="b" l="l" r="r" t="t"/>
              <a:pathLst>
                <a:path extrusionOk="0" fill="none" h="9134" w="1929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0" name="Google Shape;760;p38"/>
            <p:cNvSpPr/>
            <p:nvPr/>
          </p:nvSpPr>
          <p:spPr>
            <a:xfrm>
              <a:off x="6847025" y="948050"/>
              <a:ext cx="25" cy="23775"/>
            </a:xfrm>
            <a:custGeom>
              <a:rect b="b" l="l" r="r" t="t"/>
              <a:pathLst>
                <a:path extrusionOk="0" fill="none" h="951" w="1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1" name="Google Shape;761;p38"/>
            <p:cNvSpPr/>
            <p:nvPr/>
          </p:nvSpPr>
          <p:spPr>
            <a:xfrm>
              <a:off x="6847025" y="1001025"/>
              <a:ext cx="25" cy="183900"/>
            </a:xfrm>
            <a:custGeom>
              <a:rect b="b" l="l" r="r" t="t"/>
              <a:pathLst>
                <a:path extrusionOk="0" fill="none" h="7356" w="1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2" name="Google Shape;762;p38"/>
            <p:cNvSpPr/>
            <p:nvPr/>
          </p:nvSpPr>
          <p:spPr>
            <a:xfrm>
              <a:off x="6872000" y="994325"/>
              <a:ext cx="85275" cy="190600"/>
            </a:xfrm>
            <a:custGeom>
              <a:rect b="b" l="l" r="r" t="t"/>
              <a:pathLst>
                <a:path extrusionOk="0" fill="none" h="7624" w="3411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3" name="Google Shape;763;p38"/>
            <p:cNvSpPr/>
            <p:nvPr/>
          </p:nvSpPr>
          <p:spPr>
            <a:xfrm>
              <a:off x="6736825" y="994325"/>
              <a:ext cx="85275" cy="190600"/>
            </a:xfrm>
            <a:custGeom>
              <a:rect b="b" l="l" r="r" t="t"/>
              <a:pathLst>
                <a:path extrusionOk="0" fill="none" h="7624" w="3411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64" name="Google Shape;764;p38"/>
          <p:cNvGrpSpPr/>
          <p:nvPr/>
        </p:nvGrpSpPr>
        <p:grpSpPr>
          <a:xfrm>
            <a:off x="5575804" y="2148349"/>
            <a:ext cx="215966" cy="342399"/>
            <a:chOff x="6718575" y="2318625"/>
            <a:chExt cx="256950" cy="407375"/>
          </a:xfrm>
        </p:grpSpPr>
        <p:sp>
          <p:nvSpPr>
            <p:cNvPr id="765" name="Google Shape;765;p38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6" name="Google Shape;766;p38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7" name="Google Shape;767;p38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8" name="Google Shape;768;p38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9" name="Google Shape;769;p38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0" name="Google Shape;770;p38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1" name="Google Shape;771;p38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2" name="Google Shape;772;p38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73" name="Google Shape;773;p38"/>
          <p:cNvGrpSpPr/>
          <p:nvPr/>
        </p:nvGrpSpPr>
        <p:grpSpPr>
          <a:xfrm>
            <a:off x="2677193" y="2775257"/>
            <a:ext cx="363369" cy="221115"/>
            <a:chOff x="3269900" y="3064500"/>
            <a:chExt cx="432325" cy="263075"/>
          </a:xfrm>
        </p:grpSpPr>
        <p:sp>
          <p:nvSpPr>
            <p:cNvPr id="774" name="Google Shape;774;p38"/>
            <p:cNvSpPr/>
            <p:nvPr/>
          </p:nvSpPr>
          <p:spPr>
            <a:xfrm>
              <a:off x="3269900" y="3064500"/>
              <a:ext cx="432325" cy="263075"/>
            </a:xfrm>
            <a:custGeom>
              <a:rect b="b" l="l" r="r" t="t"/>
              <a:pathLst>
                <a:path extrusionOk="0" fill="none" h="10523" w="17293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5" name="Google Shape;775;p38"/>
            <p:cNvSpPr/>
            <p:nvPr/>
          </p:nvSpPr>
          <p:spPr>
            <a:xfrm>
              <a:off x="3445875" y="3155825"/>
              <a:ext cx="80400" cy="80400"/>
            </a:xfrm>
            <a:custGeom>
              <a:rect b="b" l="l" r="r" t="t"/>
              <a:pathLst>
                <a:path extrusionOk="0" fill="none" h="3216" w="3216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6" name="Google Shape;776;p38"/>
            <p:cNvSpPr/>
            <p:nvPr/>
          </p:nvSpPr>
          <p:spPr>
            <a:xfrm>
              <a:off x="3381925" y="3091900"/>
              <a:ext cx="208275" cy="208275"/>
            </a:xfrm>
            <a:custGeom>
              <a:rect b="b" l="l" r="r" t="t"/>
              <a:pathLst>
                <a:path extrusionOk="0" fill="none" h="8331" w="8331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77" name="Google Shape;777;p38"/>
          <p:cNvGrpSpPr/>
          <p:nvPr/>
        </p:nvGrpSpPr>
        <p:grpSpPr>
          <a:xfrm>
            <a:off x="5551219" y="2707701"/>
            <a:ext cx="265115" cy="372594"/>
            <a:chOff x="6689325" y="2984125"/>
            <a:chExt cx="315425" cy="443300"/>
          </a:xfrm>
        </p:grpSpPr>
        <p:sp>
          <p:nvSpPr>
            <p:cNvPr id="778" name="Google Shape;778;p38"/>
            <p:cNvSpPr/>
            <p:nvPr/>
          </p:nvSpPr>
          <p:spPr>
            <a:xfrm>
              <a:off x="6689325" y="2984125"/>
              <a:ext cx="315425" cy="77975"/>
            </a:xfrm>
            <a:custGeom>
              <a:rect b="b" l="l" r="r" t="t"/>
              <a:pathLst>
                <a:path extrusionOk="0" fill="none" h="3119" w="12617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9" name="Google Shape;779;p38"/>
            <p:cNvSpPr/>
            <p:nvPr/>
          </p:nvSpPr>
          <p:spPr>
            <a:xfrm>
              <a:off x="6702125" y="3069375"/>
              <a:ext cx="289850" cy="358050"/>
            </a:xfrm>
            <a:custGeom>
              <a:rect b="b" l="l" r="r" t="t"/>
              <a:pathLst>
                <a:path extrusionOk="0" fill="none" h="14322" w="11594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0" name="Google Shape;780;p38"/>
            <p:cNvSpPr/>
            <p:nvPr/>
          </p:nvSpPr>
          <p:spPr>
            <a:xfrm>
              <a:off x="676117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1" name="Google Shape;781;p38"/>
            <p:cNvSpPr/>
            <p:nvPr/>
          </p:nvSpPr>
          <p:spPr>
            <a:xfrm>
              <a:off x="684702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2" name="Google Shape;782;p38"/>
            <p:cNvSpPr/>
            <p:nvPr/>
          </p:nvSpPr>
          <p:spPr>
            <a:xfrm>
              <a:off x="693287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83" name="Google Shape;783;p38"/>
          <p:cNvGrpSpPr/>
          <p:nvPr/>
        </p:nvGrpSpPr>
        <p:grpSpPr>
          <a:xfrm>
            <a:off x="1599945" y="3802369"/>
            <a:ext cx="256416" cy="414535"/>
            <a:chOff x="1988225" y="4286525"/>
            <a:chExt cx="305075" cy="493200"/>
          </a:xfrm>
        </p:grpSpPr>
        <p:sp>
          <p:nvSpPr>
            <p:cNvPr id="784" name="Google Shape;784;p38"/>
            <p:cNvSpPr/>
            <p:nvPr/>
          </p:nvSpPr>
          <p:spPr>
            <a:xfrm>
              <a:off x="2178800" y="4519725"/>
              <a:ext cx="114500" cy="114475"/>
            </a:xfrm>
            <a:custGeom>
              <a:rect b="b" l="l" r="r" t="t"/>
              <a:pathLst>
                <a:path extrusionOk="0" fill="none" h="4579" w="458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5" name="Google Shape;785;p38"/>
            <p:cNvSpPr/>
            <p:nvPr/>
          </p:nvSpPr>
          <p:spPr>
            <a:xfrm>
              <a:off x="1988225" y="4539200"/>
              <a:ext cx="156500" cy="156500"/>
            </a:xfrm>
            <a:custGeom>
              <a:rect b="b" l="l" r="r" t="t"/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6" name="Google Shape;786;p38"/>
            <p:cNvSpPr/>
            <p:nvPr/>
          </p:nvSpPr>
          <p:spPr>
            <a:xfrm>
              <a:off x="2042425" y="4286525"/>
              <a:ext cx="239300" cy="236250"/>
            </a:xfrm>
            <a:custGeom>
              <a:rect b="b" l="l" r="r" t="t"/>
              <a:pathLst>
                <a:path extrusionOk="0" fill="none" h="9450" w="9572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7" name="Google Shape;787;p38"/>
            <p:cNvSpPr/>
            <p:nvPr/>
          </p:nvSpPr>
          <p:spPr>
            <a:xfrm>
              <a:off x="2161750" y="4522750"/>
              <a:ext cx="25" cy="256975"/>
            </a:xfrm>
            <a:custGeom>
              <a:rect b="b" l="l" r="r" t="t"/>
              <a:pathLst>
                <a:path extrusionOk="0" fill="none" h="10279" w="1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8" name="Google Shape;788;p38"/>
            <p:cNvSpPr/>
            <p:nvPr/>
          </p:nvSpPr>
          <p:spPr>
            <a:xfrm>
              <a:off x="2133750" y="4377850"/>
              <a:ext cx="56050" cy="56025"/>
            </a:xfrm>
            <a:custGeom>
              <a:rect b="b" l="l" r="r" t="t"/>
              <a:pathLst>
                <a:path extrusionOk="0" fill="none" h="2241" w="2242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9" name="Google Shape;789;p38"/>
            <p:cNvSpPr/>
            <p:nvPr/>
          </p:nvSpPr>
          <p:spPr>
            <a:xfrm>
              <a:off x="2038150" y="4589125"/>
              <a:ext cx="87100" cy="87100"/>
            </a:xfrm>
            <a:custGeom>
              <a:rect b="b" l="l" r="r" t="t"/>
              <a:pathLst>
                <a:path extrusionOk="0" fill="none" h="3484" w="3484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0" name="Google Shape;790;p38"/>
            <p:cNvSpPr/>
            <p:nvPr/>
          </p:nvSpPr>
          <p:spPr>
            <a:xfrm>
              <a:off x="2194025" y="4564150"/>
              <a:ext cx="54825" cy="54825"/>
            </a:xfrm>
            <a:custGeom>
              <a:rect b="b" l="l" r="r" t="t"/>
              <a:pathLst>
                <a:path extrusionOk="0" fill="none" h="2193" w="2193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91" name="Google Shape;791;p38"/>
          <p:cNvGrpSpPr/>
          <p:nvPr/>
        </p:nvGrpSpPr>
        <p:grpSpPr>
          <a:xfrm>
            <a:off x="2143937" y="3831534"/>
            <a:ext cx="309640" cy="392030"/>
            <a:chOff x="2635450" y="4321225"/>
            <a:chExt cx="368400" cy="466425"/>
          </a:xfrm>
        </p:grpSpPr>
        <p:sp>
          <p:nvSpPr>
            <p:cNvPr id="792" name="Google Shape;792;p38"/>
            <p:cNvSpPr/>
            <p:nvPr/>
          </p:nvSpPr>
          <p:spPr>
            <a:xfrm>
              <a:off x="2635450" y="4653050"/>
              <a:ext cx="368400" cy="134600"/>
            </a:xfrm>
            <a:custGeom>
              <a:rect b="b" l="l" r="r" t="t"/>
              <a:pathLst>
                <a:path extrusionOk="0" fill="none" h="5384" w="14736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3" name="Google Shape;793;p38"/>
            <p:cNvSpPr/>
            <p:nvPr/>
          </p:nvSpPr>
          <p:spPr>
            <a:xfrm>
              <a:off x="2819350" y="4321225"/>
              <a:ext cx="25" cy="347075"/>
            </a:xfrm>
            <a:custGeom>
              <a:rect b="b" l="l" r="r" t="t"/>
              <a:pathLst>
                <a:path extrusionOk="0" fill="none" h="13883" w="1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4" name="Google Shape;794;p38"/>
            <p:cNvSpPr/>
            <p:nvPr/>
          </p:nvSpPr>
          <p:spPr>
            <a:xfrm>
              <a:off x="2835175" y="4328525"/>
              <a:ext cx="114475" cy="114500"/>
            </a:xfrm>
            <a:custGeom>
              <a:rect b="b" l="l" r="r" t="t"/>
              <a:pathLst>
                <a:path extrusionOk="0" fill="none" h="4580" w="4579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5" name="Google Shape;795;p38"/>
            <p:cNvSpPr/>
            <p:nvPr/>
          </p:nvSpPr>
          <p:spPr>
            <a:xfrm>
              <a:off x="2850400" y="4372975"/>
              <a:ext cx="54825" cy="54825"/>
            </a:xfrm>
            <a:custGeom>
              <a:rect b="b" l="l" r="r" t="t"/>
              <a:pathLst>
                <a:path extrusionOk="0" fill="none" h="2193" w="2193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6" name="Google Shape;796;p38"/>
            <p:cNvSpPr/>
            <p:nvPr/>
          </p:nvSpPr>
          <p:spPr>
            <a:xfrm>
              <a:off x="2646425" y="4429600"/>
              <a:ext cx="156500" cy="156500"/>
            </a:xfrm>
            <a:custGeom>
              <a:rect b="b" l="l" r="r" t="t"/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7" name="Google Shape;797;p38"/>
            <p:cNvSpPr/>
            <p:nvPr/>
          </p:nvSpPr>
          <p:spPr>
            <a:xfrm>
              <a:off x="2696350" y="4479525"/>
              <a:ext cx="87100" cy="87100"/>
            </a:xfrm>
            <a:custGeom>
              <a:rect b="b" l="l" r="r" t="t"/>
              <a:pathLst>
                <a:path extrusionOk="0" fill="none" h="3484" w="3484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98" name="Google Shape;798;p38"/>
          <p:cNvGrpSpPr/>
          <p:nvPr/>
        </p:nvGrpSpPr>
        <p:grpSpPr>
          <a:xfrm>
            <a:off x="5512346" y="3821805"/>
            <a:ext cx="342882" cy="383835"/>
            <a:chOff x="6643075" y="4309650"/>
            <a:chExt cx="407950" cy="456675"/>
          </a:xfrm>
        </p:grpSpPr>
        <p:sp>
          <p:nvSpPr>
            <p:cNvPr id="799" name="Google Shape;799;p38"/>
            <p:cNvSpPr/>
            <p:nvPr/>
          </p:nvSpPr>
          <p:spPr>
            <a:xfrm>
              <a:off x="6643075" y="4698125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0" name="Google Shape;800;p38"/>
            <p:cNvSpPr/>
            <p:nvPr/>
          </p:nvSpPr>
          <p:spPr>
            <a:xfrm>
              <a:off x="6643075" y="4727350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1" name="Google Shape;801;p38"/>
            <p:cNvSpPr/>
            <p:nvPr/>
          </p:nvSpPr>
          <p:spPr>
            <a:xfrm>
              <a:off x="6643075" y="4751700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2" name="Google Shape;802;p38"/>
            <p:cNvSpPr/>
            <p:nvPr/>
          </p:nvSpPr>
          <p:spPr>
            <a:xfrm>
              <a:off x="6672900" y="4309650"/>
              <a:ext cx="348900" cy="376300"/>
            </a:xfrm>
            <a:custGeom>
              <a:rect b="b" l="l" r="r" t="t"/>
              <a:pathLst>
                <a:path extrusionOk="0" fill="none" h="15052" w="13956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3" name="Google Shape;803;p38"/>
            <p:cNvSpPr/>
            <p:nvPr/>
          </p:nvSpPr>
          <p:spPr>
            <a:xfrm>
              <a:off x="6805625" y="4452725"/>
              <a:ext cx="15850" cy="28050"/>
            </a:xfrm>
            <a:custGeom>
              <a:rect b="b" l="l" r="r" t="t"/>
              <a:pathLst>
                <a:path extrusionOk="0" fill="none" h="1122" w="634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4" name="Google Shape;804;p38"/>
            <p:cNvSpPr/>
            <p:nvPr/>
          </p:nvSpPr>
          <p:spPr>
            <a:xfrm>
              <a:off x="6872600" y="4452725"/>
              <a:ext cx="15875" cy="28050"/>
            </a:xfrm>
            <a:custGeom>
              <a:rect b="b" l="l" r="r" t="t"/>
              <a:pathLst>
                <a:path extrusionOk="0" fill="none" h="1122" w="635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5" name="Google Shape;805;p38"/>
            <p:cNvSpPr/>
            <p:nvPr/>
          </p:nvSpPr>
          <p:spPr>
            <a:xfrm>
              <a:off x="6709425" y="4414975"/>
              <a:ext cx="275250" cy="54825"/>
            </a:xfrm>
            <a:custGeom>
              <a:rect b="b" l="l" r="r" t="t"/>
              <a:pathLst>
                <a:path extrusionOk="0" fill="none" h="2193" w="1101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6" name="Google Shape;806;p38"/>
            <p:cNvSpPr/>
            <p:nvPr/>
          </p:nvSpPr>
          <p:spPr>
            <a:xfrm>
              <a:off x="6733175" y="4382725"/>
              <a:ext cx="227750" cy="37150"/>
            </a:xfrm>
            <a:custGeom>
              <a:rect b="b" l="l" r="r" t="t"/>
              <a:pathLst>
                <a:path extrusionOk="0" fill="none" h="1486" w="911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7" name="Google Shape;807;p38"/>
            <p:cNvSpPr/>
            <p:nvPr/>
          </p:nvSpPr>
          <p:spPr>
            <a:xfrm>
              <a:off x="6847025" y="4414975"/>
              <a:ext cx="25" cy="145550"/>
            </a:xfrm>
            <a:custGeom>
              <a:rect b="b" l="l" r="r" t="t"/>
              <a:pathLst>
                <a:path extrusionOk="0" fill="none" h="5822" w="1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08" name="Google Shape;808;p38"/>
          <p:cNvGrpSpPr/>
          <p:nvPr/>
        </p:nvGrpSpPr>
        <p:grpSpPr>
          <a:xfrm>
            <a:off x="4327619" y="4363760"/>
            <a:ext cx="452420" cy="433992"/>
            <a:chOff x="5233525" y="4954450"/>
            <a:chExt cx="538275" cy="516350"/>
          </a:xfrm>
        </p:grpSpPr>
        <p:sp>
          <p:nvSpPr>
            <p:cNvPr id="809" name="Google Shape;809;p38"/>
            <p:cNvSpPr/>
            <p:nvPr/>
          </p:nvSpPr>
          <p:spPr>
            <a:xfrm>
              <a:off x="5637825" y="4954450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0" name="Google Shape;810;p38"/>
            <p:cNvSpPr/>
            <p:nvPr/>
          </p:nvSpPr>
          <p:spPr>
            <a:xfrm>
              <a:off x="5323025" y="4980625"/>
              <a:ext cx="88925" cy="88925"/>
            </a:xfrm>
            <a:custGeom>
              <a:rect b="b" l="l" r="r" t="t"/>
              <a:pathLst>
                <a:path extrusionOk="0" fill="none" h="3557" w="3557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1" name="Google Shape;811;p38"/>
            <p:cNvSpPr/>
            <p:nvPr/>
          </p:nvSpPr>
          <p:spPr>
            <a:xfrm>
              <a:off x="5233525" y="5255225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2" name="Google Shape;812;p38"/>
            <p:cNvSpPr/>
            <p:nvPr/>
          </p:nvSpPr>
          <p:spPr>
            <a:xfrm>
              <a:off x="5453325" y="5382475"/>
              <a:ext cx="88925" cy="88325"/>
            </a:xfrm>
            <a:custGeom>
              <a:rect b="b" l="l" r="r" t="t"/>
              <a:pathLst>
                <a:path extrusionOk="0" fill="none" h="3533" w="3557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3" name="Google Shape;813;p38"/>
            <p:cNvSpPr/>
            <p:nvPr/>
          </p:nvSpPr>
          <p:spPr>
            <a:xfrm>
              <a:off x="5682875" y="5188875"/>
              <a:ext cx="88925" cy="89525"/>
            </a:xfrm>
            <a:custGeom>
              <a:rect b="b" l="l" r="r" t="t"/>
              <a:pathLst>
                <a:path extrusionOk="0" fill="none" h="3581" w="3557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4" name="Google Shape;814;p38"/>
            <p:cNvSpPr/>
            <p:nvPr/>
          </p:nvSpPr>
          <p:spPr>
            <a:xfrm>
              <a:off x="5411925" y="5110925"/>
              <a:ext cx="188775" cy="189400"/>
            </a:xfrm>
            <a:custGeom>
              <a:rect b="b" l="l" r="r" t="t"/>
              <a:pathLst>
                <a:path extrusionOk="0" fill="none" h="7576" w="7551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5" name="Google Shape;815;p38"/>
            <p:cNvSpPr/>
            <p:nvPr/>
          </p:nvSpPr>
          <p:spPr>
            <a:xfrm>
              <a:off x="5367475" y="5025075"/>
              <a:ext cx="81600" cy="105975"/>
            </a:xfrm>
            <a:custGeom>
              <a:rect b="b" l="l" r="r" t="t"/>
              <a:pathLst>
                <a:path extrusionOk="0" fill="none" h="4239" w="3264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6" name="Google Shape;816;p38"/>
            <p:cNvSpPr/>
            <p:nvPr/>
          </p:nvSpPr>
          <p:spPr>
            <a:xfrm>
              <a:off x="5567800" y="4999500"/>
              <a:ext cx="115100" cy="133975"/>
            </a:xfrm>
            <a:custGeom>
              <a:rect b="b" l="l" r="r" t="t"/>
              <a:pathLst>
                <a:path extrusionOk="0" fill="none" h="5359" w="4604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7" name="Google Shape;817;p38"/>
            <p:cNvSpPr/>
            <p:nvPr/>
          </p:nvSpPr>
          <p:spPr>
            <a:xfrm>
              <a:off x="5600075" y="5217475"/>
              <a:ext cx="127275" cy="16475"/>
            </a:xfrm>
            <a:custGeom>
              <a:rect b="b" l="l" r="r" t="t"/>
              <a:pathLst>
                <a:path extrusionOk="0" fill="none" h="659" w="5091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8" name="Google Shape;818;p38"/>
            <p:cNvSpPr/>
            <p:nvPr/>
          </p:nvSpPr>
          <p:spPr>
            <a:xfrm>
              <a:off x="5497775" y="5299675"/>
              <a:ext cx="4900" cy="126675"/>
            </a:xfrm>
            <a:custGeom>
              <a:rect b="b" l="l" r="r" t="t"/>
              <a:pathLst>
                <a:path extrusionOk="0" fill="none" h="5067" w="196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9" name="Google Shape;819;p38"/>
            <p:cNvSpPr/>
            <p:nvPr/>
          </p:nvSpPr>
          <p:spPr>
            <a:xfrm>
              <a:off x="5277975" y="5241825"/>
              <a:ext cx="141275" cy="58500"/>
            </a:xfrm>
            <a:custGeom>
              <a:rect b="b" l="l" r="r" t="t"/>
              <a:pathLst>
                <a:path extrusionOk="0" fill="none" h="2340" w="565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20" name="Google Shape;820;p38"/>
          <p:cNvGrpSpPr/>
          <p:nvPr/>
        </p:nvGrpSpPr>
        <p:grpSpPr>
          <a:xfrm>
            <a:off x="3758538" y="4371429"/>
            <a:ext cx="460615" cy="418653"/>
            <a:chOff x="4556450" y="4963575"/>
            <a:chExt cx="548025" cy="498100"/>
          </a:xfrm>
        </p:grpSpPr>
        <p:sp>
          <p:nvSpPr>
            <p:cNvPr id="821" name="Google Shape;821;p38"/>
            <p:cNvSpPr/>
            <p:nvPr/>
          </p:nvSpPr>
          <p:spPr>
            <a:xfrm>
              <a:off x="4611850" y="5222350"/>
              <a:ext cx="436600" cy="239325"/>
            </a:xfrm>
            <a:custGeom>
              <a:rect b="b" l="l" r="r" t="t"/>
              <a:pathLst>
                <a:path extrusionOk="0" fill="none" h="9573" w="17464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2" name="Google Shape;822;p38"/>
            <p:cNvSpPr/>
            <p:nvPr/>
          </p:nvSpPr>
          <p:spPr>
            <a:xfrm>
              <a:off x="4612475" y="4963575"/>
              <a:ext cx="435975" cy="125450"/>
            </a:xfrm>
            <a:custGeom>
              <a:rect b="b" l="l" r="r" t="t"/>
              <a:pathLst>
                <a:path extrusionOk="0" fill="none" h="5018" w="17439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3" name="Google Shape;823;p38"/>
            <p:cNvSpPr/>
            <p:nvPr/>
          </p:nvSpPr>
          <p:spPr>
            <a:xfrm>
              <a:off x="4556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4" name="Google Shape;824;p38"/>
            <p:cNvSpPr/>
            <p:nvPr/>
          </p:nvSpPr>
          <p:spPr>
            <a:xfrm>
              <a:off x="4830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5" name="Google Shape;825;p38"/>
            <p:cNvSpPr/>
            <p:nvPr/>
          </p:nvSpPr>
          <p:spPr>
            <a:xfrm>
              <a:off x="4830450" y="5213225"/>
              <a:ext cx="25" cy="248450"/>
            </a:xfrm>
            <a:custGeom>
              <a:rect b="b" l="l" r="r" t="t"/>
              <a:pathLst>
                <a:path extrusionOk="0" fill="none" h="9938" w="1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26" name="Google Shape;826;p38"/>
          <p:cNvGrpSpPr/>
          <p:nvPr/>
        </p:nvGrpSpPr>
        <p:grpSpPr>
          <a:xfrm>
            <a:off x="375820" y="4462014"/>
            <a:ext cx="445255" cy="246182"/>
            <a:chOff x="531800" y="5071350"/>
            <a:chExt cx="529750" cy="292900"/>
          </a:xfrm>
        </p:grpSpPr>
        <p:sp>
          <p:nvSpPr>
            <p:cNvPr id="827" name="Google Shape;827;p38"/>
            <p:cNvSpPr/>
            <p:nvPr/>
          </p:nvSpPr>
          <p:spPr>
            <a:xfrm>
              <a:off x="632875" y="5077450"/>
              <a:ext cx="272200" cy="185725"/>
            </a:xfrm>
            <a:custGeom>
              <a:rect b="b" l="l" r="r" t="t"/>
              <a:pathLst>
                <a:path extrusionOk="0" fill="none" h="7429" w="10888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8" name="Google Shape;828;p38"/>
            <p:cNvSpPr/>
            <p:nvPr/>
          </p:nvSpPr>
          <p:spPr>
            <a:xfrm>
              <a:off x="886175" y="5071350"/>
              <a:ext cx="74300" cy="191825"/>
            </a:xfrm>
            <a:custGeom>
              <a:rect b="b" l="l" r="r" t="t"/>
              <a:pathLst>
                <a:path extrusionOk="0" fill="none" h="7673" w="2972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9" name="Google Shape;829;p38"/>
            <p:cNvSpPr/>
            <p:nvPr/>
          </p:nvSpPr>
          <p:spPr>
            <a:xfrm>
              <a:off x="531800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30" name="Google Shape;830;p38"/>
            <p:cNvSpPr/>
            <p:nvPr/>
          </p:nvSpPr>
          <p:spPr>
            <a:xfrm>
              <a:off x="859375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31" name="Google Shape;831;p38"/>
            <p:cNvSpPr/>
            <p:nvPr/>
          </p:nvSpPr>
          <p:spPr>
            <a:xfrm>
              <a:off x="676100" y="5071350"/>
              <a:ext cx="86500" cy="7325"/>
            </a:xfrm>
            <a:custGeom>
              <a:rect b="b" l="l" r="r" t="t"/>
              <a:pathLst>
                <a:path extrusionOk="0" fill="none" h="293" w="346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32" name="Google Shape;832;p38"/>
            <p:cNvSpPr/>
            <p:nvPr/>
          </p:nvSpPr>
          <p:spPr>
            <a:xfrm>
              <a:off x="941575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33" name="Google Shape;833;p38"/>
            <p:cNvSpPr/>
            <p:nvPr/>
          </p:nvSpPr>
          <p:spPr>
            <a:xfrm>
              <a:off x="614600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34" name="Google Shape;834;p38"/>
          <p:cNvGrpSpPr/>
          <p:nvPr/>
        </p:nvGrpSpPr>
        <p:grpSpPr>
          <a:xfrm>
            <a:off x="7320094" y="1875175"/>
            <a:ext cx="433992" cy="422729"/>
            <a:chOff x="5916675" y="927975"/>
            <a:chExt cx="516350" cy="502950"/>
          </a:xfrm>
        </p:grpSpPr>
        <p:sp>
          <p:nvSpPr>
            <p:cNvPr id="835" name="Google Shape;835;p38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38100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38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38100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7" name="Google Shape;837;p38"/>
          <p:cNvGrpSpPr/>
          <p:nvPr/>
        </p:nvGrpSpPr>
        <p:grpSpPr>
          <a:xfrm>
            <a:off x="6436114" y="2581077"/>
            <a:ext cx="1079481" cy="1051467"/>
            <a:chOff x="5916675" y="927975"/>
            <a:chExt cx="516350" cy="502950"/>
          </a:xfrm>
        </p:grpSpPr>
        <p:sp>
          <p:nvSpPr>
            <p:cNvPr id="838" name="Google Shape;838;p38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FFF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38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FFF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0" name="Google Shape;840;p38"/>
          <p:cNvGrpSpPr/>
          <p:nvPr/>
        </p:nvGrpSpPr>
        <p:grpSpPr>
          <a:xfrm>
            <a:off x="6436257" y="1875175"/>
            <a:ext cx="433992" cy="422729"/>
            <a:chOff x="5916675" y="927975"/>
            <a:chExt cx="516350" cy="502950"/>
          </a:xfrm>
        </p:grpSpPr>
        <p:sp>
          <p:nvSpPr>
            <p:cNvPr id="841" name="Google Shape;841;p38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217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38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217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3" name="Google Shape;843;p38"/>
          <p:cNvSpPr/>
          <p:nvPr/>
        </p:nvSpPr>
        <p:spPr>
          <a:xfrm>
            <a:off x="7512255" y="2111553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3810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4" name="Google Shape;844;p38"/>
          <p:cNvSpPr/>
          <p:nvPr/>
        </p:nvSpPr>
        <p:spPr>
          <a:xfrm>
            <a:off x="6628418" y="2111553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2175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5" name="Google Shape;845;p38"/>
          <p:cNvSpPr/>
          <p:nvPr/>
        </p:nvSpPr>
        <p:spPr>
          <a:xfrm>
            <a:off x="6913953" y="3169090"/>
            <a:ext cx="1000561" cy="565194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9525">
            <a:solidFill>
              <a:srgbClr val="0091EA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39"/>
          <p:cNvSpPr txBox="1"/>
          <p:nvPr/>
        </p:nvSpPr>
        <p:spPr>
          <a:xfrm>
            <a:off x="2163850" y="838106"/>
            <a:ext cx="6676800" cy="10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Now you can use any emoji as an icon!</a:t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And of course it resizes without losing quality and you can change the color.</a:t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How? Follow Google instructions </a:t>
            </a:r>
            <a:r>
              <a:rPr lang="en" u="sng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https://twitter.com/googledocs/status/730087240156643328</a:t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51" name="Google Shape;851;p39"/>
          <p:cNvSpPr txBox="1"/>
          <p:nvPr/>
        </p:nvSpPr>
        <p:spPr>
          <a:xfrm>
            <a:off x="808100" y="2314088"/>
            <a:ext cx="7327500" cy="19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0091EA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0091EA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52" name="Google Shape;852;p39"/>
          <p:cNvSpPr txBox="1"/>
          <p:nvPr/>
        </p:nvSpPr>
        <p:spPr>
          <a:xfrm>
            <a:off x="648975" y="794711"/>
            <a:ext cx="1440600" cy="9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0091EA"/>
                </a:solidFill>
              </a:rPr>
              <a:t>😉</a:t>
            </a:r>
            <a:endParaRPr sz="9600">
              <a:solidFill>
                <a:srgbClr val="0091EA"/>
              </a:solidFill>
            </a:endParaRPr>
          </a:p>
        </p:txBody>
      </p:sp>
      <p:sp>
        <p:nvSpPr>
          <p:cNvPr id="853" name="Google Shape;853;p39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8" name="Google Shape;858;p40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859" name="Google Shape;859;p40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b="1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860" name="Google Shape;860;p40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861" name="Google Shape;861;p40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862" name="Google Shape;862;p40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863" name="Google Shape;863;p40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864" name="Google Shape;864;p40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865" name="Google Shape;865;p40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866" name="Google Shape;866;p40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rect b="b" l="l" r="r" t="t"/>
                <a:pathLst>
                  <a:path extrusionOk="0" h="5928" w="6674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867" name="Google Shape;867;p40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868" name="Google Shape;868;p40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869" name="Google Shape;869;p40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870" name="Google Shape;870;p40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871" name="Google Shape;871;p40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872" name="Google Shape;872;p40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rect b="b" l="l" r="r" t="t"/>
                <a:pathLst>
                  <a:path extrusionOk="0" h="5929" w="7439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/>
          <p:nvPr/>
        </p:nvSpPr>
        <p:spPr>
          <a:xfrm>
            <a:off x="5880381" y="2562025"/>
            <a:ext cx="1381800" cy="1365600"/>
          </a:xfrm>
          <a:prstGeom prst="ellipse">
            <a:avLst/>
          </a:prstGeom>
          <a:noFill/>
          <a:ln cap="flat" cmpd="sng" w="9525">
            <a:solidFill>
              <a:srgbClr val="CFD8D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4"/>
          <p:cNvSpPr txBox="1"/>
          <p:nvPr>
            <p:ph idx="4294967295" type="ctrTitle"/>
          </p:nvPr>
        </p:nvSpPr>
        <p:spPr>
          <a:xfrm>
            <a:off x="1637500" y="592744"/>
            <a:ext cx="5642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/>
              <a:t>Hello!</a:t>
            </a:r>
            <a:endParaRPr b="1" sz="6000"/>
          </a:p>
        </p:txBody>
      </p:sp>
      <p:sp>
        <p:nvSpPr>
          <p:cNvPr id="86" name="Google Shape;86;p14"/>
          <p:cNvSpPr txBox="1"/>
          <p:nvPr>
            <p:ph idx="4294967295" type="subTitle"/>
          </p:nvPr>
        </p:nvSpPr>
        <p:spPr>
          <a:xfrm>
            <a:off x="1637500" y="1563713"/>
            <a:ext cx="5642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/>
              <a:t>I am Jayden Smith</a:t>
            </a:r>
            <a:endParaRPr b="1" sz="3600"/>
          </a:p>
        </p:txBody>
      </p:sp>
      <p:sp>
        <p:nvSpPr>
          <p:cNvPr id="87" name="Google Shape;87;p14"/>
          <p:cNvSpPr txBox="1"/>
          <p:nvPr>
            <p:ph idx="4294967295" type="body"/>
          </p:nvPr>
        </p:nvSpPr>
        <p:spPr>
          <a:xfrm>
            <a:off x="1637500" y="2388200"/>
            <a:ext cx="4109400" cy="24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/>
              <a:t>I am here because I love to give presentations. </a:t>
            </a:r>
            <a:endParaRPr sz="2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/>
              <a:t>You can find me at:</a:t>
            </a:r>
            <a:endParaRPr sz="2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/>
              <a:t>@username</a:t>
            </a:r>
            <a:endParaRPr sz="2600"/>
          </a:p>
        </p:txBody>
      </p:sp>
      <p:pic>
        <p:nvPicPr>
          <p:cNvPr id="88" name="Google Shape;88;p14"/>
          <p:cNvPicPr preferRelativeResize="0"/>
          <p:nvPr/>
        </p:nvPicPr>
        <p:blipFill rotWithShape="1">
          <a:blip r:embed="rId4">
            <a:alphaModFix/>
          </a:blip>
          <a:srcRect b="48837" l="22680" r="14803" t="9485"/>
          <a:stretch/>
        </p:blipFill>
        <p:spPr>
          <a:xfrm>
            <a:off x="5969309" y="2639689"/>
            <a:ext cx="1210200" cy="1210200"/>
          </a:xfrm>
          <a:prstGeom prst="ellipse">
            <a:avLst/>
          </a:prstGeom>
          <a:noFill/>
          <a:ln>
            <a:noFill/>
          </a:ln>
        </p:spPr>
      </p:pic>
      <p:cxnSp>
        <p:nvCxnSpPr>
          <p:cNvPr id="89" name="Google Shape;89;p14"/>
          <p:cNvCxnSpPr/>
          <p:nvPr/>
        </p:nvCxnSpPr>
        <p:spPr>
          <a:xfrm>
            <a:off x="6694986" y="3933625"/>
            <a:ext cx="214500" cy="8568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" name="Google Shape;90;p14"/>
          <p:cNvCxnSpPr/>
          <p:nvPr/>
        </p:nvCxnSpPr>
        <p:spPr>
          <a:xfrm>
            <a:off x="7059842" y="3727574"/>
            <a:ext cx="394200" cy="525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" name="Google Shape;91;p14"/>
          <p:cNvCxnSpPr/>
          <p:nvPr/>
        </p:nvCxnSpPr>
        <p:spPr>
          <a:xfrm>
            <a:off x="7224089" y="3501963"/>
            <a:ext cx="752400" cy="4641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" name="Google Shape;92;p14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4"/>
                </a:solidFill>
              </a:rPr>
              <a:t>1.</a:t>
            </a:r>
            <a:endParaRPr sz="60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98" name="Google Shape;98;p15"/>
          <p:cNvSpPr txBox="1"/>
          <p:nvPr>
            <p:ph idx="1" type="subTitle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99" name="Google Shape;99;p15"/>
          <p:cNvSpPr txBox="1"/>
          <p:nvPr>
            <p:ph idx="4294967295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1215300" y="1723650"/>
            <a:ext cx="67134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</a:t>
            </a:r>
            <a:r>
              <a:rPr b="1" lang="en">
                <a:solidFill>
                  <a:srgbClr val="0091EA"/>
                </a:solidFill>
              </a:rPr>
              <a:t>means of inspiration</a:t>
            </a:r>
            <a:r>
              <a:rPr lang="en"/>
              <a:t> and to invoke philosophical thoughts from the reader.</a:t>
            </a:r>
            <a:endParaRPr/>
          </a:p>
        </p:txBody>
      </p:sp>
      <p:sp>
        <p:nvSpPr>
          <p:cNvPr id="105" name="Google Shape;105;p16"/>
          <p:cNvSpPr txBox="1"/>
          <p:nvPr>
            <p:ph idx="12" type="sldNum"/>
          </p:nvPr>
        </p:nvSpPr>
        <p:spPr>
          <a:xfrm>
            <a:off x="-87" y="4749844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Here you have a list of items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And some text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112" name="Google Shape;112;p17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/>
          <p:nvPr/>
        </p:nvSpPr>
        <p:spPr>
          <a:xfrm>
            <a:off x="5725650" y="909615"/>
            <a:ext cx="1875600" cy="1852800"/>
          </a:xfrm>
          <a:prstGeom prst="ellipse">
            <a:avLst/>
          </a:prstGeom>
          <a:noFill/>
          <a:ln cap="flat" cmpd="sng" w="9525">
            <a:solidFill>
              <a:srgbClr val="CFD8D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8"/>
          <p:cNvSpPr txBox="1"/>
          <p:nvPr>
            <p:ph idx="4294967295" type="ctrTitle"/>
          </p:nvPr>
        </p:nvSpPr>
        <p:spPr>
          <a:xfrm>
            <a:off x="533400" y="1252131"/>
            <a:ext cx="4779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/>
              <a:t>Big concept</a:t>
            </a:r>
            <a:endParaRPr b="1" sz="6000"/>
          </a:p>
        </p:txBody>
      </p:sp>
      <p:sp>
        <p:nvSpPr>
          <p:cNvPr id="119" name="Google Shape;119;p18"/>
          <p:cNvSpPr txBox="1"/>
          <p:nvPr>
            <p:ph idx="4294967295" type="subTitle"/>
          </p:nvPr>
        </p:nvSpPr>
        <p:spPr>
          <a:xfrm>
            <a:off x="533400" y="2394538"/>
            <a:ext cx="4779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Bring the attention of your audience over a key concept using icons or illustrations</a:t>
            </a:r>
            <a:endParaRPr/>
          </a:p>
        </p:txBody>
      </p:sp>
      <p:cxnSp>
        <p:nvCxnSpPr>
          <p:cNvPr id="120" name="Google Shape;120;p18"/>
          <p:cNvCxnSpPr/>
          <p:nvPr/>
        </p:nvCxnSpPr>
        <p:spPr>
          <a:xfrm flipH="1" rot="10800000">
            <a:off x="6805299" y="540952"/>
            <a:ext cx="143700" cy="3771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" name="Google Shape;121;p18"/>
          <p:cNvCxnSpPr/>
          <p:nvPr/>
        </p:nvCxnSpPr>
        <p:spPr>
          <a:xfrm flipH="1">
            <a:off x="7451750" y="1182125"/>
            <a:ext cx="337200" cy="1311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" name="Google Shape;122;p18"/>
          <p:cNvCxnSpPr>
            <a:endCxn id="117" idx="6"/>
          </p:cNvCxnSpPr>
          <p:nvPr/>
        </p:nvCxnSpPr>
        <p:spPr>
          <a:xfrm rot="10800000">
            <a:off x="7601250" y="1836015"/>
            <a:ext cx="998100" cy="981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3" name="Google Shape;123;p18"/>
          <p:cNvSpPr/>
          <p:nvPr/>
        </p:nvSpPr>
        <p:spPr>
          <a:xfrm>
            <a:off x="5875408" y="1057537"/>
            <a:ext cx="1576200" cy="1556700"/>
          </a:xfrm>
          <a:prstGeom prst="ellipse">
            <a:avLst/>
          </a:prstGeom>
          <a:noFill/>
          <a:ln cap="flat" cmpd="sng" w="19050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4" name="Google Shape;124;p18"/>
          <p:cNvGrpSpPr/>
          <p:nvPr/>
        </p:nvGrpSpPr>
        <p:grpSpPr>
          <a:xfrm>
            <a:off x="6224310" y="1351742"/>
            <a:ext cx="878284" cy="816182"/>
            <a:chOff x="5972700" y="2330200"/>
            <a:chExt cx="411625" cy="387275"/>
          </a:xfrm>
        </p:grpSpPr>
        <p:sp>
          <p:nvSpPr>
            <p:cNvPr id="125" name="Google Shape;125;p18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9050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26" name="Google Shape;126;p18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9050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</p:grpSp>
      <p:sp>
        <p:nvSpPr>
          <p:cNvPr id="127" name="Google Shape;127;p18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/>
          <p:nvPr>
            <p:ph idx="1" type="body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White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33" name="Google Shape;133;p19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34" name="Google Shape;134;p19"/>
          <p:cNvSpPr txBox="1"/>
          <p:nvPr>
            <p:ph idx="2" type="body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Black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135" name="Google Shape;135;p19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41" name="Google Shape;141;p20"/>
          <p:cNvSpPr txBox="1"/>
          <p:nvPr>
            <p:ph idx="1" type="body"/>
          </p:nvPr>
        </p:nvSpPr>
        <p:spPr>
          <a:xfrm>
            <a:off x="786150" y="1200150"/>
            <a:ext cx="2419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42" name="Google Shape;142;p20"/>
          <p:cNvSpPr txBox="1"/>
          <p:nvPr>
            <p:ph idx="2" type="body"/>
          </p:nvPr>
        </p:nvSpPr>
        <p:spPr>
          <a:xfrm>
            <a:off x="3329992" y="1200150"/>
            <a:ext cx="2419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43" name="Google Shape;143;p20"/>
          <p:cNvSpPr txBox="1"/>
          <p:nvPr>
            <p:ph idx="3" type="body"/>
          </p:nvPr>
        </p:nvSpPr>
        <p:spPr>
          <a:xfrm>
            <a:off x="5873834" y="1200150"/>
            <a:ext cx="2419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0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