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Chiv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355890-A56C-4ADA-8497-FF9638F3C2AC}">
  <a:tblStyle styleId="{45355890-A56C-4ADA-8497-FF9638F3C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hivo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Chivo-italic.fntdata"/><Relationship Id="rId14" Type="http://schemas.openxmlformats.org/officeDocument/2006/relationships/slide" Target="slides/slide9.xml"/><Relationship Id="rId36" Type="http://schemas.openxmlformats.org/officeDocument/2006/relationships/font" Target="fonts/Chiv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hiv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cc2fa6589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cc2fa658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chiv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24" name="Google Shape;224;p22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25" name="Google Shape;225;p22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picture is worth a thousand words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idx="4294967295" type="title"/>
          </p:nvPr>
        </p:nvSpPr>
        <p:spPr>
          <a:xfrm>
            <a:off x="5943600" y="4231450"/>
            <a:ext cx="2743200" cy="76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Want big impact?</a:t>
            </a:r>
            <a:endParaRPr b="0" sz="24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A6D683"/>
                </a:solidFill>
                <a:latin typeface="Chivo"/>
                <a:ea typeface="Chivo"/>
                <a:cs typeface="Chivo"/>
                <a:sym typeface="Chivo"/>
              </a:rPr>
              <a:t>Use big image.</a:t>
            </a:r>
            <a:endParaRPr b="0" sz="2400">
              <a:solidFill>
                <a:srgbClr val="A6D68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9" name="Google Shape;239;p2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6" name="Google Shape;246;p25"/>
          <p:cNvCxnSpPr>
            <a:stCxn id="247" idx="2"/>
            <a:endCxn id="248" idx="0"/>
          </p:cNvCxnSpPr>
          <p:nvPr/>
        </p:nvCxnSpPr>
        <p:spPr>
          <a:xfrm flipH="1" rot="-5400000">
            <a:off x="6281100" y="1604725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A6D683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49" name="Google Shape;249;p25"/>
          <p:cNvCxnSpPr>
            <a:stCxn id="250" idx="2"/>
            <a:endCxn id="251" idx="0"/>
          </p:cNvCxnSpPr>
          <p:nvPr/>
        </p:nvCxnSpPr>
        <p:spPr>
          <a:xfrm flipH="1" rot="-5400000">
            <a:off x="3980100" y="32942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A6D683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2" name="Google Shape;252;p25"/>
          <p:cNvCxnSpPr>
            <a:stCxn id="253" idx="0"/>
            <a:endCxn id="250" idx="2"/>
          </p:cNvCxnSpPr>
          <p:nvPr/>
        </p:nvCxnSpPr>
        <p:spPr>
          <a:xfrm rot="-5400000">
            <a:off x="3134850" y="32942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A6D683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4" name="Google Shape;254;p25"/>
          <p:cNvCxnSpPr>
            <a:stCxn id="248" idx="2"/>
            <a:endCxn id="255" idx="0"/>
          </p:cNvCxnSpPr>
          <p:nvPr/>
        </p:nvCxnSpPr>
        <p:spPr>
          <a:xfrm flipH="1" rot="-5400000">
            <a:off x="7520700" y="32942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A6D683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6" name="Google Shape;256;p25"/>
          <p:cNvCxnSpPr>
            <a:stCxn id="257" idx="0"/>
            <a:endCxn id="248" idx="2"/>
          </p:cNvCxnSpPr>
          <p:nvPr/>
        </p:nvCxnSpPr>
        <p:spPr>
          <a:xfrm rot="-5400000">
            <a:off x="6675450" y="32942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A6D683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8" name="Google Shape;258;p25"/>
          <p:cNvCxnSpPr>
            <a:stCxn id="250" idx="0"/>
            <a:endCxn id="247" idx="2"/>
          </p:cNvCxnSpPr>
          <p:nvPr/>
        </p:nvCxnSpPr>
        <p:spPr>
          <a:xfrm rot="-5400000">
            <a:off x="4510800" y="1604663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A6D683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7" name="Google Shape;247;p25"/>
          <p:cNvSpPr txBox="1"/>
          <p:nvPr/>
        </p:nvSpPr>
        <p:spPr>
          <a:xfrm>
            <a:off x="4914150" y="16182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3143850" y="27770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6684450" y="27770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7529700" y="4072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5839200" y="4072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3989100" y="4072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2298600" y="4072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4" name="Google Shape;264;p26"/>
          <p:cNvGraphicFramePr/>
          <p:nvPr/>
        </p:nvGraphicFramePr>
        <p:xfrm>
          <a:off x="3200400" y="1996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{45355890-A56C-4ADA-8497-FF9638F3C2AC}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6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10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20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7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30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15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10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5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24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16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5" name="Google Shape;265;p2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457200" y="0"/>
            <a:ext cx="5486400" cy="280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89,526,124</a:t>
            </a:r>
            <a:endParaRPr sz="8000"/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idx="4294967295" type="ctrTitle"/>
          </p:nvPr>
        </p:nvSpPr>
        <p:spPr>
          <a:xfrm>
            <a:off x="3200400" y="1029000"/>
            <a:ext cx="5486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6D683"/>
                </a:solidFill>
              </a:rPr>
              <a:t>89,526,124$</a:t>
            </a:r>
            <a:endParaRPr sz="4800">
              <a:solidFill>
                <a:srgbClr val="A6D683"/>
              </a:solidFill>
            </a:endParaRPr>
          </a:p>
        </p:txBody>
      </p:sp>
      <p:sp>
        <p:nvSpPr>
          <p:cNvPr id="278" name="Google Shape;278;p28"/>
          <p:cNvSpPr txBox="1"/>
          <p:nvPr>
            <p:ph idx="4294967295" type="subTitle"/>
          </p:nvPr>
        </p:nvSpPr>
        <p:spPr>
          <a:xfrm>
            <a:off x="3200400" y="1716107"/>
            <a:ext cx="5486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79" name="Google Shape;279;p28"/>
          <p:cNvSpPr txBox="1"/>
          <p:nvPr>
            <p:ph idx="4294967295" type="ctrTitle"/>
          </p:nvPr>
        </p:nvSpPr>
        <p:spPr>
          <a:xfrm>
            <a:off x="3200400" y="3657893"/>
            <a:ext cx="5486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6D683"/>
                </a:solidFill>
              </a:rPr>
              <a:t>100%</a:t>
            </a:r>
            <a:endParaRPr sz="4800">
              <a:solidFill>
                <a:srgbClr val="A6D683"/>
              </a:solidFill>
            </a:endParaRPr>
          </a:p>
        </p:txBody>
      </p:sp>
      <p:sp>
        <p:nvSpPr>
          <p:cNvPr id="280" name="Google Shape;280;p28"/>
          <p:cNvSpPr txBox="1"/>
          <p:nvPr>
            <p:ph idx="4294967295" type="subTitle"/>
          </p:nvPr>
        </p:nvSpPr>
        <p:spPr>
          <a:xfrm>
            <a:off x="3200400" y="4345000"/>
            <a:ext cx="5486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81" name="Google Shape;281;p28"/>
          <p:cNvSpPr txBox="1"/>
          <p:nvPr>
            <p:ph idx="4294967295" type="ctrTitle"/>
          </p:nvPr>
        </p:nvSpPr>
        <p:spPr>
          <a:xfrm>
            <a:off x="3200400" y="2343447"/>
            <a:ext cx="5486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6D683"/>
                </a:solidFill>
              </a:rPr>
              <a:t>185,244 users</a:t>
            </a:r>
            <a:endParaRPr sz="4800">
              <a:solidFill>
                <a:srgbClr val="A6D683"/>
              </a:solidFill>
            </a:endParaRPr>
          </a:p>
        </p:txBody>
      </p:sp>
      <p:sp>
        <p:nvSpPr>
          <p:cNvPr id="282" name="Google Shape;282;p28"/>
          <p:cNvSpPr txBox="1"/>
          <p:nvPr>
            <p:ph idx="4294967295" type="subTitle"/>
          </p:nvPr>
        </p:nvSpPr>
        <p:spPr>
          <a:xfrm>
            <a:off x="3200400" y="3030554"/>
            <a:ext cx="5486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9" name="Google Shape;289;p2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0" name="Google Shape;290;p29"/>
          <p:cNvGrpSpPr/>
          <p:nvPr/>
        </p:nvGrpSpPr>
        <p:grpSpPr>
          <a:xfrm>
            <a:off x="6217150" y="2942310"/>
            <a:ext cx="2469661" cy="1384500"/>
            <a:chOff x="6038025" y="2598925"/>
            <a:chExt cx="2469661" cy="1384500"/>
          </a:xfrm>
        </p:grpSpPr>
        <p:cxnSp>
          <p:nvCxnSpPr>
            <p:cNvPr id="291" name="Google Shape;291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9EB3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2" name="Google Shape;292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Vestibulum congue tempus</a:t>
              </a: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A6D6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3</a:t>
              </a:r>
              <a:endParaRPr b="1"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295" name="Google Shape;295;p29"/>
          <p:cNvGrpSpPr/>
          <p:nvPr/>
        </p:nvGrpSpPr>
        <p:grpSpPr>
          <a:xfrm>
            <a:off x="815446" y="2169828"/>
            <a:ext cx="2994729" cy="1384500"/>
            <a:chOff x="636321" y="1844098"/>
            <a:chExt cx="2994729" cy="1384500"/>
          </a:xfrm>
        </p:grpSpPr>
        <p:sp>
          <p:nvSpPr>
            <p:cNvPr id="296" name="Google Shape;296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Vestibulum congue tempus</a:t>
              </a: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cxnSp>
          <p:nvCxnSpPr>
            <p:cNvPr id="297" name="Google Shape;297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9EB3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2</a:t>
              </a:r>
              <a:endParaRPr b="1"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0" name="Google Shape;300;p29"/>
          <p:cNvGrpSpPr/>
          <p:nvPr/>
        </p:nvGrpSpPr>
        <p:grpSpPr>
          <a:xfrm>
            <a:off x="5087225" y="1268645"/>
            <a:ext cx="3599586" cy="1384500"/>
            <a:chOff x="4908100" y="889950"/>
            <a:chExt cx="3599586" cy="1384500"/>
          </a:xfrm>
        </p:grpSpPr>
        <p:cxnSp>
          <p:nvCxnSpPr>
            <p:cNvPr id="301" name="Google Shape;301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9EB3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2" name="Google Shape;302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Vestibulum congue tempus</a:t>
              </a: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A6D6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1</a:t>
              </a:r>
              <a:endParaRPr b="1"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5" name="Google Shape;305;p29"/>
          <p:cNvGrpSpPr/>
          <p:nvPr/>
        </p:nvGrpSpPr>
        <p:grpSpPr>
          <a:xfrm>
            <a:off x="2993719" y="1476850"/>
            <a:ext cx="3514811" cy="3252003"/>
            <a:chOff x="2991269" y="1153325"/>
            <a:chExt cx="3514811" cy="3252003"/>
          </a:xfrm>
        </p:grpSpPr>
        <p:sp>
          <p:nvSpPr>
            <p:cNvPr id="306" name="Google Shape;306;p29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</p:sp>
        <p:sp>
          <p:nvSpPr>
            <p:cNvPr id="307" name="Google Shape;307;p29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</p:sp>
        <p:sp>
          <p:nvSpPr>
            <p:cNvPr id="308" name="Google Shape;308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A6D683"/>
            </a:solidFill>
            <a:ln>
              <a:noFill/>
            </a:ln>
          </p:spPr>
        </p:sp>
        <p:sp>
          <p:nvSpPr>
            <p:cNvPr id="309" name="Google Shape;309;p29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</p:sp>
        <p:sp>
          <p:nvSpPr>
            <p:cNvPr id="310" name="Google Shape;310;p29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</p:sp>
        <p:sp>
          <p:nvSpPr>
            <p:cNvPr id="311" name="Google Shape;311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A6D683"/>
            </a:solidFill>
            <a:ln>
              <a:noFill/>
            </a:ln>
          </p:spPr>
        </p:sp>
        <p:sp>
          <p:nvSpPr>
            <p:cNvPr id="312" name="Google Shape;312;p29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</p:sp>
        <p:sp>
          <p:nvSpPr>
            <p:cNvPr id="313" name="Google Shape;313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A6D683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</a:t>
            </a:r>
            <a:br>
              <a:rPr lang="en"/>
            </a:br>
            <a:r>
              <a:rPr lang="en"/>
              <a:t>some concepts</a:t>
            </a:r>
            <a:endParaRPr/>
          </a:p>
        </p:txBody>
      </p:sp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457200" y="2230750"/>
            <a:ext cx="2563500" cy="12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0" name="Google Shape;320;p30"/>
          <p:cNvSpPr txBox="1"/>
          <p:nvPr>
            <p:ph idx="2" type="body"/>
          </p:nvPr>
        </p:nvSpPr>
        <p:spPr>
          <a:xfrm>
            <a:off x="3290238" y="2230750"/>
            <a:ext cx="2563500" cy="12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1" name="Google Shape;321;p30"/>
          <p:cNvSpPr txBox="1"/>
          <p:nvPr>
            <p:ph idx="3" type="body"/>
          </p:nvPr>
        </p:nvSpPr>
        <p:spPr>
          <a:xfrm>
            <a:off x="6123300" y="2230750"/>
            <a:ext cx="2563500" cy="12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457200" y="3526150"/>
            <a:ext cx="2563500" cy="12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/>
          <p:nvPr>
            <p:ph idx="2" type="body"/>
          </p:nvPr>
        </p:nvSpPr>
        <p:spPr>
          <a:xfrm>
            <a:off x="3290238" y="3526150"/>
            <a:ext cx="2563500" cy="12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5" name="Google Shape;325;p30"/>
          <p:cNvSpPr txBox="1"/>
          <p:nvPr>
            <p:ph idx="3" type="body"/>
          </p:nvPr>
        </p:nvSpPr>
        <p:spPr>
          <a:xfrm>
            <a:off x="6123300" y="3526150"/>
            <a:ext cx="2563500" cy="12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1A"/>
                </a:solidFill>
              </a:rPr>
              <a:t>You can insert graphs from </a:t>
            </a:r>
            <a:r>
              <a:rPr lang="en" u="sng">
                <a:solidFill>
                  <a:srgbClr val="00001A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331" name="Google Shape;331;p3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1639022"/>
            <a:ext cx="5486398" cy="311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1A"/>
                </a:solidFill>
              </a:rPr>
              <a:t>EDIT IN POWERPOINT®</a:t>
            </a:r>
            <a:endParaRPr sz="1200">
              <a:solidFill>
                <a:srgbClr val="00001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1A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1A"/>
                </a:solidFill>
              </a:rPr>
              <a:t>"Download as PowerPoint template"</a:t>
            </a:r>
            <a:r>
              <a:rPr lang="en" sz="1200">
                <a:solidFill>
                  <a:srgbClr val="00001A"/>
                </a:solidFill>
              </a:rPr>
              <a:t>. You will get a .pptx file that you can edit in PowerPoint. </a:t>
            </a:r>
            <a:endParaRPr sz="1200">
              <a:solidFill>
                <a:srgbClr val="00001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1A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00001A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00001A"/>
                </a:solidFill>
              </a:rPr>
              <a:t>)</a:t>
            </a:r>
            <a:endParaRPr sz="1200">
              <a:solidFill>
                <a:srgbClr val="00001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1A"/>
              </a:solidFill>
            </a:endParaRPr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1A"/>
                </a:solidFill>
              </a:rPr>
              <a:t>EDIT IN GOOGLE SLIDES</a:t>
            </a:r>
            <a:endParaRPr sz="1200">
              <a:solidFill>
                <a:srgbClr val="00001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1A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1A"/>
                </a:solidFill>
              </a:rPr>
              <a:t>"Use as Google Slides Theme"</a:t>
            </a:r>
            <a:r>
              <a:rPr lang="en" sz="1200">
                <a:solidFill>
                  <a:srgbClr val="00001A"/>
                </a:solidFill>
              </a:rPr>
              <a:t>.</a:t>
            </a:r>
            <a:endParaRPr sz="1200">
              <a:solidFill>
                <a:srgbClr val="00001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1A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1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1A"/>
                </a:solidFill>
              </a:rPr>
              <a:t>You have to be signed in to your Google account.</a:t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148" name="Google Shape;148;p14"/>
          <p:cNvSpPr txBox="1"/>
          <p:nvPr>
            <p:ph idx="2" type="body"/>
          </p:nvPr>
        </p:nvSpPr>
        <p:spPr>
          <a:xfrm>
            <a:off x="457200" y="2305950"/>
            <a:ext cx="22017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CA388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2CA38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000">
              <a:solidFill>
                <a:srgbClr val="2CA38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CA388"/>
                </a:solidFill>
              </a:rPr>
              <a:t>This template is free to use under </a:t>
            </a:r>
            <a:r>
              <a:rPr lang="en" sz="1000" u="sng">
                <a:solidFill>
                  <a:srgbClr val="2CA38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2CA388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2CA38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CA38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2CA388"/>
              </a:solidFill>
            </a:endParaRPr>
          </a:p>
        </p:txBody>
      </p:sp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idx="4294967295" type="body"/>
          </p:nvPr>
        </p:nvSpPr>
        <p:spPr>
          <a:xfrm>
            <a:off x="457200" y="785750"/>
            <a:ext cx="2743200" cy="357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project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49429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Place your screenshot here</a:t>
            </a:r>
            <a:endParaRPr sz="1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39" name="Google Shape;339;p3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340" name="Google Shape;340;p32"/>
          <p:cNvGrpSpPr/>
          <p:nvPr/>
        </p:nvGrpSpPr>
        <p:grpSpPr>
          <a:xfrm>
            <a:off x="4883825" y="373572"/>
            <a:ext cx="2119546" cy="4396359"/>
            <a:chOff x="2547150" y="238125"/>
            <a:chExt cx="2525675" cy="5238750"/>
          </a:xfrm>
        </p:grpSpPr>
        <p:sp>
          <p:nvSpPr>
            <p:cNvPr id="341" name="Google Shape;341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/>
          <p:nvPr/>
        </p:nvSpPr>
        <p:spPr>
          <a:xfrm>
            <a:off x="46401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Place your screenshot here</a:t>
            </a:r>
            <a:endParaRPr sz="1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50" name="Google Shape;350;p3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351" name="Google Shape;351;p33"/>
          <p:cNvGrpSpPr/>
          <p:nvPr/>
        </p:nvGrpSpPr>
        <p:grpSpPr>
          <a:xfrm>
            <a:off x="4575402" y="465959"/>
            <a:ext cx="2736410" cy="4222433"/>
            <a:chOff x="2112475" y="238125"/>
            <a:chExt cx="3395050" cy="5238750"/>
          </a:xfrm>
        </p:grpSpPr>
        <p:sp>
          <p:nvSpPr>
            <p:cNvPr id="352" name="Google Shape;352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33"/>
          <p:cNvSpPr txBox="1"/>
          <p:nvPr>
            <p:ph idx="4294967295" type="body"/>
          </p:nvPr>
        </p:nvSpPr>
        <p:spPr>
          <a:xfrm>
            <a:off x="457200" y="785750"/>
            <a:ext cx="2743200" cy="357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project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/>
          <p:nvPr/>
        </p:nvSpPr>
        <p:spPr>
          <a:xfrm>
            <a:off x="4016025" y="805701"/>
            <a:ext cx="4670928" cy="363637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4211481" y="998802"/>
            <a:ext cx="4279800" cy="27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Place your screenshot here</a:t>
            </a:r>
            <a:endParaRPr sz="1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63" name="Google Shape;363;p3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4" name="Google Shape;364;p34"/>
          <p:cNvSpPr txBox="1"/>
          <p:nvPr>
            <p:ph idx="4294967295" type="body"/>
          </p:nvPr>
        </p:nvSpPr>
        <p:spPr>
          <a:xfrm>
            <a:off x="457200" y="785750"/>
            <a:ext cx="2743200" cy="357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Desktop</a:t>
            </a: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project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70" name="Google Shape;370;p35"/>
          <p:cNvSpPr txBox="1"/>
          <p:nvPr>
            <p:ph idx="1" type="body"/>
          </p:nvPr>
        </p:nvSpPr>
        <p:spPr>
          <a:xfrm>
            <a:off x="5943600" y="2800175"/>
            <a:ext cx="27432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@username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user@mail.me</a:t>
            </a:r>
            <a:br>
              <a:rPr lang="en"/>
            </a:br>
            <a:endParaRPr b="1"/>
          </a:p>
        </p:txBody>
      </p:sp>
      <p:sp>
        <p:nvSpPr>
          <p:cNvPr id="371" name="Google Shape;371;p3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7" name="Google Shape;377;p36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2CA38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CA38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sz="2400" u="sng">
                <a:solidFill>
                  <a:srgbClr val="2CA38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2CA388"/>
              </a:solidFill>
            </a:endParaRPr>
          </a:p>
        </p:txBody>
      </p:sp>
      <p:sp>
        <p:nvSpPr>
          <p:cNvPr id="378" name="Google Shape;378;p3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Titles: Roboto Slab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Body copy: Chivo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CA38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2CA3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CA38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https://www.fontsquirrel.com/fonts/chivo</a:t>
            </a:r>
            <a:endParaRPr sz="1400">
              <a:solidFill>
                <a:srgbClr val="2CA3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1A"/>
                </a:solidFill>
              </a:rPr>
              <a:t>Lime</a:t>
            </a:r>
            <a:r>
              <a:rPr lang="en" sz="1400">
                <a:solidFill>
                  <a:srgbClr val="00001A"/>
                </a:solidFill>
              </a:rPr>
              <a:t> </a:t>
            </a:r>
            <a:r>
              <a:rPr b="1" lang="en" sz="1400">
                <a:solidFill>
                  <a:srgbClr val="A6D683"/>
                </a:solidFill>
              </a:rPr>
              <a:t>#a6d683</a:t>
            </a:r>
            <a:r>
              <a:rPr lang="en" sz="1400">
                <a:solidFill>
                  <a:srgbClr val="00001A"/>
                </a:solidFill>
              </a:rPr>
              <a:t> </a:t>
            </a:r>
            <a:r>
              <a:rPr lang="en" sz="1400">
                <a:solidFill>
                  <a:srgbClr val="9EB3C2"/>
                </a:solidFill>
              </a:rPr>
              <a:t>/</a:t>
            </a:r>
            <a:r>
              <a:rPr lang="en" sz="1400">
                <a:solidFill>
                  <a:srgbClr val="00001A"/>
                </a:solidFill>
              </a:rPr>
              <a:t> Clover </a:t>
            </a:r>
            <a:r>
              <a:rPr b="1" lang="en" sz="1400">
                <a:solidFill>
                  <a:srgbClr val="2CA388"/>
                </a:solidFill>
              </a:rPr>
              <a:t>#2ca388</a:t>
            </a:r>
            <a:r>
              <a:rPr lang="en" sz="1400">
                <a:solidFill>
                  <a:srgbClr val="00001A"/>
                </a:solidFill>
              </a:rPr>
              <a:t> </a:t>
            </a:r>
            <a:r>
              <a:rPr lang="en" sz="1400">
                <a:solidFill>
                  <a:srgbClr val="9EB3C2"/>
                </a:solidFill>
              </a:rPr>
              <a:t>/</a:t>
            </a:r>
            <a:r>
              <a:rPr lang="en" sz="1400">
                <a:solidFill>
                  <a:srgbClr val="00001A"/>
                </a:solidFill>
              </a:rPr>
              <a:t> Fog </a:t>
            </a:r>
            <a:r>
              <a:rPr b="1" lang="en" sz="1400">
                <a:solidFill>
                  <a:srgbClr val="9EB3C2"/>
                </a:solidFill>
              </a:rPr>
              <a:t>#9eb3c2</a:t>
            </a:r>
            <a:endParaRPr b="1" sz="1400">
              <a:solidFill>
                <a:srgbClr val="9EB3C2"/>
              </a:solidFill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457200" y="3826165"/>
            <a:ext cx="2110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CA388"/>
                </a:solidFill>
                <a:latin typeface="Chivo"/>
                <a:ea typeface="Chivo"/>
                <a:cs typeface="Chivo"/>
                <a:sym typeface="Chiv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2CA388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86" name="Google Shape;386;p3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B3C2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▰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▰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▰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2" name="Google Shape;392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93" name="Google Shape;393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399" name="Google Shape;399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00" name="Google Shape;400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02" name="Google Shape;402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03" name="Google Shape;403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405" name="Google Shape;405;p38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407" name="Google Shape;407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08" name="Google Shape;408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11" name="Google Shape;411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12" name="Google Shape;412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416" name="Google Shape;416;p38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417" name="Google Shape;417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18" name="Google Shape;418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39" name="Google Shape;439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41" name="Google Shape;441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2" name="Google Shape;442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46" name="Google Shape;446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49" name="Google Shape;449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50" name="Google Shape;450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454" name="Google Shape;454;p38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457" name="Google Shape;457;p38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458" name="Google Shape;458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59" name="Google Shape;459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62" name="Google Shape;46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65" name="Google Shape;465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67" name="Google Shape;467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68" name="Google Shape;468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70" name="Google Shape;470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71" name="Google Shape;471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75" name="Google Shape;475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76" name="Google Shape;476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78" name="Google Shape;478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79" name="Google Shape;479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482" name="Google Shape;482;p38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483" name="Google Shape;483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84" name="Google Shape;484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86" name="Google Shape;486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87" name="Google Shape;487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92" name="Google Shape;492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93" name="Google Shape;493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95" name="Google Shape;495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96" name="Google Shape;496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01" name="Google Shape;501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02" name="Google Shape;502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07" name="Google Shape;507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08" name="Google Shape;508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512" name="Google Shape;512;p38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513" name="Google Shape;513;p38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514" name="Google Shape;514;p38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515" name="Google Shape;515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16" name="Google Shape;516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18" name="Google Shape;518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19" name="Google Shape;519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21" name="Google Shape;521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22" name="Google Shape;522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524" name="Google Shape;524;p38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26" name="Google Shape;526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28" name="Google Shape;528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29" name="Google Shape;529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34" name="Google Shape;534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35" name="Google Shape;535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537" name="Google Shape;537;p38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538" name="Google Shape;538;p38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539" name="Google Shape;539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40" name="Google Shape;540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43" name="Google Shape;543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545" name="Google Shape;545;p38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546" name="Google Shape;546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47" name="Google Shape;547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49" name="Google Shape;549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50" name="Google Shape;550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553" name="Google Shape;553;p38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555" name="Google Shape;555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56" name="Google Shape;556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58" name="Google Shape;558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59" name="Google Shape;559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64" name="Google Shape;564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67" name="Google Shape;567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68" name="Google Shape;568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70" name="Google Shape;570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71" name="Google Shape;571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74" name="Google Shape;574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75" name="Google Shape;575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81" name="Google Shape;581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84" name="Google Shape;584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589" name="Google Shape;589;p38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590" name="Google Shape;590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91" name="Google Shape;591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94" name="Google Shape;594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598" name="Google Shape;598;p38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599" name="Google Shape;599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00" name="Google Shape;600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04" name="Google Shape;604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607" name="Google Shape;607;p38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608" name="Google Shape;608;p38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609" name="Google Shape;609;p38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610" name="Google Shape;610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11" name="Google Shape;611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614" name="Google Shape;614;p38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615" name="Google Shape;615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16" name="Google Shape;616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619" name="Google Shape;619;p38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620" name="Google Shape;620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21" name="Google Shape;621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27" name="Google Shape;627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31" name="Google Shape;631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34" name="Google Shape;634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35" name="Google Shape;635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41" name="Google Shape;641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47" name="Google Shape;647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50" name="Google Shape;650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656" name="Google Shape;656;p38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657" name="Google Shape;657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58" name="Google Shape;658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6283418" y="2106199"/>
            <a:ext cx="432570" cy="421334"/>
            <a:chOff x="5926225" y="921350"/>
            <a:chExt cx="517800" cy="504350"/>
          </a:xfrm>
        </p:grpSpPr>
        <p:sp>
          <p:nvSpPr>
            <p:cNvPr id="664" name="Google Shape;66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6" name="Google Shape;666;p38"/>
          <p:cNvSpPr/>
          <p:nvPr/>
        </p:nvSpPr>
        <p:spPr>
          <a:xfrm>
            <a:off x="6477338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6D6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168405" y="2085579"/>
            <a:ext cx="432570" cy="421334"/>
            <a:chOff x="5926225" y="921350"/>
            <a:chExt cx="517800" cy="504350"/>
          </a:xfrm>
        </p:grpSpPr>
        <p:sp>
          <p:nvSpPr>
            <p:cNvPr id="668" name="Google Shape;668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38"/>
          <p:cNvSpPr/>
          <p:nvPr/>
        </p:nvSpPr>
        <p:spPr>
          <a:xfrm>
            <a:off x="7362326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A6D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38"/>
          <p:cNvGrpSpPr/>
          <p:nvPr/>
        </p:nvGrpSpPr>
        <p:grpSpPr>
          <a:xfrm>
            <a:off x="6283685" y="2834621"/>
            <a:ext cx="1075937" cy="1047989"/>
            <a:chOff x="5926225" y="921350"/>
            <a:chExt cx="517800" cy="504350"/>
          </a:xfrm>
        </p:grpSpPr>
        <p:sp>
          <p:nvSpPr>
            <p:cNvPr id="672" name="Google Shape;67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38"/>
          <p:cNvSpPr/>
          <p:nvPr/>
        </p:nvSpPr>
        <p:spPr>
          <a:xfrm>
            <a:off x="6765998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A6D68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B3C2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0001A"/>
                </a:solidFill>
                <a:highlight>
                  <a:srgbClr val="A6D683"/>
                </a:highlight>
                <a:latin typeface="Chivo"/>
                <a:ea typeface="Chivo"/>
                <a:cs typeface="Chivo"/>
                <a:sym typeface="Chivo"/>
              </a:rPr>
              <a:t> and many more...</a:t>
            </a:r>
            <a:endParaRPr sz="2400">
              <a:solidFill>
                <a:srgbClr val="00001A"/>
              </a:solidFill>
              <a:highlight>
                <a:srgbClr val="A6D683"/>
              </a:highligh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81" name="Google Shape;681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2CA388"/>
                </a:solidFill>
              </a:rPr>
              <a:t>😉</a:t>
            </a:r>
            <a:endParaRPr sz="9600">
              <a:solidFill>
                <a:srgbClr val="2CA388"/>
              </a:solidFill>
            </a:endParaRPr>
          </a:p>
        </p:txBody>
      </p:sp>
      <p:sp>
        <p:nvSpPr>
          <p:cNvPr id="682" name="Google Shape;682;p3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3" name="Google Shape;683;p39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2CA38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 sz="1400">
              <a:solidFill>
                <a:srgbClr val="2CA3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Hello!</a:t>
            </a:r>
            <a:endParaRPr sz="8000"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You can find me at @username</a:t>
            </a:r>
            <a:endParaRPr b="1"/>
          </a:p>
        </p:txBody>
      </p:sp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62" name="Google Shape;162;p16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idx="4294967295" type="ctrTitle"/>
          </p:nvPr>
        </p:nvSpPr>
        <p:spPr>
          <a:xfrm>
            <a:off x="457200" y="1850350"/>
            <a:ext cx="54861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81" name="Google Shape;181;p19"/>
          <p:cNvSpPr txBox="1"/>
          <p:nvPr>
            <p:ph idx="4294967295" type="subTitle"/>
          </p:nvPr>
        </p:nvSpPr>
        <p:spPr>
          <a:xfrm>
            <a:off x="457200" y="2992752"/>
            <a:ext cx="54861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7570680" y="2247629"/>
            <a:ext cx="283836" cy="271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7218453" y="725678"/>
            <a:ext cx="1216091" cy="1216410"/>
            <a:chOff x="6654650" y="3665275"/>
            <a:chExt cx="409100" cy="409125"/>
          </a:xfrm>
        </p:grpSpPr>
        <p:sp>
          <p:nvSpPr>
            <p:cNvPr id="184" name="Google Shape;184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9"/>
          <p:cNvGrpSpPr/>
          <p:nvPr/>
        </p:nvGrpSpPr>
        <p:grpSpPr>
          <a:xfrm rot="1056970">
            <a:off x="6046093" y="1682069"/>
            <a:ext cx="803433" cy="803550"/>
            <a:chOff x="570875" y="4322250"/>
            <a:chExt cx="443300" cy="443325"/>
          </a:xfrm>
        </p:grpSpPr>
        <p:sp>
          <p:nvSpPr>
            <p:cNvPr id="187" name="Google Shape;187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9"/>
          <p:cNvSpPr/>
          <p:nvPr/>
        </p:nvSpPr>
        <p:spPr>
          <a:xfrm rot="2466685">
            <a:off x="6136548" y="961352"/>
            <a:ext cx="394362" cy="37655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 rot="-1609489">
            <a:off x="6713312" y="1198287"/>
            <a:ext cx="283826" cy="2710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 rot="2926195">
            <a:off x="8434174" y="1412981"/>
            <a:ext cx="212540" cy="2029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 rot="-1609101">
            <a:off x="7513412" y="329101"/>
            <a:ext cx="191497" cy="18284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01" name="Google Shape;201;p20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2" name="Google Shape;202;p20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/>
          <p:nvPr/>
        </p:nvSpPr>
        <p:spPr>
          <a:xfrm>
            <a:off x="457200" y="762771"/>
            <a:ext cx="8229600" cy="39204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 txBox="1"/>
          <p:nvPr>
            <p:ph idx="4294967295" type="title"/>
          </p:nvPr>
        </p:nvSpPr>
        <p:spPr>
          <a:xfrm>
            <a:off x="457200" y="-100"/>
            <a:ext cx="2743200" cy="62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10" name="Google Shape;210;p21"/>
          <p:cNvSpPr/>
          <p:nvPr/>
        </p:nvSpPr>
        <p:spPr>
          <a:xfrm>
            <a:off x="1908701" y="1737800"/>
            <a:ext cx="648600" cy="204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our office</a:t>
            </a:r>
            <a:endParaRPr sz="8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1118775" y="2059000"/>
            <a:ext cx="116100" cy="1161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A6D68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2863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2876700" y="3649850"/>
            <a:ext cx="116100" cy="1161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A6D68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2863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3871825" y="1825700"/>
            <a:ext cx="116100" cy="1161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A6D68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2863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4612675" y="4005500"/>
            <a:ext cx="116100" cy="1161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A6D68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2863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6755625" y="2356225"/>
            <a:ext cx="116100" cy="1161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A6D68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2863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7394775" y="4005500"/>
            <a:ext cx="116100" cy="1161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A6D68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2863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