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ora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C7B0B9-1CFE-4905-A783-AEAB0BA93CEC}">
  <a:tblStyle styleId="{7CC7B0B9-1CFE-4905-A783-AEAB0BA93C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ora-italic.fntdata"/><Relationship Id="rId14" Type="http://schemas.openxmlformats.org/officeDocument/2006/relationships/slide" Target="slides/slide9.xml"/><Relationship Id="rId36" Type="http://schemas.openxmlformats.org/officeDocument/2006/relationships/font" Target="fonts/Lora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Lor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1422c4bed_147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1422c4bed_147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lora" TargetMode="External"/><Relationship Id="rId4" Type="http://schemas.openxmlformats.org/officeDocument/2006/relationships/hyperlink" Target="https://www.fontsquirrel.com/fonts/quattrocento-san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b="1"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pigargo.jpg"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  <a:endParaRPr i="1" sz="180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1434479" y="1543021"/>
            <a:ext cx="5817846" cy="3375716"/>
            <a:chOff x="1641825" y="1470659"/>
            <a:chExt cx="6329938" cy="3672849"/>
          </a:xfrm>
        </p:grpSpPr>
        <p:sp>
          <p:nvSpPr>
            <p:cNvPr id="227" name="Google Shape;227;p24"/>
            <p:cNvSpPr/>
            <p:nvPr/>
          </p:nvSpPr>
          <p:spPr>
            <a:xfrm>
              <a:off x="5666561" y="1572690"/>
              <a:ext cx="2261100" cy="2487300"/>
            </a:xfrm>
            <a:custGeom>
              <a:rect b="b" l="l" r="r" t="t"/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204629" y="3921008"/>
              <a:ext cx="2028900" cy="1222500"/>
            </a:xfrm>
            <a:custGeom>
              <a:rect b="b" l="l" r="r" t="t"/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637463" y="1572694"/>
              <a:ext cx="2334300" cy="2568000"/>
            </a:xfrm>
            <a:custGeom>
              <a:rect b="b" l="l" r="r" t="t"/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3074969" y="1841674"/>
              <a:ext cx="2785200" cy="2685000"/>
            </a:xfrm>
            <a:custGeom>
              <a:rect b="b" l="l" r="r" t="t"/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641825" y="1470659"/>
              <a:ext cx="1894500" cy="2117400"/>
            </a:xfrm>
            <a:custGeom>
              <a:rect b="b" l="l" r="r" t="t"/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3147411" y="1881133"/>
              <a:ext cx="2670600" cy="2574300"/>
            </a:xfrm>
            <a:custGeom>
              <a:rect b="b" l="l" r="r" t="t"/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715780" y="1502667"/>
              <a:ext cx="1785900" cy="2005500"/>
            </a:xfrm>
            <a:custGeom>
              <a:rect b="b" l="l" r="r" t="t"/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259214" y="3939376"/>
              <a:ext cx="1919700" cy="1156500"/>
            </a:xfrm>
            <a:custGeom>
              <a:rect b="b" l="l" r="r" t="t"/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1889009" y="1753768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4"/>
            <p:cNvSpPr txBox="1"/>
            <p:nvPr/>
          </p:nvSpPr>
          <p:spPr>
            <a:xfrm flipH="1">
              <a:off x="1889155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6889077" y="1765027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4"/>
            <p:cNvSpPr txBox="1"/>
            <p:nvPr/>
          </p:nvSpPr>
          <p:spPr>
            <a:xfrm flipH="1">
              <a:off x="6889077" y="2160003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4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4"/>
            <p:cNvSpPr txBox="1"/>
            <p:nvPr/>
          </p:nvSpPr>
          <p:spPr>
            <a:xfrm flipH="1">
              <a:off x="4457422" y="4399578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1" name="Google Shape;24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6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2" y="3208963"/>
              <a:ext cx="1421420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4"/>
            <p:cNvSpPr/>
            <p:nvPr/>
          </p:nvSpPr>
          <p:spPr>
            <a:xfrm>
              <a:off x="2832396" y="2843275"/>
              <a:ext cx="1359300" cy="1538700"/>
            </a:xfrm>
            <a:custGeom>
              <a:rect b="b" l="l" r="r" t="t"/>
              <a:pathLst>
                <a:path extrusionOk="0" h="120000" w="12000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 flipH="1">
              <a:off x="2806266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3238254" y="3544050"/>
              <a:ext cx="707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4"/>
            <p:cNvSpPr txBox="1"/>
            <p:nvPr/>
          </p:nvSpPr>
          <p:spPr>
            <a:xfrm flipH="1">
              <a:off x="3238202" y="3724200"/>
              <a:ext cx="8445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8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7" name="Google Shape;24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1" cy="1352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4" y="1679537"/>
              <a:ext cx="2167148" cy="215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4"/>
            <p:cNvSpPr/>
            <p:nvPr/>
          </p:nvSpPr>
          <p:spPr>
            <a:xfrm>
              <a:off x="4177304" y="1986754"/>
              <a:ext cx="2513400" cy="1993800"/>
            </a:xfrm>
            <a:custGeom>
              <a:rect b="b" l="l" r="r" t="t"/>
              <a:pathLst>
                <a:path extrusionOk="0" h="120000" w="12000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4364960" y="2260496"/>
              <a:ext cx="97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4"/>
            <p:cNvSpPr txBox="1"/>
            <p:nvPr/>
          </p:nvSpPr>
          <p:spPr>
            <a:xfrm flipH="1">
              <a:off x="4364998" y="2733375"/>
              <a:ext cx="1352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608175" y="3078672"/>
              <a:ext cx="1002600" cy="1421400"/>
            </a:xfrm>
            <a:custGeom>
              <a:rect b="b" l="l" r="r" t="t"/>
              <a:pathLst>
                <a:path extrusionOk="0" h="120000" w="12000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 flipH="1">
              <a:off x="5887588" y="3330130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4"/>
            <p:cNvSpPr txBox="1"/>
            <p:nvPr/>
          </p:nvSpPr>
          <p:spPr>
            <a:xfrm flipH="1">
              <a:off x="5573436" y="4073250"/>
              <a:ext cx="5931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b="0" i="0" sz="8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5887700" y="3149975"/>
              <a:ext cx="593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6" name="Google Shape;256;p24"/>
          <p:cNvSpPr txBox="1"/>
          <p:nvPr/>
        </p:nvSpPr>
        <p:spPr>
          <a:xfrm>
            <a:off x="5626525" y="4664250"/>
            <a:ext cx="321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b="1" lang="en" sz="1200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http://slidemodel.com</a:t>
            </a:r>
            <a:endParaRPr sz="1200">
              <a:solidFill>
                <a:srgbClr val="1D1D1B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263" name="Google Shape;263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{7CC7B0B9-1CFE-4905-A783-AEAB0BA93CEC}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760452" y="382625"/>
            <a:ext cx="7623096" cy="363147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>
            <p:ph idx="4294967295" type="title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469085" y="4390077"/>
            <a:ext cx="205838" cy="27281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91" name="Google Shape;291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92" name="Google Shape;292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3" name="Google Shape;293;p2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304" name="Google Shape;304;p28"/>
          <p:cNvSpPr txBox="1"/>
          <p:nvPr>
            <p:ph idx="4294967295" type="subTitle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05" name="Google Shape;305;p28"/>
          <p:cNvSpPr txBox="1"/>
          <p:nvPr>
            <p:ph idx="4294967295" type="ctrTitle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306" name="Google Shape;306;p28"/>
          <p:cNvSpPr txBox="1"/>
          <p:nvPr>
            <p:ph idx="4294967295" type="subTitle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07" name="Google Shape;307;p28"/>
          <p:cNvSpPr txBox="1"/>
          <p:nvPr>
            <p:ph idx="4294967295" type="ctrTitle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08" name="Google Shape;308;p28"/>
          <p:cNvSpPr txBox="1"/>
          <p:nvPr>
            <p:ph idx="4294967295" type="subTitle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309" name="Google Shape;309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310" name="Google Shape;310;p2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2" name="Google Shape;322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9" name="Google Shape;329;p29"/>
          <p:cNvCxnSpPr>
            <a:endCxn id="328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30" name="Google Shape;330;p29"/>
          <p:cNvCxnSpPr>
            <a:endCxn id="327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31" name="Google Shape;331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7" name="Google Shape;337;p30"/>
          <p:cNvSpPr txBox="1"/>
          <p:nvPr>
            <p:ph idx="1" type="body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30"/>
          <p:cNvSpPr txBox="1"/>
          <p:nvPr>
            <p:ph idx="2" type="body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30"/>
          <p:cNvSpPr txBox="1"/>
          <p:nvPr>
            <p:ph idx="3" type="body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0" name="Google Shape;340;p30"/>
          <p:cNvSpPr txBox="1"/>
          <p:nvPr>
            <p:ph idx="1" type="body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1" name="Google Shape;341;p30"/>
          <p:cNvSpPr txBox="1"/>
          <p:nvPr>
            <p:ph idx="2" type="body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2" name="Google Shape;342;p30"/>
          <p:cNvSpPr txBox="1"/>
          <p:nvPr>
            <p:ph idx="3" type="body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43" name="Google Shape;343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4" name="Google Shape;344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action="ppaction://hlinksldjump"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b="1"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354" name="Google Shape;3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p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63" name="Google Shape;363;p32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4" name="Google Shape;364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5" name="Google Shape;365;p3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4" name="Google Shape;374;p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75" name="Google Shape;375;p33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6" name="Google Shape;376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7" name="Google Shape;377;p3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/>
          <p:nvPr/>
        </p:nvSpPr>
        <p:spPr>
          <a:xfrm>
            <a:off x="52449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6" name="Google Shape;386;p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8" name="Google Shape;388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9" name="Google Shape;389;p3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/>
          <p:nvPr/>
        </p:nvSpPr>
        <p:spPr>
          <a:xfrm>
            <a:off x="4778025" y="938708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8" name="Google Shape;398;p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00" name="Google Shape;40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01" name="Google Shape;401;p3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36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4" name="Google Shape;424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these pages: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  <a:endParaRPr b="1" sz="1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4" name="Google Shape;434;p3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35" name="Google Shape;435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6" name="Google Shape;436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2" name="Google Shape;442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b="1"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48" name="Google Shape;448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49" name="Google Shape;449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64" name="Google Shape;464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0" name="Google Shape;470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78" name="Google Shape;478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84" name="Google Shape;484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2" name="Google Shape;492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1" name="Google Shape;501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04" name="Google Shape;50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07" name="Google Shape;507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1" name="Google Shape;511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19" name="Google Shape;519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26" name="Google Shape;526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2" name="Google Shape;532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35" name="Google Shape;535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1" name="Google Shape;541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44" name="Google Shape;544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2" name="Google Shape;552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58" name="Google Shape;558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67" name="Google Shape;567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2" name="Google Shape;572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77" name="Google Shape;577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2" name="Google Shape;582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85" name="Google Shape;585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88" name="Google Shape;588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2" name="Google Shape;592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95" name="Google Shape;595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06" name="Google Shape;606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0" name="Google Shape;610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13" name="Google Shape;613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18" name="Google Shape;618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23" name="Google Shape;623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0" name="Google Shape;630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0" name="Google Shape;640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44" name="Google Shape;644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48" name="Google Shape;648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54" name="Google Shape;654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57" name="Google Shape;657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65" name="Google Shape;665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2" name="Google Shape;672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75" name="Google Shape;675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84" name="Google Shape;684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93" name="Google Shape;693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96" name="Google Shape;696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03" name="Google Shape;703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1" name="Google Shape;711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15" name="Google Shape;715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2" name="Google Shape;722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26" name="Google Shape;726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0" name="Google Shape;730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36" name="Google Shape;736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64" name="Google Shape;764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88" name="Google Shape;788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03" name="Google Shape;803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07" name="Google Shape;807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14" name="Google Shape;814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23" name="Google Shape;823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27" name="Google Shape;827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33" name="Google Shape;833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1" name="Google Shape;841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48" name="Google Shape;848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58" name="Google Shape;858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0" name="Google Shape;870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76" name="Google Shape;876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84" name="Google Shape;88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87" name="Google Shape;88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0" name="Google Shape;890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903" name="Google Shape;903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