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Nixie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76415B-25F2-4B41-8414-F54F25E605DC}">
  <a:tblStyle styleId="{DD76415B-25F2-4B41-8414-F54F25E605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ixieOne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d36154fc_19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d36154fc_19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470e89c18_8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470e89c18_8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A">
  <p:cSld name="BLANK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B">
  <p:cSld name="BLANK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roboto-slab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11" name="Google Shape;111;p1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5027850" y="1905225"/>
            <a:ext cx="3658200" cy="30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17259"/>
          <a:stretch/>
        </p:blipFill>
        <p:spPr>
          <a:xfrm>
            <a:off x="239738" y="1559425"/>
            <a:ext cx="4331576" cy="358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22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27" name="Google Shape;227;p22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39" name="Google Shape;239;p23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1146025" y="1767275"/>
            <a:ext cx="34314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2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1222225" y="2118500"/>
            <a:ext cx="2541300" cy="2541300"/>
          </a:xfrm>
          <a:prstGeom prst="ellipse">
            <a:avLst/>
          </a:prstGeom>
          <a:noFill/>
          <a:ln cap="flat" cmpd="sng" w="76200">
            <a:solidFill>
              <a:srgbClr val="94BF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B8D61"/>
                </a:solidFill>
                <a:latin typeface="Nixie One"/>
                <a:ea typeface="Nixie One"/>
                <a:cs typeface="Nixie One"/>
                <a:sym typeface="Nixie One"/>
              </a:rPr>
              <a:t>White</a:t>
            </a:r>
            <a:endParaRPr b="1">
              <a:solidFill>
                <a:srgbClr val="3B8D6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5564054" y="2118500"/>
            <a:ext cx="2541300" cy="2541300"/>
          </a:xfrm>
          <a:prstGeom prst="ellipse">
            <a:avLst/>
          </a:prstGeom>
          <a:noFill/>
          <a:ln cap="flat" cmpd="sng" w="7620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Black</a:t>
            </a:r>
            <a:endParaRPr b="1">
              <a:solidFill>
                <a:srgbClr val="18637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253" name="Google Shape;253;p24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254" name="Google Shape;254;p24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4"/>
          <p:cNvSpPr/>
          <p:nvPr/>
        </p:nvSpPr>
        <p:spPr>
          <a:xfrm>
            <a:off x="3393139" y="2118500"/>
            <a:ext cx="2541300" cy="2541300"/>
          </a:xfrm>
          <a:prstGeom prst="ellipse">
            <a:avLst/>
          </a:prstGeom>
          <a:solidFill>
            <a:srgbClr val="0E3142">
              <a:alpha val="2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Gray</a:t>
            </a:r>
            <a:endParaRPr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0" name="Google Shape;260;p2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idx="4294967295" type="title"/>
          </p:nvPr>
        </p:nvSpPr>
        <p:spPr>
          <a:xfrm>
            <a:off x="387475" y="366857"/>
            <a:ext cx="27588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4057"/>
                </a:solidFill>
              </a:rPr>
              <a:t>Or use diagrams to explain complex ideas</a:t>
            </a:r>
            <a:endParaRPr>
              <a:solidFill>
                <a:srgbClr val="124057"/>
              </a:solidFill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3759030" y="3738863"/>
            <a:ext cx="2718300" cy="749700"/>
          </a:xfrm>
          <a:prstGeom prst="homePlate">
            <a:avLst>
              <a:gd fmla="val 35440" name="adj"/>
            </a:avLst>
          </a:prstGeom>
          <a:solidFill>
            <a:srgbClr val="124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3759031" y="3003935"/>
            <a:ext cx="3488400" cy="749700"/>
          </a:xfrm>
          <a:prstGeom prst="homePlate">
            <a:avLst>
              <a:gd fmla="val 35440" name="adj"/>
            </a:avLst>
          </a:prstGeom>
          <a:solidFill>
            <a:srgbClr val="3B8D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3759030" y="2258772"/>
            <a:ext cx="2227500" cy="749700"/>
          </a:xfrm>
          <a:prstGeom prst="homePlate">
            <a:avLst>
              <a:gd fmla="val 35440" name="adj"/>
            </a:avLst>
          </a:prstGeom>
          <a:solidFill>
            <a:srgbClr val="1657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3759031" y="1508916"/>
            <a:ext cx="2554800" cy="749700"/>
          </a:xfrm>
          <a:prstGeom prst="homePlate">
            <a:avLst>
              <a:gd fmla="val 35440" name="adj"/>
            </a:avLst>
          </a:prstGeom>
          <a:solidFill>
            <a:srgbClr val="94BF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2898297" y="1312390"/>
            <a:ext cx="882600" cy="954000"/>
          </a:xfrm>
          <a:custGeom>
            <a:rect b="b" l="l" r="r" t="t"/>
            <a:pathLst>
              <a:path extrusionOk="0" h="120000" w="12000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2892403" y="2131252"/>
            <a:ext cx="888600" cy="880200"/>
          </a:xfrm>
          <a:custGeom>
            <a:rect b="b" l="l" r="r" t="t"/>
            <a:pathLst>
              <a:path extrusionOk="0" h="120000" w="12000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5"/>
          <p:cNvSpPr/>
          <p:nvPr/>
        </p:nvSpPr>
        <p:spPr>
          <a:xfrm flipH="1" rot="10800000">
            <a:off x="2892221" y="3007612"/>
            <a:ext cx="888900" cy="876000"/>
          </a:xfrm>
          <a:custGeom>
            <a:rect b="b" l="l" r="r" t="t"/>
            <a:pathLst>
              <a:path extrusionOk="0" h="120000" w="12000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"/>
          <p:cNvSpPr/>
          <p:nvPr/>
        </p:nvSpPr>
        <p:spPr>
          <a:xfrm flipH="1" rot="10800000">
            <a:off x="2894448" y="3752039"/>
            <a:ext cx="886500" cy="939600"/>
          </a:xfrm>
          <a:custGeom>
            <a:rect b="b" l="l" r="r" t="t"/>
            <a:pathLst>
              <a:path extrusionOk="0" h="120000" w="120000">
                <a:moveTo>
                  <a:pt x="277" y="0"/>
                </a:moveTo>
                <a:lnTo>
                  <a:pt x="120000" y="25882"/>
                </a:lnTo>
                <a:lnTo>
                  <a:pt x="120000" y="120000"/>
                </a:lnTo>
                <a:lnTo>
                  <a:pt x="0" y="105098"/>
                </a:lnTo>
                <a:cubicBezTo>
                  <a:pt x="184" y="70065"/>
                  <a:pt x="92" y="35032"/>
                  <a:pt x="277" y="0"/>
                </a:cubicBezTo>
                <a:close/>
              </a:path>
            </a:pathLst>
          </a:custGeom>
          <a:solidFill>
            <a:srgbClr val="0B2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/>
          <p:nvPr/>
        </p:nvSpPr>
        <p:spPr>
          <a:xfrm rot="10800000">
            <a:off x="2022738" y="3747891"/>
            <a:ext cx="878100" cy="941700"/>
          </a:xfrm>
          <a:custGeom>
            <a:rect b="b" l="l" r="r" t="t"/>
            <a:pathLst>
              <a:path extrusionOk="0" h="120000" w="120000">
                <a:moveTo>
                  <a:pt x="33" y="0"/>
                </a:moveTo>
                <a:lnTo>
                  <a:pt x="120000" y="25565"/>
                </a:lnTo>
                <a:lnTo>
                  <a:pt x="120000" y="120000"/>
                </a:lnTo>
                <a:lnTo>
                  <a:pt x="313" y="105130"/>
                </a:lnTo>
                <a:cubicBezTo>
                  <a:pt x="499" y="70173"/>
                  <a:pt x="-152" y="34956"/>
                  <a:pt x="33" y="0"/>
                </a:cubicBezTo>
                <a:close/>
              </a:path>
            </a:pathLst>
          </a:custGeom>
          <a:solidFill>
            <a:srgbClr val="124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/>
          <p:nvPr/>
        </p:nvSpPr>
        <p:spPr>
          <a:xfrm flipH="1">
            <a:off x="2018279" y="2127156"/>
            <a:ext cx="882900" cy="876000"/>
          </a:xfrm>
          <a:custGeom>
            <a:rect b="b" l="l" r="r" t="t"/>
            <a:pathLst>
              <a:path extrusionOk="0" h="120000" w="12000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/>
          <p:nvPr/>
        </p:nvSpPr>
        <p:spPr>
          <a:xfrm flipH="1">
            <a:off x="2016085" y="1314437"/>
            <a:ext cx="886800" cy="939600"/>
          </a:xfrm>
          <a:custGeom>
            <a:rect b="b" l="l" r="r" t="t"/>
            <a:pathLst>
              <a:path extrusionOk="0" h="120000" w="12000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/>
          <p:nvPr/>
        </p:nvSpPr>
        <p:spPr>
          <a:xfrm rot="10800000">
            <a:off x="2021437" y="3003323"/>
            <a:ext cx="877500" cy="872100"/>
          </a:xfrm>
          <a:custGeom>
            <a:rect b="b" l="l" r="r" t="t"/>
            <a:pathLst>
              <a:path extrusionOk="0" h="120000" w="12000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1985550" y="1413550"/>
            <a:ext cx="477600" cy="3290400"/>
          </a:xfrm>
          <a:custGeom>
            <a:rect b="b" l="l" r="r" t="t"/>
            <a:pathLst>
              <a:path extrusionOk="0" h="120000" w="12000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3878923" y="16542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  <a:endParaRPr b="1"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0" name="Google Shape;280;p25"/>
          <p:cNvCxnSpPr/>
          <p:nvPr/>
        </p:nvCxnSpPr>
        <p:spPr>
          <a:xfrm>
            <a:off x="4475989" y="1682588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25"/>
          <p:cNvSpPr txBox="1"/>
          <p:nvPr/>
        </p:nvSpPr>
        <p:spPr>
          <a:xfrm>
            <a:off x="4531749" y="1667625"/>
            <a:ext cx="14547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P</a:t>
            </a: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lace your own text here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3878949" y="2391975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 b="1" sz="2400"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3" name="Google Shape;283;p25"/>
          <p:cNvCxnSpPr/>
          <p:nvPr/>
        </p:nvCxnSpPr>
        <p:spPr>
          <a:xfrm>
            <a:off x="4475988" y="2420358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25"/>
          <p:cNvSpPr txBox="1"/>
          <p:nvPr/>
        </p:nvSpPr>
        <p:spPr>
          <a:xfrm>
            <a:off x="4531759" y="2409499"/>
            <a:ext cx="1385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3878948" y="31510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 b="1"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6" name="Google Shape;286;p25"/>
          <p:cNvCxnSpPr/>
          <p:nvPr/>
        </p:nvCxnSpPr>
        <p:spPr>
          <a:xfrm>
            <a:off x="4475988" y="3179384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25"/>
          <p:cNvSpPr txBox="1"/>
          <p:nvPr/>
        </p:nvSpPr>
        <p:spPr>
          <a:xfrm>
            <a:off x="4531759" y="3094313"/>
            <a:ext cx="1385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3878949" y="38816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04</a:t>
            </a:r>
            <a:endParaRPr b="1"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9" name="Google Shape;289;p25"/>
          <p:cNvCxnSpPr/>
          <p:nvPr/>
        </p:nvCxnSpPr>
        <p:spPr>
          <a:xfrm>
            <a:off x="4475986" y="3909976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p25"/>
          <p:cNvSpPr txBox="1"/>
          <p:nvPr/>
        </p:nvSpPr>
        <p:spPr>
          <a:xfrm>
            <a:off x="4531757" y="3826146"/>
            <a:ext cx="1385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91" name="Google Shape;291;p25"/>
          <p:cNvSpPr/>
          <p:nvPr/>
        </p:nvSpPr>
        <p:spPr>
          <a:xfrm flipH="1">
            <a:off x="3787126" y="1509779"/>
            <a:ext cx="91800" cy="2978700"/>
          </a:xfrm>
          <a:custGeom>
            <a:rect b="b" l="l" r="r" t="t"/>
            <a:pathLst>
              <a:path extrusionOk="0" h="120000" w="12000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5363350" y="4488475"/>
            <a:ext cx="3711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b="1" lang="en" sz="1200" u="sng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http://slidemodel.com</a:t>
            </a:r>
            <a:endParaRPr b="1" sz="1200">
              <a:solidFill>
                <a:srgbClr val="18637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3188124" y="1646372"/>
            <a:ext cx="327815" cy="28606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>
            <a:off x="3185080" y="2464274"/>
            <a:ext cx="333902" cy="333902"/>
            <a:chOff x="5941025" y="3634400"/>
            <a:chExt cx="467650" cy="467650"/>
          </a:xfrm>
        </p:grpSpPr>
        <p:sp>
          <p:nvSpPr>
            <p:cNvPr id="295" name="Google Shape;295;p25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25"/>
          <p:cNvGrpSpPr/>
          <p:nvPr/>
        </p:nvGrpSpPr>
        <p:grpSpPr>
          <a:xfrm>
            <a:off x="3167257" y="3244367"/>
            <a:ext cx="369549" cy="274765"/>
            <a:chOff x="5247525" y="3007275"/>
            <a:chExt cx="517575" cy="384825"/>
          </a:xfrm>
        </p:grpSpPr>
        <p:sp>
          <p:nvSpPr>
            <p:cNvPr id="302" name="Google Shape;302;p2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25"/>
          <p:cNvGrpSpPr/>
          <p:nvPr/>
        </p:nvGrpSpPr>
        <p:grpSpPr>
          <a:xfrm>
            <a:off x="3199432" y="4046966"/>
            <a:ext cx="305199" cy="319997"/>
            <a:chOff x="5961125" y="1623900"/>
            <a:chExt cx="427450" cy="448175"/>
          </a:xfrm>
        </p:grpSpPr>
        <p:sp>
          <p:nvSpPr>
            <p:cNvPr id="305" name="Google Shape;305;p25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2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18" name="Google Shape;318;p26"/>
          <p:cNvGraphicFramePr/>
          <p:nvPr/>
        </p:nvGraphicFramePr>
        <p:xfrm>
          <a:off x="1046800" y="201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{DD76415B-25F2-4B41-8414-F54F25E605DC}</a:tableStyleId>
              </a:tblPr>
              <a:tblGrid>
                <a:gridCol w="1823450"/>
                <a:gridCol w="1823450"/>
                <a:gridCol w="1823450"/>
                <a:gridCol w="1823450"/>
              </a:tblGrid>
              <a:tr h="66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4BF6E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Yellow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Blue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4454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Orange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</a:tr>
            </a:tbl>
          </a:graphicData>
        </a:graphic>
      </p:graphicFrame>
      <p:grpSp>
        <p:nvGrpSpPr>
          <p:cNvPr id="319" name="Google Shape;319;p26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320" name="Google Shape;320;p2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/>
          <p:nvPr/>
        </p:nvSpPr>
        <p:spPr>
          <a:xfrm>
            <a:off x="1146037" y="637776"/>
            <a:ext cx="7301627" cy="347833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 txBox="1"/>
          <p:nvPr>
            <p:ph idx="4294967295" type="title"/>
          </p:nvPr>
        </p:nvSpPr>
        <p:spPr>
          <a:xfrm>
            <a:off x="0" y="4595650"/>
            <a:ext cx="9144000" cy="5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2399575" y="1435075"/>
            <a:ext cx="6684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our office</a:t>
            </a:r>
            <a:endParaRPr b="1" sz="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33" name="Google Shape;333;p27"/>
          <p:cNvCxnSpPr/>
          <p:nvPr/>
        </p:nvCxnSpPr>
        <p:spPr>
          <a:xfrm>
            <a:off x="1753050" y="16375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4" name="Google Shape;334;p27"/>
          <p:cNvCxnSpPr/>
          <p:nvPr/>
        </p:nvCxnSpPr>
        <p:spPr>
          <a:xfrm>
            <a:off x="3317650" y="30560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5" name="Google Shape;335;p27"/>
          <p:cNvCxnSpPr/>
          <p:nvPr/>
        </p:nvCxnSpPr>
        <p:spPr>
          <a:xfrm>
            <a:off x="4796850" y="3324100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6" name="Google Shape;336;p27"/>
          <p:cNvCxnSpPr/>
          <p:nvPr/>
        </p:nvCxnSpPr>
        <p:spPr>
          <a:xfrm>
            <a:off x="4231125" y="14548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7" name="Google Shape;337;p27"/>
          <p:cNvCxnSpPr/>
          <p:nvPr/>
        </p:nvCxnSpPr>
        <p:spPr>
          <a:xfrm>
            <a:off x="7427025" y="3458500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8" name="Google Shape;338;p27"/>
          <p:cNvCxnSpPr/>
          <p:nvPr/>
        </p:nvCxnSpPr>
        <p:spPr>
          <a:xfrm>
            <a:off x="6775950" y="18882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9" name="Google Shape;339;p2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idx="4294967295" type="ctrTitle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89,526,124</a:t>
            </a:r>
            <a:endParaRPr sz="12000"/>
          </a:p>
        </p:txBody>
      </p:sp>
      <p:sp>
        <p:nvSpPr>
          <p:cNvPr id="345" name="Google Shape;345;p28"/>
          <p:cNvSpPr txBox="1"/>
          <p:nvPr>
            <p:ph idx="4294967295" type="subTitle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6" name="Google Shape;346;p2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>
            <p:ph idx="4294967295" type="ctrTitle"/>
          </p:nvPr>
        </p:nvSpPr>
        <p:spPr>
          <a:xfrm>
            <a:off x="1679775" y="419400"/>
            <a:ext cx="6626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94BF6E"/>
                </a:solidFill>
              </a:rPr>
              <a:t>89,526,124$</a:t>
            </a:r>
            <a:endParaRPr sz="7200">
              <a:solidFill>
                <a:srgbClr val="94BF6E"/>
              </a:solidFill>
            </a:endParaRPr>
          </a:p>
        </p:txBody>
      </p:sp>
      <p:sp>
        <p:nvSpPr>
          <p:cNvPr id="352" name="Google Shape;352;p29"/>
          <p:cNvSpPr txBox="1"/>
          <p:nvPr>
            <p:ph idx="4294967295" type="subTitle"/>
          </p:nvPr>
        </p:nvSpPr>
        <p:spPr>
          <a:xfrm>
            <a:off x="1679775" y="1106508"/>
            <a:ext cx="6626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53" name="Google Shape;353;p29"/>
          <p:cNvSpPr txBox="1"/>
          <p:nvPr>
            <p:ph idx="4294967295" type="ctrTitle"/>
          </p:nvPr>
        </p:nvSpPr>
        <p:spPr>
          <a:xfrm>
            <a:off x="1679775" y="3505493"/>
            <a:ext cx="6626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65751"/>
                </a:solidFill>
              </a:rPr>
              <a:t>100%</a:t>
            </a:r>
            <a:endParaRPr sz="7200">
              <a:solidFill>
                <a:srgbClr val="165751"/>
              </a:solidFill>
            </a:endParaRPr>
          </a:p>
        </p:txBody>
      </p:sp>
      <p:sp>
        <p:nvSpPr>
          <p:cNvPr id="354" name="Google Shape;354;p29"/>
          <p:cNvSpPr txBox="1"/>
          <p:nvPr>
            <p:ph idx="4294967295" type="subTitle"/>
          </p:nvPr>
        </p:nvSpPr>
        <p:spPr>
          <a:xfrm>
            <a:off x="1679775" y="4192600"/>
            <a:ext cx="6626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55" name="Google Shape;355;p29"/>
          <p:cNvSpPr txBox="1"/>
          <p:nvPr>
            <p:ph idx="4294967295" type="ctrTitle"/>
          </p:nvPr>
        </p:nvSpPr>
        <p:spPr>
          <a:xfrm>
            <a:off x="1679775" y="1962446"/>
            <a:ext cx="6626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B8D61"/>
                </a:solidFill>
              </a:rPr>
              <a:t>185,244</a:t>
            </a:r>
            <a:r>
              <a:rPr lang="en" sz="4800">
                <a:solidFill>
                  <a:srgbClr val="3B8D61"/>
                </a:solidFill>
              </a:rPr>
              <a:t> users</a:t>
            </a:r>
            <a:endParaRPr sz="4800">
              <a:solidFill>
                <a:srgbClr val="3B8D61"/>
              </a:solidFill>
            </a:endParaRPr>
          </a:p>
        </p:txBody>
      </p:sp>
      <p:sp>
        <p:nvSpPr>
          <p:cNvPr id="356" name="Google Shape;356;p29"/>
          <p:cNvSpPr txBox="1"/>
          <p:nvPr>
            <p:ph idx="4294967295" type="subTitle"/>
          </p:nvPr>
        </p:nvSpPr>
        <p:spPr>
          <a:xfrm>
            <a:off x="1679775" y="2649554"/>
            <a:ext cx="6626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57" name="Google Shape;357;p29"/>
          <p:cNvSpPr/>
          <p:nvPr/>
        </p:nvSpPr>
        <p:spPr>
          <a:xfrm>
            <a:off x="822083" y="2036360"/>
            <a:ext cx="708604" cy="74708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3B8D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29"/>
          <p:cNvGrpSpPr/>
          <p:nvPr/>
        </p:nvGrpSpPr>
        <p:grpSpPr>
          <a:xfrm>
            <a:off x="793780" y="3622751"/>
            <a:ext cx="765211" cy="719944"/>
            <a:chOff x="5972700" y="2330200"/>
            <a:chExt cx="411625" cy="387275"/>
          </a:xfrm>
        </p:grpSpPr>
        <p:sp>
          <p:nvSpPr>
            <p:cNvPr id="359" name="Google Shape;359;p2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1657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1657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29"/>
          <p:cNvGrpSpPr/>
          <p:nvPr/>
        </p:nvGrpSpPr>
        <p:grpSpPr>
          <a:xfrm>
            <a:off x="767754" y="570276"/>
            <a:ext cx="817263" cy="593160"/>
            <a:chOff x="4604550" y="3714775"/>
            <a:chExt cx="439625" cy="319075"/>
          </a:xfrm>
        </p:grpSpPr>
        <p:sp>
          <p:nvSpPr>
            <p:cNvPr id="362" name="Google Shape;362;p2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94BF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94BF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2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1053050" y="2290250"/>
            <a:ext cx="2731800" cy="2010900"/>
          </a:xfrm>
          <a:prstGeom prst="homePlate">
            <a:avLst>
              <a:gd fmla="val 30129" name="adj"/>
            </a:avLst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first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3262563" y="2290250"/>
            <a:ext cx="2784000" cy="2010900"/>
          </a:xfrm>
          <a:prstGeom prst="chevron">
            <a:avLst>
              <a:gd fmla="val 29853" name="adj"/>
            </a:avLst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second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5524609" y="2290250"/>
            <a:ext cx="2784000" cy="2010900"/>
          </a:xfrm>
          <a:prstGeom prst="chevron">
            <a:avLst>
              <a:gd fmla="val 29853" name="adj"/>
            </a:avLst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73" name="Google Shape;373;p30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374" name="Google Shape;374;p3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3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82" name="Google Shape;382;p31"/>
          <p:cNvSpPr txBox="1"/>
          <p:nvPr>
            <p:ph idx="1" type="body"/>
          </p:nvPr>
        </p:nvSpPr>
        <p:spPr>
          <a:xfrm>
            <a:off x="1146025" y="177165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83" name="Google Shape;383;p31"/>
          <p:cNvSpPr txBox="1"/>
          <p:nvPr>
            <p:ph idx="2" type="body"/>
          </p:nvPr>
        </p:nvSpPr>
        <p:spPr>
          <a:xfrm>
            <a:off x="3679388" y="177165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84" name="Google Shape;384;p31"/>
          <p:cNvSpPr txBox="1"/>
          <p:nvPr>
            <p:ph idx="3" type="body"/>
          </p:nvPr>
        </p:nvSpPr>
        <p:spPr>
          <a:xfrm>
            <a:off x="6212750" y="177165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5" name="Google Shape;385;p31"/>
          <p:cNvSpPr txBox="1"/>
          <p:nvPr>
            <p:ph idx="1" type="body"/>
          </p:nvPr>
        </p:nvSpPr>
        <p:spPr>
          <a:xfrm>
            <a:off x="1146025" y="335280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86" name="Google Shape;386;p31"/>
          <p:cNvSpPr txBox="1"/>
          <p:nvPr>
            <p:ph idx="2" type="body"/>
          </p:nvPr>
        </p:nvSpPr>
        <p:spPr>
          <a:xfrm>
            <a:off x="3679388" y="335280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87" name="Google Shape;387;p31"/>
          <p:cNvSpPr txBox="1"/>
          <p:nvPr>
            <p:ph idx="3" type="body"/>
          </p:nvPr>
        </p:nvSpPr>
        <p:spPr>
          <a:xfrm>
            <a:off x="6212750" y="335280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88" name="Google Shape;388;p3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389" name="Google Shape;389;p3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3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123" name="Google Shape;123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4" name="Google Shape;124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4"/>
          <p:cNvSpPr txBox="1"/>
          <p:nvPr/>
        </p:nvSpPr>
        <p:spPr>
          <a:xfrm>
            <a:off x="1146025" y="1926668"/>
            <a:ext cx="34605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EDIT IN GOOGLE SLIDES</a:t>
            </a:r>
            <a:endParaRPr b="1" sz="1200">
              <a:solidFill>
                <a:srgbClr val="114454"/>
              </a:solidFill>
              <a:highlight>
                <a:srgbClr val="94BF6E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Click on the button under the presentation preview that says "Use as Google Slides Theme".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will get a copy of this document on your Google Drive and will be able to edit, add or delete slides.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have to be signed in to your Google account.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5074909" y="1926668"/>
            <a:ext cx="36117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EDIT IN POWERPOINT®</a:t>
            </a:r>
            <a:endParaRPr b="1" sz="1200">
              <a:solidFill>
                <a:srgbClr val="114454"/>
              </a:solidFill>
              <a:highlight>
                <a:srgbClr val="94BF6E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Click on the button under the presentation preview that says "Download as PowerPoint template". You will get a .pptx file that you can edit in PowerPoint.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Remember to download and install the fonts used in this presentation (you’ll find the links to the font files needed in the </a:t>
            </a:r>
            <a:r>
              <a:rPr b="1" lang="en" sz="12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)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1146025" y="4244427"/>
            <a:ext cx="75408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More info on how to use this template at </a:t>
            </a:r>
            <a:r>
              <a:rPr b="1" lang="en" sz="9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This template is free to use under </a:t>
            </a:r>
            <a:r>
              <a:rPr b="1" lang="en" sz="9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. 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can keep the Credits slide or mention SlidesCarnival and other resources used in a slide footer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.</a:t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3" name="Google Shape;133;p1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637B"/>
                </a:solidFill>
              </a:rPr>
              <a:t>You can copy&amp;paste graphs from </a:t>
            </a:r>
            <a:r>
              <a:rPr lang="en" u="sng">
                <a:solidFill>
                  <a:srgbClr val="18637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Sheets</a:t>
            </a:r>
            <a:endParaRPr>
              <a:solidFill>
                <a:srgbClr val="18637B"/>
              </a:solidFill>
            </a:endParaRPr>
          </a:p>
        </p:txBody>
      </p:sp>
      <p:pic>
        <p:nvPicPr>
          <p:cNvPr id="401" name="Google Shape;4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025" y="486950"/>
            <a:ext cx="4467950" cy="37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/>
          <p:nvPr/>
        </p:nvSpPr>
        <p:spPr>
          <a:xfrm>
            <a:off x="54516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3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  <a:endParaRPr b="1" sz="1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09" name="Google Shape;409;p33"/>
          <p:cNvSpPr/>
          <p:nvPr/>
        </p:nvSpPr>
        <p:spPr>
          <a:xfrm>
            <a:off x="55449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10" name="Google Shape;410;p3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"/>
          <p:cNvSpPr/>
          <p:nvPr/>
        </p:nvSpPr>
        <p:spPr>
          <a:xfrm>
            <a:off x="56102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4"/>
          <p:cNvSpPr/>
          <p:nvPr/>
        </p:nvSpPr>
        <p:spPr>
          <a:xfrm>
            <a:off x="57419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17" name="Google Shape;417;p34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  <a:endParaRPr b="1" sz="1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18" name="Google Shape;418;p3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"/>
          <p:cNvSpPr/>
          <p:nvPr/>
        </p:nvSpPr>
        <p:spPr>
          <a:xfrm>
            <a:off x="5168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53674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25" name="Google Shape;425;p35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 sz="1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26" name="Google Shape;426;p3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/>
          <p:nvPr/>
        </p:nvSpPr>
        <p:spPr>
          <a:xfrm>
            <a:off x="4364125" y="889976"/>
            <a:ext cx="4367924" cy="340047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>
            <a:off x="4546902" y="1070550"/>
            <a:ext cx="4002300" cy="25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3" name="Google Shape;433;p36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 sz="1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34" name="Google Shape;434;p3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idx="4294967295" type="subTitle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40" name="Google Shape;440;p3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46" name="Google Shape;446;p38"/>
          <p:cNvSpPr txBox="1"/>
          <p:nvPr>
            <p:ph idx="1" type="body"/>
          </p:nvPr>
        </p:nvSpPr>
        <p:spPr>
          <a:xfrm>
            <a:off x="1146025" y="2221750"/>
            <a:ext cx="7540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47" name="Google Shape;447;p38"/>
          <p:cNvSpPr/>
          <p:nvPr/>
        </p:nvSpPr>
        <p:spPr>
          <a:xfrm>
            <a:off x="384312" y="911602"/>
            <a:ext cx="297381" cy="266947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54" name="Google Shape;454;p39"/>
          <p:cNvSpPr txBox="1"/>
          <p:nvPr>
            <p:ph idx="1" type="body"/>
          </p:nvPr>
        </p:nvSpPr>
        <p:spPr>
          <a:xfrm>
            <a:off x="1174800" y="1655650"/>
            <a:ext cx="7512000" cy="22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This presentation uses the following typographies and colors: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Titles: Roboto Slab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Body copy: Nixie One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download the fonts on these pages: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3B8D6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https://www.fontsquirrel.com/fonts/nixie-one</a:t>
            </a:r>
            <a:endParaRPr b="1" sz="1400">
              <a:solidFill>
                <a:srgbClr val="3B8D6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3B8D6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https://www.fontsquirrel.com/fonts/roboto-slab</a:t>
            </a:r>
            <a:endParaRPr b="1" sz="1400">
              <a:solidFill>
                <a:srgbClr val="3B8D6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Steel </a:t>
            </a:r>
            <a:r>
              <a:rPr b="1" lang="en" sz="1400">
                <a:solidFill>
                  <a:srgbClr val="18637B"/>
                </a:solidFill>
              </a:rPr>
              <a:t>#18637b</a:t>
            </a:r>
            <a:r>
              <a:rPr lang="en" sz="1400"/>
              <a:t> / </a:t>
            </a:r>
            <a:r>
              <a:rPr b="1" lang="en" sz="1400"/>
              <a:t>Dark steel #114454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Light Green </a:t>
            </a:r>
            <a:r>
              <a:rPr b="1" lang="en" sz="1400">
                <a:solidFill>
                  <a:srgbClr val="94BF6E"/>
                </a:solidFill>
              </a:rPr>
              <a:t>#94bf6e</a:t>
            </a:r>
            <a:r>
              <a:rPr lang="en" sz="1400"/>
              <a:t> / </a:t>
            </a:r>
            <a:r>
              <a:rPr b="1" lang="en" sz="1400"/>
              <a:t>Green </a:t>
            </a:r>
            <a:r>
              <a:rPr b="1" lang="en" sz="1400">
                <a:solidFill>
                  <a:srgbClr val="3B8D61"/>
                </a:solidFill>
              </a:rPr>
              <a:t>#3b8d61</a:t>
            </a:r>
            <a:r>
              <a:rPr lang="en" sz="1400"/>
              <a:t> / </a:t>
            </a:r>
            <a:r>
              <a:rPr b="1" lang="en" sz="1400"/>
              <a:t>Dark green </a:t>
            </a:r>
            <a:r>
              <a:rPr b="1" lang="en" sz="1400">
                <a:solidFill>
                  <a:srgbClr val="165751"/>
                </a:solidFill>
              </a:rPr>
              <a:t>#165751</a:t>
            </a:r>
            <a:endParaRPr b="1" sz="1400">
              <a:solidFill>
                <a:srgbClr val="165751"/>
              </a:solidFill>
            </a:endParaRPr>
          </a:p>
        </p:txBody>
      </p:sp>
      <p:sp>
        <p:nvSpPr>
          <p:cNvPr id="455" name="Google Shape;455;p39"/>
          <p:cNvSpPr txBox="1"/>
          <p:nvPr/>
        </p:nvSpPr>
        <p:spPr>
          <a:xfrm>
            <a:off x="1146025" y="4400250"/>
            <a:ext cx="769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B8D61"/>
                </a:solidFill>
                <a:latin typeface="Roboto Slab"/>
                <a:ea typeface="Roboto Slab"/>
                <a:cs typeface="Roboto Slab"/>
                <a:sym typeface="Roboto Slab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400371" y="918550"/>
            <a:ext cx="289545" cy="253042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/>
          <p:nvPr/>
        </p:nvSpPr>
        <p:spPr>
          <a:xfrm>
            <a:off x="6248575" y="7692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This means that you can: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Isn’t that nice? :)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Examples: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63" name="Google Shape;463;p40"/>
          <p:cNvGrpSpPr/>
          <p:nvPr/>
        </p:nvGrpSpPr>
        <p:grpSpPr>
          <a:xfrm>
            <a:off x="620375" y="555432"/>
            <a:ext cx="291294" cy="379973"/>
            <a:chOff x="590250" y="244200"/>
            <a:chExt cx="407975" cy="532175"/>
          </a:xfrm>
        </p:grpSpPr>
        <p:sp>
          <p:nvSpPr>
            <p:cNvPr id="464" name="Google Shape;464;p4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40"/>
          <p:cNvGrpSpPr/>
          <p:nvPr/>
        </p:nvGrpSpPr>
        <p:grpSpPr>
          <a:xfrm>
            <a:off x="1089883" y="611516"/>
            <a:ext cx="316516" cy="263466"/>
            <a:chOff x="1247825" y="322750"/>
            <a:chExt cx="443300" cy="369000"/>
          </a:xfrm>
        </p:grpSpPr>
        <p:sp>
          <p:nvSpPr>
            <p:cNvPr id="479" name="Google Shape;479;p4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40"/>
          <p:cNvGrpSpPr/>
          <p:nvPr/>
        </p:nvGrpSpPr>
        <p:grpSpPr>
          <a:xfrm>
            <a:off x="1576795" y="610213"/>
            <a:ext cx="302593" cy="266072"/>
            <a:chOff x="1929775" y="320925"/>
            <a:chExt cx="423800" cy="372650"/>
          </a:xfrm>
        </p:grpSpPr>
        <p:sp>
          <p:nvSpPr>
            <p:cNvPr id="485" name="Google Shape;485;p4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40"/>
          <p:cNvSpPr/>
          <p:nvPr/>
        </p:nvSpPr>
        <p:spPr>
          <a:xfrm>
            <a:off x="2083954" y="600625"/>
            <a:ext cx="247812" cy="285207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0"/>
          <p:cNvSpPr/>
          <p:nvPr/>
        </p:nvSpPr>
        <p:spPr>
          <a:xfrm>
            <a:off x="2580816" y="601500"/>
            <a:ext cx="213897" cy="28345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40"/>
          <p:cNvGrpSpPr/>
          <p:nvPr/>
        </p:nvGrpSpPr>
        <p:grpSpPr>
          <a:xfrm>
            <a:off x="3504845" y="580207"/>
            <a:ext cx="286082" cy="326066"/>
            <a:chOff x="4630125" y="278900"/>
            <a:chExt cx="400675" cy="456675"/>
          </a:xfrm>
        </p:grpSpPr>
        <p:sp>
          <p:nvSpPr>
            <p:cNvPr id="493" name="Google Shape;493;p4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40"/>
          <p:cNvSpPr/>
          <p:nvPr/>
        </p:nvSpPr>
        <p:spPr>
          <a:xfrm>
            <a:off x="3963582" y="600197"/>
            <a:ext cx="327815" cy="28606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40"/>
          <p:cNvGrpSpPr/>
          <p:nvPr/>
        </p:nvGrpSpPr>
        <p:grpSpPr>
          <a:xfrm>
            <a:off x="624730" y="1044504"/>
            <a:ext cx="291276" cy="355197"/>
            <a:chOff x="596350" y="929175"/>
            <a:chExt cx="407950" cy="497475"/>
          </a:xfrm>
        </p:grpSpPr>
        <p:sp>
          <p:nvSpPr>
            <p:cNvPr id="499" name="Google Shape;499;p4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40"/>
          <p:cNvGrpSpPr/>
          <p:nvPr/>
        </p:nvGrpSpPr>
        <p:grpSpPr>
          <a:xfrm>
            <a:off x="1579830" y="1096251"/>
            <a:ext cx="296524" cy="253898"/>
            <a:chOff x="1934025" y="1001650"/>
            <a:chExt cx="415300" cy="355600"/>
          </a:xfrm>
        </p:grpSpPr>
        <p:sp>
          <p:nvSpPr>
            <p:cNvPr id="507" name="Google Shape;507;p4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40"/>
          <p:cNvSpPr/>
          <p:nvPr/>
        </p:nvSpPr>
        <p:spPr>
          <a:xfrm>
            <a:off x="2058752" y="1074873"/>
            <a:ext cx="298238" cy="296506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0"/>
          <p:cNvSpPr/>
          <p:nvPr/>
        </p:nvSpPr>
        <p:spPr>
          <a:xfrm>
            <a:off x="2539087" y="1089652"/>
            <a:ext cx="297381" cy="266947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0"/>
          <p:cNvSpPr/>
          <p:nvPr/>
        </p:nvSpPr>
        <p:spPr>
          <a:xfrm>
            <a:off x="3023330" y="1091829"/>
            <a:ext cx="288688" cy="262591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0"/>
          <p:cNvSpPr/>
          <p:nvPr/>
        </p:nvSpPr>
        <p:spPr>
          <a:xfrm>
            <a:off x="3512804" y="1094435"/>
            <a:ext cx="269553" cy="2573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40"/>
          <p:cNvGrpSpPr/>
          <p:nvPr/>
        </p:nvGrpSpPr>
        <p:grpSpPr>
          <a:xfrm>
            <a:off x="3979138" y="1077116"/>
            <a:ext cx="297381" cy="297809"/>
            <a:chOff x="5294400" y="974850"/>
            <a:chExt cx="416500" cy="417100"/>
          </a:xfrm>
        </p:grpSpPr>
        <p:sp>
          <p:nvSpPr>
            <p:cNvPr id="516" name="Google Shape;516;p4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4423442" y="1043647"/>
            <a:ext cx="368674" cy="359106"/>
            <a:chOff x="5916675" y="927975"/>
            <a:chExt cx="516350" cy="502950"/>
          </a:xfrm>
        </p:grpSpPr>
        <p:sp>
          <p:nvSpPr>
            <p:cNvPr id="519" name="Google Shape;519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602114" y="1595319"/>
            <a:ext cx="332153" cy="224339"/>
            <a:chOff x="564675" y="1700625"/>
            <a:chExt cx="465200" cy="314200"/>
          </a:xfrm>
        </p:grpSpPr>
        <p:sp>
          <p:nvSpPr>
            <p:cNvPr id="522" name="Google Shape;522;p4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1082065" y="1540537"/>
            <a:ext cx="332153" cy="325209"/>
            <a:chOff x="1236875" y="1623900"/>
            <a:chExt cx="465200" cy="455475"/>
          </a:xfrm>
        </p:grpSpPr>
        <p:sp>
          <p:nvSpPr>
            <p:cNvPr id="526" name="Google Shape;526;p4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40"/>
          <p:cNvGrpSpPr/>
          <p:nvPr/>
        </p:nvGrpSpPr>
        <p:grpSpPr>
          <a:xfrm>
            <a:off x="1572440" y="1547499"/>
            <a:ext cx="311304" cy="311286"/>
            <a:chOff x="1923675" y="1633650"/>
            <a:chExt cx="436000" cy="435975"/>
          </a:xfrm>
        </p:grpSpPr>
        <p:sp>
          <p:nvSpPr>
            <p:cNvPr id="534" name="Google Shape;534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40"/>
          <p:cNvGrpSpPr/>
          <p:nvPr/>
        </p:nvGrpSpPr>
        <p:grpSpPr>
          <a:xfrm>
            <a:off x="2051088" y="1546196"/>
            <a:ext cx="313892" cy="313892"/>
            <a:chOff x="2594050" y="1631825"/>
            <a:chExt cx="439625" cy="439625"/>
          </a:xfrm>
        </p:grpSpPr>
        <p:sp>
          <p:nvSpPr>
            <p:cNvPr id="541" name="Google Shape;541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40"/>
          <p:cNvSpPr/>
          <p:nvPr/>
        </p:nvSpPr>
        <p:spPr>
          <a:xfrm>
            <a:off x="2544727" y="1559991"/>
            <a:ext cx="286082" cy="28608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40"/>
          <p:cNvGrpSpPr/>
          <p:nvPr/>
        </p:nvGrpSpPr>
        <p:grpSpPr>
          <a:xfrm>
            <a:off x="3040549" y="1522723"/>
            <a:ext cx="254773" cy="360838"/>
            <a:chOff x="3979850" y="1598950"/>
            <a:chExt cx="356825" cy="505375"/>
          </a:xfrm>
        </p:grpSpPr>
        <p:sp>
          <p:nvSpPr>
            <p:cNvPr id="547" name="Google Shape;547;p4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40"/>
          <p:cNvGrpSpPr/>
          <p:nvPr/>
        </p:nvGrpSpPr>
        <p:grpSpPr>
          <a:xfrm>
            <a:off x="3480069" y="1600103"/>
            <a:ext cx="335634" cy="206078"/>
            <a:chOff x="4595425" y="1707325"/>
            <a:chExt cx="470075" cy="288625"/>
          </a:xfrm>
        </p:grpSpPr>
        <p:sp>
          <p:nvSpPr>
            <p:cNvPr id="550" name="Google Shape;550;p4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40"/>
          <p:cNvGrpSpPr/>
          <p:nvPr/>
        </p:nvGrpSpPr>
        <p:grpSpPr>
          <a:xfrm>
            <a:off x="3976103" y="1549677"/>
            <a:ext cx="303468" cy="306931"/>
            <a:chOff x="5290150" y="1636700"/>
            <a:chExt cx="425025" cy="429875"/>
          </a:xfrm>
        </p:grpSpPr>
        <p:sp>
          <p:nvSpPr>
            <p:cNvPr id="556" name="Google Shape;556;p4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40"/>
          <p:cNvGrpSpPr/>
          <p:nvPr/>
        </p:nvGrpSpPr>
        <p:grpSpPr>
          <a:xfrm>
            <a:off x="4455179" y="1540537"/>
            <a:ext cx="305199" cy="319997"/>
            <a:chOff x="5961125" y="1623900"/>
            <a:chExt cx="427450" cy="448175"/>
          </a:xfrm>
        </p:grpSpPr>
        <p:sp>
          <p:nvSpPr>
            <p:cNvPr id="559" name="Google Shape;559;p4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40"/>
          <p:cNvGrpSpPr/>
          <p:nvPr/>
        </p:nvGrpSpPr>
        <p:grpSpPr>
          <a:xfrm>
            <a:off x="4924688" y="1548802"/>
            <a:ext cx="326066" cy="308680"/>
            <a:chOff x="6618700" y="1635475"/>
            <a:chExt cx="456675" cy="432325"/>
          </a:xfrm>
        </p:grpSpPr>
        <p:sp>
          <p:nvSpPr>
            <p:cNvPr id="567" name="Google Shape;567;p4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40"/>
          <p:cNvGrpSpPr/>
          <p:nvPr/>
        </p:nvGrpSpPr>
        <p:grpSpPr>
          <a:xfrm>
            <a:off x="639064" y="2044407"/>
            <a:ext cx="258254" cy="277371"/>
            <a:chOff x="616425" y="2329600"/>
            <a:chExt cx="361700" cy="388475"/>
          </a:xfrm>
        </p:grpSpPr>
        <p:sp>
          <p:nvSpPr>
            <p:cNvPr id="573" name="Google Shape;573;p4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1112071" y="2047013"/>
            <a:ext cx="272159" cy="272159"/>
            <a:chOff x="1278900" y="2333250"/>
            <a:chExt cx="381175" cy="381175"/>
          </a:xfrm>
        </p:grpSpPr>
        <p:sp>
          <p:nvSpPr>
            <p:cNvPr id="582" name="Google Shape;582;p4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1592004" y="2047013"/>
            <a:ext cx="272177" cy="272159"/>
            <a:chOff x="1951075" y="2333250"/>
            <a:chExt cx="381200" cy="381175"/>
          </a:xfrm>
        </p:grpSpPr>
        <p:sp>
          <p:nvSpPr>
            <p:cNvPr id="587" name="Google Shape;587;p4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2071954" y="2047013"/>
            <a:ext cx="272159" cy="272159"/>
            <a:chOff x="2623275" y="2333250"/>
            <a:chExt cx="381175" cy="381175"/>
          </a:xfrm>
        </p:grpSpPr>
        <p:sp>
          <p:nvSpPr>
            <p:cNvPr id="592" name="Google Shape;592;p4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40"/>
          <p:cNvGrpSpPr/>
          <p:nvPr/>
        </p:nvGrpSpPr>
        <p:grpSpPr>
          <a:xfrm>
            <a:off x="2615380" y="2000068"/>
            <a:ext cx="145210" cy="362587"/>
            <a:chOff x="3384375" y="2267500"/>
            <a:chExt cx="203375" cy="507825"/>
          </a:xfrm>
        </p:grpSpPr>
        <p:sp>
          <p:nvSpPr>
            <p:cNvPr id="597" name="Google Shape;597;p4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0"/>
          <p:cNvGrpSpPr/>
          <p:nvPr/>
        </p:nvGrpSpPr>
        <p:grpSpPr>
          <a:xfrm>
            <a:off x="3588312" y="2046139"/>
            <a:ext cx="119131" cy="270427"/>
            <a:chOff x="4747025" y="2332025"/>
            <a:chExt cx="166850" cy="378750"/>
          </a:xfrm>
        </p:grpSpPr>
        <p:sp>
          <p:nvSpPr>
            <p:cNvPr id="600" name="Google Shape;600;p4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40"/>
          <p:cNvGrpSpPr/>
          <p:nvPr/>
        </p:nvGrpSpPr>
        <p:grpSpPr>
          <a:xfrm>
            <a:off x="3106201" y="2001799"/>
            <a:ext cx="123468" cy="359106"/>
            <a:chOff x="4071800" y="2269925"/>
            <a:chExt cx="172925" cy="502950"/>
          </a:xfrm>
        </p:grpSpPr>
        <p:sp>
          <p:nvSpPr>
            <p:cNvPr id="603" name="Google Shape;603;p4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40"/>
          <p:cNvSpPr/>
          <p:nvPr/>
        </p:nvSpPr>
        <p:spPr>
          <a:xfrm>
            <a:off x="3991407" y="2039469"/>
            <a:ext cx="272159" cy="286939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40"/>
          <p:cNvGrpSpPr/>
          <p:nvPr/>
        </p:nvGrpSpPr>
        <p:grpSpPr>
          <a:xfrm>
            <a:off x="4463444" y="2044836"/>
            <a:ext cx="293900" cy="276514"/>
            <a:chOff x="5972700" y="2330200"/>
            <a:chExt cx="411625" cy="387275"/>
          </a:xfrm>
        </p:grpSpPr>
        <p:sp>
          <p:nvSpPr>
            <p:cNvPr id="607" name="Google Shape;607;p4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40"/>
          <p:cNvGrpSpPr/>
          <p:nvPr/>
        </p:nvGrpSpPr>
        <p:grpSpPr>
          <a:xfrm>
            <a:off x="721673" y="2493478"/>
            <a:ext cx="93052" cy="339114"/>
            <a:chOff x="732125" y="2958550"/>
            <a:chExt cx="130325" cy="474950"/>
          </a:xfrm>
        </p:grpSpPr>
        <p:sp>
          <p:nvSpPr>
            <p:cNvPr id="610" name="Google Shape;610;p4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40"/>
          <p:cNvSpPr/>
          <p:nvPr/>
        </p:nvSpPr>
        <p:spPr>
          <a:xfrm>
            <a:off x="1585360" y="2479805"/>
            <a:ext cx="285207" cy="366068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0"/>
          <p:cNvSpPr/>
          <p:nvPr/>
        </p:nvSpPr>
        <p:spPr>
          <a:xfrm>
            <a:off x="1142400" y="2479805"/>
            <a:ext cx="211308" cy="366068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40"/>
          <p:cNvGrpSpPr/>
          <p:nvPr/>
        </p:nvGrpSpPr>
        <p:grpSpPr>
          <a:xfrm>
            <a:off x="2043269" y="2504348"/>
            <a:ext cx="329547" cy="312161"/>
            <a:chOff x="2583100" y="2973775"/>
            <a:chExt cx="461550" cy="437200"/>
          </a:xfrm>
        </p:grpSpPr>
        <p:sp>
          <p:nvSpPr>
            <p:cNvPr id="621" name="Google Shape;621;p4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40"/>
          <p:cNvSpPr/>
          <p:nvPr/>
        </p:nvSpPr>
        <p:spPr>
          <a:xfrm>
            <a:off x="3496276" y="2511539"/>
            <a:ext cx="302593" cy="302593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40"/>
          <p:cNvGrpSpPr/>
          <p:nvPr/>
        </p:nvGrpSpPr>
        <p:grpSpPr>
          <a:xfrm>
            <a:off x="3945669" y="2528267"/>
            <a:ext cx="369549" cy="274765"/>
            <a:chOff x="5247525" y="3007275"/>
            <a:chExt cx="517575" cy="384825"/>
          </a:xfrm>
        </p:grpSpPr>
        <p:sp>
          <p:nvSpPr>
            <p:cNvPr id="625" name="Google Shape;625;p4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40"/>
          <p:cNvGrpSpPr/>
          <p:nvPr/>
        </p:nvGrpSpPr>
        <p:grpSpPr>
          <a:xfrm>
            <a:off x="3020557" y="2512613"/>
            <a:ext cx="291276" cy="297381"/>
            <a:chOff x="3951850" y="2985350"/>
            <a:chExt cx="407950" cy="416500"/>
          </a:xfrm>
        </p:grpSpPr>
        <p:sp>
          <p:nvSpPr>
            <p:cNvPr id="628" name="Google Shape;628;p4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40"/>
          <p:cNvGrpSpPr/>
          <p:nvPr/>
        </p:nvGrpSpPr>
        <p:grpSpPr>
          <a:xfrm>
            <a:off x="605166" y="3013430"/>
            <a:ext cx="337365" cy="259111"/>
            <a:chOff x="568950" y="3686775"/>
            <a:chExt cx="472500" cy="362900"/>
          </a:xfrm>
        </p:grpSpPr>
        <p:sp>
          <p:nvSpPr>
            <p:cNvPr id="633" name="Google Shape;633;p4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40"/>
          <p:cNvSpPr/>
          <p:nvPr/>
        </p:nvSpPr>
        <p:spPr>
          <a:xfrm>
            <a:off x="4492607" y="2497636"/>
            <a:ext cx="229551" cy="330421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40"/>
          <p:cNvGrpSpPr/>
          <p:nvPr/>
        </p:nvGrpSpPr>
        <p:grpSpPr>
          <a:xfrm>
            <a:off x="1087723" y="3035172"/>
            <a:ext cx="320854" cy="215646"/>
            <a:chOff x="1244800" y="3717225"/>
            <a:chExt cx="449375" cy="302025"/>
          </a:xfrm>
        </p:grpSpPr>
        <p:sp>
          <p:nvSpPr>
            <p:cNvPr id="638" name="Google Shape;638;p4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40"/>
          <p:cNvGrpSpPr/>
          <p:nvPr/>
        </p:nvGrpSpPr>
        <p:grpSpPr>
          <a:xfrm>
            <a:off x="1572012" y="3018642"/>
            <a:ext cx="312161" cy="243902"/>
            <a:chOff x="1923075" y="3694075"/>
            <a:chExt cx="437200" cy="341600"/>
          </a:xfrm>
        </p:grpSpPr>
        <p:sp>
          <p:nvSpPr>
            <p:cNvPr id="645" name="Google Shape;645;p4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40"/>
          <p:cNvGrpSpPr/>
          <p:nvPr/>
        </p:nvGrpSpPr>
        <p:grpSpPr>
          <a:xfrm>
            <a:off x="2054997" y="3014733"/>
            <a:ext cx="306074" cy="251292"/>
            <a:chOff x="2599525" y="3688600"/>
            <a:chExt cx="428675" cy="351950"/>
          </a:xfrm>
        </p:grpSpPr>
        <p:sp>
          <p:nvSpPr>
            <p:cNvPr id="655" name="Google Shape;655;p4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2549727" y="2997347"/>
            <a:ext cx="283476" cy="279549"/>
            <a:chOff x="3292425" y="3664250"/>
            <a:chExt cx="397025" cy="391525"/>
          </a:xfrm>
        </p:grpSpPr>
        <p:sp>
          <p:nvSpPr>
            <p:cNvPr id="659" name="Google Shape;659;p4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3006634" y="3033422"/>
            <a:ext cx="313910" cy="227820"/>
            <a:chOff x="3932350" y="3714775"/>
            <a:chExt cx="439650" cy="319075"/>
          </a:xfrm>
        </p:grpSpPr>
        <p:sp>
          <p:nvSpPr>
            <p:cNvPr id="663" name="Google Shape;663;p4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3486585" y="3033422"/>
            <a:ext cx="313892" cy="227820"/>
            <a:chOff x="4604550" y="3714775"/>
            <a:chExt cx="439625" cy="319075"/>
          </a:xfrm>
        </p:grpSpPr>
        <p:sp>
          <p:nvSpPr>
            <p:cNvPr id="669" name="Google Shape;669;p4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40"/>
          <p:cNvGrpSpPr/>
          <p:nvPr/>
        </p:nvGrpSpPr>
        <p:grpSpPr>
          <a:xfrm>
            <a:off x="3977835" y="3009949"/>
            <a:ext cx="299987" cy="266518"/>
            <a:chOff x="5292575" y="3681900"/>
            <a:chExt cx="420150" cy="373275"/>
          </a:xfrm>
        </p:grpSpPr>
        <p:sp>
          <p:nvSpPr>
            <p:cNvPr id="672" name="Google Shape;672;p4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40"/>
          <p:cNvGrpSpPr/>
          <p:nvPr/>
        </p:nvGrpSpPr>
        <p:grpSpPr>
          <a:xfrm>
            <a:off x="4440828" y="2976034"/>
            <a:ext cx="333902" cy="333902"/>
            <a:chOff x="5941025" y="3634400"/>
            <a:chExt cx="467650" cy="467650"/>
          </a:xfrm>
        </p:grpSpPr>
        <p:sp>
          <p:nvSpPr>
            <p:cNvPr id="680" name="Google Shape;680;p4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0"/>
          <p:cNvGrpSpPr/>
          <p:nvPr/>
        </p:nvGrpSpPr>
        <p:grpSpPr>
          <a:xfrm>
            <a:off x="4942092" y="2997347"/>
            <a:ext cx="291276" cy="291294"/>
            <a:chOff x="6643075" y="3664250"/>
            <a:chExt cx="407950" cy="407975"/>
          </a:xfrm>
        </p:grpSpPr>
        <p:sp>
          <p:nvSpPr>
            <p:cNvPr id="687" name="Google Shape;687;p4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0"/>
          <p:cNvGrpSpPr/>
          <p:nvPr/>
        </p:nvGrpSpPr>
        <p:grpSpPr>
          <a:xfrm>
            <a:off x="610379" y="3465124"/>
            <a:ext cx="315642" cy="315624"/>
            <a:chOff x="576250" y="4319400"/>
            <a:chExt cx="442075" cy="442050"/>
          </a:xfrm>
        </p:grpSpPr>
        <p:sp>
          <p:nvSpPr>
            <p:cNvPr id="690" name="Google Shape;690;p4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" name="Google Shape;694;p40"/>
          <p:cNvSpPr/>
          <p:nvPr/>
        </p:nvSpPr>
        <p:spPr>
          <a:xfrm>
            <a:off x="1077200" y="3526128"/>
            <a:ext cx="341720" cy="19303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0"/>
          <p:cNvSpPr/>
          <p:nvPr/>
        </p:nvSpPr>
        <p:spPr>
          <a:xfrm>
            <a:off x="3022902" y="3477866"/>
            <a:ext cx="289545" cy="289563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0"/>
          <p:cNvSpPr/>
          <p:nvPr/>
        </p:nvSpPr>
        <p:spPr>
          <a:xfrm>
            <a:off x="2542996" y="3496125"/>
            <a:ext cx="289545" cy="253042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0"/>
          <p:cNvSpPr/>
          <p:nvPr/>
        </p:nvSpPr>
        <p:spPr>
          <a:xfrm>
            <a:off x="3501506" y="3476563"/>
            <a:ext cx="292151" cy="29216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40"/>
          <p:cNvGrpSpPr/>
          <p:nvPr/>
        </p:nvGrpSpPr>
        <p:grpSpPr>
          <a:xfrm>
            <a:off x="3960449" y="3481207"/>
            <a:ext cx="334759" cy="276514"/>
            <a:chOff x="5268225" y="4341925"/>
            <a:chExt cx="468850" cy="387275"/>
          </a:xfrm>
        </p:grpSpPr>
        <p:sp>
          <p:nvSpPr>
            <p:cNvPr id="699" name="Google Shape;699;p4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40"/>
          <p:cNvGrpSpPr/>
          <p:nvPr/>
        </p:nvGrpSpPr>
        <p:grpSpPr>
          <a:xfrm>
            <a:off x="4457357" y="3472514"/>
            <a:ext cx="300844" cy="300844"/>
            <a:chOff x="5964175" y="4329750"/>
            <a:chExt cx="421350" cy="421350"/>
          </a:xfrm>
        </p:grpSpPr>
        <p:sp>
          <p:nvSpPr>
            <p:cNvPr id="708" name="Google Shape;708;p4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0"/>
          <p:cNvGrpSpPr/>
          <p:nvPr/>
        </p:nvGrpSpPr>
        <p:grpSpPr>
          <a:xfrm>
            <a:off x="1089883" y="3952465"/>
            <a:ext cx="316516" cy="306074"/>
            <a:chOff x="1247825" y="5001950"/>
            <a:chExt cx="443300" cy="428675"/>
          </a:xfrm>
        </p:grpSpPr>
        <p:sp>
          <p:nvSpPr>
            <p:cNvPr id="711" name="Google Shape;711;p4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40"/>
          <p:cNvGrpSpPr/>
          <p:nvPr/>
        </p:nvGrpSpPr>
        <p:grpSpPr>
          <a:xfrm>
            <a:off x="1598090" y="3937239"/>
            <a:ext cx="260003" cy="331296"/>
            <a:chOff x="1959600" y="4980625"/>
            <a:chExt cx="364150" cy="464000"/>
          </a:xfrm>
        </p:grpSpPr>
        <p:sp>
          <p:nvSpPr>
            <p:cNvPr id="718" name="Google Shape;718;p4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40"/>
          <p:cNvGrpSpPr/>
          <p:nvPr/>
        </p:nvGrpSpPr>
        <p:grpSpPr>
          <a:xfrm>
            <a:off x="2058924" y="3949859"/>
            <a:ext cx="298238" cy="306502"/>
            <a:chOff x="2605025" y="4998300"/>
            <a:chExt cx="417700" cy="429275"/>
          </a:xfrm>
        </p:grpSpPr>
        <p:sp>
          <p:nvSpPr>
            <p:cNvPr id="726" name="Google Shape;726;p4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40"/>
          <p:cNvGrpSpPr/>
          <p:nvPr/>
        </p:nvGrpSpPr>
        <p:grpSpPr>
          <a:xfrm>
            <a:off x="2509743" y="3952465"/>
            <a:ext cx="356500" cy="296935"/>
            <a:chOff x="3236425" y="5001950"/>
            <a:chExt cx="499300" cy="415875"/>
          </a:xfrm>
        </p:grpSpPr>
        <p:sp>
          <p:nvSpPr>
            <p:cNvPr id="730" name="Google Shape;730;p4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3032284" y="3937239"/>
            <a:ext cx="271302" cy="323031"/>
            <a:chOff x="3968275" y="4980625"/>
            <a:chExt cx="379975" cy="452425"/>
          </a:xfrm>
        </p:grpSpPr>
        <p:sp>
          <p:nvSpPr>
            <p:cNvPr id="737" name="Google Shape;737;p4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40"/>
          <p:cNvGrpSpPr/>
          <p:nvPr/>
        </p:nvGrpSpPr>
        <p:grpSpPr>
          <a:xfrm>
            <a:off x="4438650" y="4009407"/>
            <a:ext cx="343470" cy="186961"/>
            <a:chOff x="5937975" y="5081700"/>
            <a:chExt cx="481050" cy="261850"/>
          </a:xfrm>
        </p:grpSpPr>
        <p:sp>
          <p:nvSpPr>
            <p:cNvPr id="741" name="Google Shape;741;p4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0"/>
          <p:cNvGrpSpPr/>
          <p:nvPr/>
        </p:nvGrpSpPr>
        <p:grpSpPr>
          <a:xfrm>
            <a:off x="4963815" y="3973332"/>
            <a:ext cx="246508" cy="283458"/>
            <a:chOff x="6673500" y="5031175"/>
            <a:chExt cx="345250" cy="397000"/>
          </a:xfrm>
        </p:grpSpPr>
        <p:sp>
          <p:nvSpPr>
            <p:cNvPr id="745" name="Google Shape;745;p4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40"/>
          <p:cNvGrpSpPr/>
          <p:nvPr/>
        </p:nvGrpSpPr>
        <p:grpSpPr>
          <a:xfrm>
            <a:off x="3003171" y="596290"/>
            <a:ext cx="329547" cy="293900"/>
            <a:chOff x="3927500" y="301425"/>
            <a:chExt cx="461550" cy="411625"/>
          </a:xfrm>
        </p:grpSpPr>
        <p:sp>
          <p:nvSpPr>
            <p:cNvPr id="751" name="Google Shape;751;p4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40"/>
          <p:cNvGrpSpPr/>
          <p:nvPr/>
        </p:nvGrpSpPr>
        <p:grpSpPr>
          <a:xfrm>
            <a:off x="4946429" y="601949"/>
            <a:ext cx="282601" cy="282601"/>
            <a:chOff x="6649150" y="309350"/>
            <a:chExt cx="395800" cy="395800"/>
          </a:xfrm>
        </p:grpSpPr>
        <p:sp>
          <p:nvSpPr>
            <p:cNvPr id="779" name="Google Shape;779;p4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40"/>
          <p:cNvGrpSpPr/>
          <p:nvPr/>
        </p:nvGrpSpPr>
        <p:grpSpPr>
          <a:xfrm>
            <a:off x="4464301" y="608464"/>
            <a:ext cx="286957" cy="271731"/>
            <a:chOff x="5973900" y="318475"/>
            <a:chExt cx="401900" cy="380575"/>
          </a:xfrm>
        </p:grpSpPr>
        <p:sp>
          <p:nvSpPr>
            <p:cNvPr id="803" name="Google Shape;803;p4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40"/>
          <p:cNvGrpSpPr/>
          <p:nvPr/>
        </p:nvGrpSpPr>
        <p:grpSpPr>
          <a:xfrm>
            <a:off x="1104681" y="1044504"/>
            <a:ext cx="291276" cy="355197"/>
            <a:chOff x="1268550" y="929175"/>
            <a:chExt cx="407950" cy="497475"/>
          </a:xfrm>
        </p:grpSpPr>
        <p:sp>
          <p:nvSpPr>
            <p:cNvPr id="818" name="Google Shape;818;p4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40"/>
          <p:cNvGrpSpPr/>
          <p:nvPr/>
        </p:nvGrpSpPr>
        <p:grpSpPr>
          <a:xfrm>
            <a:off x="4915566" y="1057981"/>
            <a:ext cx="344326" cy="330421"/>
            <a:chOff x="6605925" y="948050"/>
            <a:chExt cx="482250" cy="462775"/>
          </a:xfrm>
        </p:grpSpPr>
        <p:sp>
          <p:nvSpPr>
            <p:cNvPr id="822" name="Google Shape;822;p4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40"/>
          <p:cNvGrpSpPr/>
          <p:nvPr/>
        </p:nvGrpSpPr>
        <p:grpSpPr>
          <a:xfrm>
            <a:off x="4995999" y="2036571"/>
            <a:ext cx="183462" cy="290866"/>
            <a:chOff x="6718575" y="2318625"/>
            <a:chExt cx="256950" cy="407375"/>
          </a:xfrm>
        </p:grpSpPr>
        <p:sp>
          <p:nvSpPr>
            <p:cNvPr id="829" name="Google Shape;829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2533645" y="2569126"/>
            <a:ext cx="308680" cy="187836"/>
            <a:chOff x="3269900" y="3064500"/>
            <a:chExt cx="432325" cy="263075"/>
          </a:xfrm>
        </p:grpSpPr>
        <p:sp>
          <p:nvSpPr>
            <p:cNvPr id="838" name="Google Shape;838;p4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40"/>
          <p:cNvGrpSpPr/>
          <p:nvPr/>
        </p:nvGrpSpPr>
        <p:grpSpPr>
          <a:xfrm>
            <a:off x="4975114" y="2511738"/>
            <a:ext cx="225213" cy="316516"/>
            <a:chOff x="6689325" y="2984125"/>
            <a:chExt cx="315425" cy="443300"/>
          </a:xfrm>
        </p:grpSpPr>
        <p:sp>
          <p:nvSpPr>
            <p:cNvPr id="842" name="Google Shape;842;p4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40"/>
          <p:cNvGrpSpPr/>
          <p:nvPr/>
        </p:nvGrpSpPr>
        <p:grpSpPr>
          <a:xfrm>
            <a:off x="1618529" y="3441652"/>
            <a:ext cx="217824" cy="352145"/>
            <a:chOff x="1988225" y="4286525"/>
            <a:chExt cx="305075" cy="493200"/>
          </a:xfrm>
        </p:grpSpPr>
        <p:sp>
          <p:nvSpPr>
            <p:cNvPr id="848" name="Google Shape;848;p4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40"/>
          <p:cNvGrpSpPr/>
          <p:nvPr/>
        </p:nvGrpSpPr>
        <p:grpSpPr>
          <a:xfrm>
            <a:off x="2080647" y="3466427"/>
            <a:ext cx="263038" cy="333027"/>
            <a:chOff x="2635450" y="4321225"/>
            <a:chExt cx="368400" cy="466425"/>
          </a:xfrm>
        </p:grpSpPr>
        <p:sp>
          <p:nvSpPr>
            <p:cNvPr id="856" name="Google Shape;856;p4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40"/>
          <p:cNvGrpSpPr/>
          <p:nvPr/>
        </p:nvGrpSpPr>
        <p:grpSpPr>
          <a:xfrm>
            <a:off x="4942092" y="3458163"/>
            <a:ext cx="291276" cy="326066"/>
            <a:chOff x="6643075" y="4309650"/>
            <a:chExt cx="407950" cy="456675"/>
          </a:xfrm>
        </p:grpSpPr>
        <p:sp>
          <p:nvSpPr>
            <p:cNvPr id="863" name="Google Shape;863;p4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0"/>
          <p:cNvGrpSpPr/>
          <p:nvPr/>
        </p:nvGrpSpPr>
        <p:grpSpPr>
          <a:xfrm>
            <a:off x="3935673" y="3918550"/>
            <a:ext cx="384328" cy="368674"/>
            <a:chOff x="5233525" y="4954450"/>
            <a:chExt cx="538275" cy="516350"/>
          </a:xfrm>
        </p:grpSpPr>
        <p:sp>
          <p:nvSpPr>
            <p:cNvPr id="873" name="Google Shape;873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40"/>
          <p:cNvGrpSpPr/>
          <p:nvPr/>
        </p:nvGrpSpPr>
        <p:grpSpPr>
          <a:xfrm>
            <a:off x="3452241" y="3925065"/>
            <a:ext cx="391290" cy="355643"/>
            <a:chOff x="4556450" y="4963575"/>
            <a:chExt cx="548025" cy="498100"/>
          </a:xfrm>
        </p:grpSpPr>
        <p:sp>
          <p:nvSpPr>
            <p:cNvPr id="885" name="Google Shape;885;p4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578641" y="4002017"/>
            <a:ext cx="378241" cy="209131"/>
            <a:chOff x="531800" y="5071350"/>
            <a:chExt cx="529750" cy="292900"/>
          </a:xfrm>
        </p:grpSpPr>
        <p:sp>
          <p:nvSpPr>
            <p:cNvPr id="891" name="Google Shape;891;p4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7243894" y="2260600"/>
            <a:ext cx="433992" cy="422729"/>
            <a:chOff x="5916675" y="927975"/>
            <a:chExt cx="516350" cy="502950"/>
          </a:xfrm>
        </p:grpSpPr>
        <p:sp>
          <p:nvSpPr>
            <p:cNvPr id="899" name="Google Shape;899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40"/>
          <p:cNvGrpSpPr/>
          <p:nvPr/>
        </p:nvGrpSpPr>
        <p:grpSpPr>
          <a:xfrm>
            <a:off x="6359914" y="2966502"/>
            <a:ext cx="1079481" cy="1051467"/>
            <a:chOff x="5916675" y="927975"/>
            <a:chExt cx="516350" cy="502950"/>
          </a:xfrm>
        </p:grpSpPr>
        <p:sp>
          <p:nvSpPr>
            <p:cNvPr id="902" name="Google Shape;902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40"/>
          <p:cNvGrpSpPr/>
          <p:nvPr/>
        </p:nvGrpSpPr>
        <p:grpSpPr>
          <a:xfrm>
            <a:off x="6360057" y="2260600"/>
            <a:ext cx="433992" cy="422729"/>
            <a:chOff x="5916675" y="927975"/>
            <a:chExt cx="516350" cy="502950"/>
          </a:xfrm>
        </p:grpSpPr>
        <p:sp>
          <p:nvSpPr>
            <p:cNvPr id="905" name="Google Shape;905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7" name="Google Shape;907;p40"/>
          <p:cNvSpPr/>
          <p:nvPr/>
        </p:nvSpPr>
        <p:spPr>
          <a:xfrm>
            <a:off x="7436055" y="24969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0"/>
          <p:cNvSpPr/>
          <p:nvPr/>
        </p:nvSpPr>
        <p:spPr>
          <a:xfrm>
            <a:off x="6552218" y="24969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0"/>
          <p:cNvSpPr/>
          <p:nvPr/>
        </p:nvSpPr>
        <p:spPr>
          <a:xfrm>
            <a:off x="6837753" y="35545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1"/>
          <p:cNvSpPr txBox="1"/>
          <p:nvPr/>
        </p:nvSpPr>
        <p:spPr>
          <a:xfrm>
            <a:off x="208765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Now you can use any emoji as an icon!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6" name="Google Shape;916;p41"/>
          <p:cNvSpPr txBox="1"/>
          <p:nvPr/>
        </p:nvSpPr>
        <p:spPr>
          <a:xfrm>
            <a:off x="7319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18637B"/>
                </a:highlight>
                <a:latin typeface="Roboto Slab"/>
                <a:ea typeface="Roboto Slab"/>
                <a:cs typeface="Roboto Slab"/>
                <a:sym typeface="Roboto Slab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18637B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7" name="Google Shape;917;p41"/>
          <p:cNvSpPr txBox="1"/>
          <p:nvPr/>
        </p:nvSpPr>
        <p:spPr>
          <a:xfrm>
            <a:off x="572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87AF64"/>
                </a:solidFill>
                <a:latin typeface="Roboto Slab"/>
                <a:ea typeface="Roboto Slab"/>
                <a:cs typeface="Roboto Slab"/>
                <a:sym typeface="Roboto Slab"/>
              </a:rPr>
              <a:t>😉</a:t>
            </a:r>
            <a:endParaRPr sz="9600">
              <a:solidFill>
                <a:srgbClr val="87AF6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8" name="Google Shape;918;p4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4294967295" type="ctrTitle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139" name="Google Shape;139;p15"/>
          <p:cNvSpPr txBox="1"/>
          <p:nvPr>
            <p:ph idx="4294967295" type="subTitle"/>
          </p:nvPr>
        </p:nvSpPr>
        <p:spPr>
          <a:xfrm>
            <a:off x="685800" y="1259025"/>
            <a:ext cx="5200200" cy="27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 am Jayden Smith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762" y="1234300"/>
            <a:ext cx="2728325" cy="27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Here you have a list of items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And some text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4294967295" type="ctrTitle"/>
          </p:nvPr>
        </p:nvSpPr>
        <p:spPr>
          <a:xfrm>
            <a:off x="685800" y="1583350"/>
            <a:ext cx="4153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4BF6E"/>
                </a:solidFill>
              </a:rPr>
              <a:t>BIG CONCEPT</a:t>
            </a:r>
            <a:endParaRPr sz="6000">
              <a:solidFill>
                <a:srgbClr val="94BF6E"/>
              </a:solidFill>
            </a:endParaRPr>
          </a:p>
        </p:txBody>
      </p:sp>
      <p:sp>
        <p:nvSpPr>
          <p:cNvPr id="175" name="Google Shape;175;p19"/>
          <p:cNvSpPr txBox="1"/>
          <p:nvPr>
            <p:ph idx="4294967295" type="subTitle"/>
          </p:nvPr>
        </p:nvSpPr>
        <p:spPr>
          <a:xfrm>
            <a:off x="685800" y="3106752"/>
            <a:ext cx="41532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sp>
        <p:nvSpPr>
          <p:cNvPr id="176" name="Google Shape;176;p19"/>
          <p:cNvSpPr/>
          <p:nvPr/>
        </p:nvSpPr>
        <p:spPr>
          <a:xfrm>
            <a:off x="7214073" y="747704"/>
            <a:ext cx="354081" cy="33809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cap="rnd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9"/>
          <p:cNvGrpSpPr/>
          <p:nvPr/>
        </p:nvGrpSpPr>
        <p:grpSpPr>
          <a:xfrm>
            <a:off x="6372292" y="1484384"/>
            <a:ext cx="2174700" cy="2174833"/>
            <a:chOff x="6643075" y="3664250"/>
            <a:chExt cx="407950" cy="407975"/>
          </a:xfrm>
        </p:grpSpPr>
        <p:sp>
          <p:nvSpPr>
            <p:cNvPr id="178" name="Google Shape;178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rgbClr val="94BF6E"/>
            </a:solidFill>
            <a:ln cap="rnd" cmpd="sng" w="19050">
              <a:solidFill>
                <a:srgbClr val="94BF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rgbClr val="94BF6E"/>
            </a:solidFill>
            <a:ln cap="rnd" cmpd="sng" w="19050">
              <a:solidFill>
                <a:srgbClr val="94BF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9"/>
          <p:cNvGrpSpPr/>
          <p:nvPr/>
        </p:nvGrpSpPr>
        <p:grpSpPr>
          <a:xfrm>
            <a:off x="4995953" y="3119892"/>
            <a:ext cx="981407" cy="981351"/>
            <a:chOff x="576250" y="4319400"/>
            <a:chExt cx="442075" cy="442050"/>
          </a:xfrm>
        </p:grpSpPr>
        <p:sp>
          <p:nvSpPr>
            <p:cNvPr id="181" name="Google Shape;181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18637B"/>
            </a:solidFill>
            <a:ln cap="rnd" cmpd="sng" w="19050">
              <a:solidFill>
                <a:srgbClr val="3B8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18637B"/>
            </a:solidFill>
            <a:ln cap="rnd" cmpd="sng" w="19050">
              <a:solidFill>
                <a:srgbClr val="3B8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18637B"/>
            </a:solidFill>
            <a:ln cap="rnd" cmpd="sng" w="19050">
              <a:solidFill>
                <a:srgbClr val="3B8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18637B"/>
            </a:solidFill>
            <a:ln cap="rnd" cmpd="sng" w="19050">
              <a:solidFill>
                <a:srgbClr val="3B8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9"/>
          <p:cNvSpPr/>
          <p:nvPr/>
        </p:nvSpPr>
        <p:spPr>
          <a:xfrm>
            <a:off x="5392191" y="1829072"/>
            <a:ext cx="585164" cy="55873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cap="rnd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rot="2384392">
            <a:off x="7003547" y="3733235"/>
            <a:ext cx="354079" cy="3380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cap="rnd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93" name="Google Shape;193;p2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94" name="Google Shape;194;p20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95" name="Google Shape;195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6" name="Google Shape;196;p2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09" name="Google Shape;209;p21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10" name="Google Shape;210;p21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2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12" name="Google Shape;212;p2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