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FE1C-F36D-CFCD-2883-06FAC82CF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9698C-C29A-F3D8-DBD6-3DBAF8475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1F7A6-ECCF-6037-E7B6-492BAF22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524A-1DDA-764C-9772-74E3CA18266E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A3892-4703-57CF-34A6-EBEA904D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96F90-AE40-F3DD-D56D-7F718742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2699-5AB5-5A46-A1C5-81F8BE83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9459-14CF-2BA0-297E-674E2897C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9CF5A-4E19-63F7-EFF5-97A007254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6AD19-A228-413A-63F6-3AC4047A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524A-1DDA-764C-9772-74E3CA18266E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78417-36CC-8144-9007-51DF9831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DD878-E9F8-E2D1-73C3-AA70CD60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2699-5AB5-5A46-A1C5-81F8BE83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7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EC133-9567-336B-2047-1F5F90478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8A54C-11B9-6A61-86FC-F24B548C2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40030-7D7F-EA36-5A56-D381752A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524A-1DDA-764C-9772-74E3CA18266E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48CCC-6553-AE06-97AC-B6390A82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8D857-11DC-5C6C-8FB3-D85AE86F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2699-5AB5-5A46-A1C5-81F8BE83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1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067-A98A-2ACD-D608-865A35AF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7488F-171C-FDED-2AA1-C09E054EA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40BA9-EF4F-BCD8-F0E1-D35740B5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524A-1DDA-764C-9772-74E3CA18266E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A1E3B-25F4-4A5B-B1B4-BF4C660B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2B63B-C080-194B-2589-4BF13B2F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2699-5AB5-5A46-A1C5-81F8BE83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2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4529-9480-FE68-A245-EAFF8878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294FC-773D-AF8E-64BF-5EDAA07B1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96548-BE9B-87BB-9055-F60A74DBB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524A-1DDA-764C-9772-74E3CA18266E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E8A78-63E3-7148-8234-7829C812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7412C-E61D-822A-79FE-0F828AE1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2699-5AB5-5A46-A1C5-81F8BE83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8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273C-4509-4DA8-94A9-D6B0FD2D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393F9-438F-3B1D-56DC-C458913F2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954E6-D203-8E48-1668-9B98D61E2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64CAA-FE5F-EA7A-3867-7C17DE194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524A-1DDA-764C-9772-74E3CA18266E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1D1B9-45B0-F931-02A7-F6E3A9A3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CEF23-FF04-1FA9-82A7-B14AD8E0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2699-5AB5-5A46-A1C5-81F8BE83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3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F0FC-CD25-4CC5-126A-A31EAFD8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64CCD-12F8-155D-58B9-BE89428BA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18E85-1308-2D7E-7497-8862688BD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8C9B3-F9C3-3F95-C551-B957531F9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517F4-DB86-B524-B7F1-8C35D615E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34E9E8-8A92-EC89-4DAF-35BC5D97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524A-1DDA-764C-9772-74E3CA18266E}" type="datetimeFigureOut">
              <a:rPr lang="en-US" smtClean="0"/>
              <a:t>12/9/24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BB880-958D-D1D1-F8D9-83A7A7F1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0A987-76E4-883E-9427-D5A51FF5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2699-5AB5-5A46-A1C5-81F8BE83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9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0CD21-598A-BEE4-1D5A-08367EB2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275F0-82F3-1A79-E391-40C37624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524A-1DDA-764C-9772-74E3CA18266E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F5D58-1659-8774-0621-104D6475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4ED0D-BEBC-9C94-52D7-35BCF380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2699-5AB5-5A46-A1C5-81F8BE83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2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C12E3-D997-B318-2B1A-F67B97AEC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524A-1DDA-764C-9772-74E3CA18266E}" type="datetimeFigureOut">
              <a:rPr lang="en-US" smtClean="0"/>
              <a:t>12/9/24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11AFB8-6D36-FE26-AB79-A80010B79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F551F-8280-6623-9381-D6949560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2699-5AB5-5A46-A1C5-81F8BE83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5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73E9-1202-72E2-00D6-3ED31527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235B8-679E-6E84-21CC-57FB19661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ABF4D-BBD8-6408-01DD-ADAF9BF07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F875A-75F9-AECB-2286-9505CF1D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524A-1DDA-764C-9772-74E3CA18266E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B5974-6766-E4A5-41BF-B953C2B2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ED6A1-554F-0035-A441-81189237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2699-5AB5-5A46-A1C5-81F8BE83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5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554C-2C11-B6C4-B0D9-BE705D73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372B6-44EF-70FB-9A51-9CCC73558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A36A0-7B6B-FD2A-2A3E-BE5E4344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A86B5-5956-0686-1EC3-FD5C8C69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524A-1DDA-764C-9772-74E3CA18266E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8AD58-915B-AC71-75C5-91226163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3DDC1-E082-E791-8F40-202CEB02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2699-5AB5-5A46-A1C5-81F8BE83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1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DD574E-DF55-29A6-DC2E-D57A1901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F68F5-CF96-F447-B610-D377E876A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60221-3F5E-1F45-1260-9EB8D44E2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B524A-1DDA-764C-9772-74E3CA18266E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CCBD9-E467-CD24-61F7-AED839785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E2235-B9FB-718C-0F39-ABAFE6564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82699-5AB5-5A46-A1C5-81F8BE83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5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chael Jordan Forever">
            <a:extLst>
              <a:ext uri="{FF2B5EF4-FFF2-40B4-BE49-F238E27FC236}">
                <a16:creationId xmlns:a16="http://schemas.microsoft.com/office/drawing/2014/main" id="{43DDA299-0CE9-60AE-653F-35227930A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9" y="946189"/>
            <a:ext cx="6000748" cy="453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5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Peterson</dc:creator>
  <cp:lastModifiedBy>Michael Peterson</cp:lastModifiedBy>
  <cp:revision>1</cp:revision>
  <dcterms:created xsi:type="dcterms:W3CDTF">2024-12-09T18:56:02Z</dcterms:created>
  <dcterms:modified xsi:type="dcterms:W3CDTF">2024-12-09T19:03:08Z</dcterms:modified>
</cp:coreProperties>
</file>