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2"/>
  </p:normalViewPr>
  <p:slideViewPr>
    <p:cSldViewPr snapToGrid="0">
      <p:cViewPr varScale="1">
        <p:scale>
          <a:sx n="90" d="100"/>
          <a:sy n="90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75D9E-3823-7434-1599-F8E944F1B1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AD7C9A-E5EB-CFCD-67CA-A9159D3B97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9071A-3EDB-D651-DAB7-F4D617C4A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22F4-1E23-6640-909D-0C3DF3EAD47D}" type="datetimeFigureOut">
              <a:rPr lang="en-US" smtClean="0"/>
              <a:t>12/14/24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FCBD5-BD3E-2553-94E1-4921EB0B8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FAEA8-64DC-6F1A-AADF-E656615B2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2286-A31A-1A4F-9102-A976F3A26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389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3B21C-D8DB-431F-3348-EA9968A9E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EE103-FAF3-5EE5-28F1-C363E680B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4C9B7-E8E6-0EE9-0C5A-DB1F8901E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22F4-1E23-6640-909D-0C3DF3EAD47D}" type="datetimeFigureOut">
              <a:rPr lang="en-US" smtClean="0"/>
              <a:t>12/14/24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1D690-B9A0-AF88-5A9D-3BFADC188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EEF35-FBA9-230D-61BE-6F087D5CD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2286-A31A-1A4F-9102-A976F3A26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18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E904D5-6E62-146B-066A-780B529DF5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ECAFDD-9CF2-C07A-B47B-FC8C75FF4A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19BB3-540F-777F-FBA4-4BB43E1A9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22F4-1E23-6640-909D-0C3DF3EAD47D}" type="datetimeFigureOut">
              <a:rPr lang="en-US" smtClean="0"/>
              <a:t>12/14/24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6D762-F551-3F84-CF6F-C0AC3A58C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CDFAC-97C5-8452-9BFF-D9CE4ACDC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2286-A31A-1A4F-9102-A976F3A26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24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1E8AC-624B-3F67-8D5C-26DBA5857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D32CA-888F-F95C-5941-31BC4286C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BE084-853D-B091-3057-44DD54640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22F4-1E23-6640-909D-0C3DF3EAD47D}" type="datetimeFigureOut">
              <a:rPr lang="en-US" smtClean="0"/>
              <a:t>12/14/24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0A290-0024-1599-1753-0B1B6221A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C1A46-1B6A-D437-BF6F-420CD351D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2286-A31A-1A4F-9102-A976F3A26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05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E34A9-9BA0-0DD2-DE13-D9177EF66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00EE2-5286-372B-D5C0-188D83830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6C53E-C361-E238-039C-B91E44EBC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22F4-1E23-6640-909D-0C3DF3EAD47D}" type="datetimeFigureOut">
              <a:rPr lang="en-US" smtClean="0"/>
              <a:t>12/14/24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C1E68-3613-2112-8861-4964BC323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DDEE8-D3BD-5734-2A22-81DA30F30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2286-A31A-1A4F-9102-A976F3A26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51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C3777-2EAE-CDB8-EC4A-F96B564D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86F50-7DCE-0E57-8F75-3EC12B53D7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8F699-C98C-7862-C4A4-DDD5BBD58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ADEAF9-CAF3-0DD8-107F-C78384336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22F4-1E23-6640-909D-0C3DF3EAD47D}" type="datetimeFigureOut">
              <a:rPr lang="en-US" smtClean="0"/>
              <a:t>12/14/24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FBAE8-4581-60BD-EF5B-87E6C5D62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D5560-0778-E0E9-658D-00CAB9AE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2286-A31A-1A4F-9102-A976F3A26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57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708D6-B48D-68D3-C318-2D98A785F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0205C4-E6A4-0E6B-568D-753011E0F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F1611D-8045-EF7B-FF11-64A4297555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34C3C8-818E-375A-C7DB-D64F99CBC0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671DE2-5F2E-C3F6-254B-A12EDC864A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085320-129A-3482-270F-507F9D2FD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22F4-1E23-6640-909D-0C3DF3EAD47D}" type="datetimeFigureOut">
              <a:rPr lang="en-US" smtClean="0"/>
              <a:t>12/14/24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B8C284-01B9-EDD6-D845-5E93F247F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400EFC-AA47-8BBD-FA2E-4CED38DF1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2286-A31A-1A4F-9102-A976F3A26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83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0B1E1-447F-C69E-D4EC-02849B73E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D32BA-3FE7-81D3-8ED0-12681C959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22F4-1E23-6640-909D-0C3DF3EAD47D}" type="datetimeFigureOut">
              <a:rPr lang="en-US" smtClean="0"/>
              <a:t>12/14/24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4DBAD9-CEDB-F334-F2E5-7DCC786C2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7FFC83-6FE4-5F4D-88A3-4ABAD995A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2286-A31A-1A4F-9102-A976F3A26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64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3DCD77-7C1A-BEF0-7114-B26DB9BEB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22F4-1E23-6640-909D-0C3DF3EAD47D}" type="datetimeFigureOut">
              <a:rPr lang="en-US" smtClean="0"/>
              <a:t>12/14/24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E2A25-E7D7-AB40-ACD0-B7098F077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425A7-9356-46E9-11EF-F1270949C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2286-A31A-1A4F-9102-A976F3A26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79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D1FAA-3B8A-DC59-B31F-6E787254F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35E51-F957-8371-AAD1-CEB215101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217454-3AD3-1941-A71A-1543B5C4B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14297-8F51-30FB-263A-642CE68C5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22F4-1E23-6640-909D-0C3DF3EAD47D}" type="datetimeFigureOut">
              <a:rPr lang="en-US" smtClean="0"/>
              <a:t>12/14/24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4133A9-55AC-F3E6-160B-9CB6ED47B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DC275-5D92-0B06-92F0-F3E8FCA1D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2286-A31A-1A4F-9102-A976F3A26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09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D47A0-68F3-87A6-1883-171621E17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7D99FC-9FD2-E308-8243-47FBE586CC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C1586C-39F8-7EC3-E42A-3EA62C9421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E5B5C1-F126-1B1B-3415-2307EE1C6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22F4-1E23-6640-909D-0C3DF3EAD47D}" type="datetimeFigureOut">
              <a:rPr lang="en-US" smtClean="0"/>
              <a:t>12/14/24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FE766-AE97-E1B4-6DB1-68CFDE45A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94C1AF-1575-150B-CEA7-D8D3420C7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2286-A31A-1A4F-9102-A976F3A26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19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2E7BB7-700D-4AD9-9399-45CE62C7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49386-0A52-8BE0-3830-437AB318C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26709-8FCE-37B0-7283-22744AD4D3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122F4-1E23-6640-909D-0C3DF3EAD47D}" type="datetimeFigureOut">
              <a:rPr lang="en-US" smtClean="0"/>
              <a:t>12/14/24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88974-70E1-8E72-81AA-F749168EAB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2155D-8439-43F5-AE78-22F90A77D0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02286-A31A-1A4F-9102-A976F3A26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78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4C951-4527-EB7D-286C-56A14B9216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9D067E-8657-435D-EF12-69BDA5C392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E36A15-3E4B-523A-5BA0-64E7A6B05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150" y="1352550"/>
            <a:ext cx="62357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304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Peterson</dc:creator>
  <cp:lastModifiedBy>Michael Peterson</cp:lastModifiedBy>
  <cp:revision>1</cp:revision>
  <dcterms:created xsi:type="dcterms:W3CDTF">2024-12-14T20:57:01Z</dcterms:created>
  <dcterms:modified xsi:type="dcterms:W3CDTF">2024-12-14T21:03:21Z</dcterms:modified>
</cp:coreProperties>
</file>