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7"/>
    <p:restoredTop sz="94687"/>
  </p:normalViewPr>
  <p:slideViewPr>
    <p:cSldViewPr snapToGrid="0">
      <p:cViewPr>
        <p:scale>
          <a:sx n="90" d="100"/>
          <a:sy n="90" d="100"/>
        </p:scale>
        <p:origin x="2776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7F81-E4C1-E568-48B2-9F5DC228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9129A-6F6A-0624-A62F-4DE7590F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E34F-337E-1D26-654A-DCAA290A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4CB6-5885-BACA-F198-8FEBDD4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2840A-F7F4-1884-DB94-449B4A35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0383-9819-98F1-A731-2DA3B500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21540-8073-5FBB-1CDC-48EB63302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669FD-3B3E-9F13-5788-8955A45E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28B3-56B9-9C74-FA1D-43A3531D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6BA3-052C-287E-0CA1-F9BE7194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A4AF5-7011-18B0-4B6F-77DD03B14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65883-17AA-C064-83C9-C66BDB0C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1085-5EDE-37BE-5B5F-1306413F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611A-3D26-9F00-5C7D-F4C1D092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E251-5FAE-5C32-2E54-CF2FD687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0193-A9F1-721A-D0E0-81F8950D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2055-93F9-0502-5F2D-50D88C42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BEDF-B834-87B1-C5AC-3C80735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96CF-C626-739A-B9BA-C00A005D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27DD-F72B-72AF-FA42-2218BE3C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A44-F7FC-F728-FA69-F3FA31CE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320E-13F7-95FB-0452-BE991C050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61D5-16CB-DD96-7148-74BF8FBF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51C2-23EC-C477-20C1-3909825F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72105-3D16-BC32-1C96-0C23F770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424F-2232-137A-82D4-395C8960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7252-E706-F3F9-A6E3-339E8ADA3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0747C-49A7-80B5-149F-8F0EFB78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410A1-BC03-4095-10A4-C0337AB1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0C70F-08B8-F179-7B96-4FF2763C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4D503-A8E4-3F4B-A9A5-B18FF57F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309D-7435-E470-A4F6-F9EA9F3A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86CB-0804-FB60-0BBE-DA172A9A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48850-89D4-D07D-3D78-C909DA07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9F967-5C5F-FC06-AF4F-729168D15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670B9-D45A-D3AF-383C-A8A919B73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A5E93-38EB-7F56-A916-5FF4F06F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760FF-6190-0072-2447-D5414C41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06351-C9F5-1567-100C-D94E5D16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1FAA-2B50-674D-B6E2-EB9275B1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B0770-D9CC-D898-4523-9E02252A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F7DB2-B7D4-61F1-F97B-A25797CE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F9EDE-00F9-978F-F284-7FFADA6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F7517-027C-481E-B9CD-537C13ED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FB32F-F5DF-2B59-BECE-A1126709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6E7D8-1D43-8A70-E5CF-6D8EB84F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521C-C90B-1525-C796-66BE6F6D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D587-03BE-08CB-8436-D099179CE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66801-B8FA-C8C1-C65C-7753585A0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95C13-112B-8EF9-7A11-B5AAA70C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9B022-A122-EC06-D20E-FA1D758C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8A9E-5DA0-B7A8-B62B-DB5E2DE6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6F9A-7823-8270-785B-216E1162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C978-DAFA-C38B-CDD6-336FFAADA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8E6E7-47A2-0CE1-58A8-793228E69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1D61C-FABB-2224-C8F7-91BC64C2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2680E-BF51-98FA-6F2A-B1C6DF2D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53233-E405-8DB8-BCAB-830C269C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97AB1-6ABB-E380-C209-08F1132A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6433-4A93-65B1-F50D-D4D0AD9E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7BB7-531F-2A99-EC17-452B1AFCA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611D-A38B-5D49-B94C-CA0F6B7CFB6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72E4-3D8C-9D04-DC8C-D6CF1B3F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E19CB-FBB2-B0B3-482F-C8C00A994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EA00-C78F-0A42-BB27-0EC36E6F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948F2A-B915-C560-AA13-90318C7383E5}"/>
              </a:ext>
            </a:extLst>
          </p:cNvPr>
          <p:cNvSpPr txBox="1"/>
          <p:nvPr/>
        </p:nvSpPr>
        <p:spPr>
          <a:xfrm>
            <a:off x="2595137" y="621144"/>
            <a:ext cx="70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Welcome back Mike, please make a selection: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9138-CA11-CB68-656C-7BAED8F61E88}"/>
              </a:ext>
            </a:extLst>
          </p:cNvPr>
          <p:cNvSpPr txBox="1"/>
          <p:nvPr/>
        </p:nvSpPr>
        <p:spPr>
          <a:xfrm>
            <a:off x="2826194" y="1853525"/>
            <a:ext cx="323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Checking, Balance $1854.56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F7C300-DD36-F0C9-5C77-98775D5A582E}"/>
              </a:ext>
            </a:extLst>
          </p:cNvPr>
          <p:cNvSpPr/>
          <p:nvPr/>
        </p:nvSpPr>
        <p:spPr>
          <a:xfrm>
            <a:off x="6936828" y="1853525"/>
            <a:ext cx="242897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BD241-5E0D-2190-BBE6-E7C76411A38E}"/>
              </a:ext>
            </a:extLst>
          </p:cNvPr>
          <p:cNvSpPr txBox="1"/>
          <p:nvPr/>
        </p:nvSpPr>
        <p:spPr>
          <a:xfrm>
            <a:off x="2949240" y="2538210"/>
            <a:ext cx="298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Savings, Balance $7375.28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B6BA68E-CB99-F8B7-E67F-28ABEE2B1CC5}"/>
              </a:ext>
            </a:extLst>
          </p:cNvPr>
          <p:cNvSpPr/>
          <p:nvPr/>
        </p:nvSpPr>
        <p:spPr>
          <a:xfrm>
            <a:off x="6936828" y="2538210"/>
            <a:ext cx="242897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Transactions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35526-C3E0-F589-0096-55AC25E3FA90}"/>
              </a:ext>
            </a:extLst>
          </p:cNvPr>
          <p:cNvSpPr txBox="1"/>
          <p:nvPr/>
        </p:nvSpPr>
        <p:spPr>
          <a:xfrm>
            <a:off x="3008134" y="3222895"/>
            <a:ext cx="287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Credit, Balance $300.11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6BB1BF-539D-A4BB-5C1A-A383BB2A39F2}"/>
              </a:ext>
            </a:extLst>
          </p:cNvPr>
          <p:cNvSpPr/>
          <p:nvPr/>
        </p:nvSpPr>
        <p:spPr>
          <a:xfrm>
            <a:off x="6936828" y="3222895"/>
            <a:ext cx="242897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Transactions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2BD00F-68AA-90DF-B238-E389947D73D4}"/>
              </a:ext>
            </a:extLst>
          </p:cNvPr>
          <p:cNvSpPr/>
          <p:nvPr/>
        </p:nvSpPr>
        <p:spPr>
          <a:xfrm>
            <a:off x="4847078" y="4013716"/>
            <a:ext cx="242897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Account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E11E28-1615-7DDC-DEC1-8561B7C8208F}"/>
              </a:ext>
            </a:extLst>
          </p:cNvPr>
          <p:cNvSpPr/>
          <p:nvPr/>
        </p:nvSpPr>
        <p:spPr>
          <a:xfrm>
            <a:off x="4847078" y="4698401"/>
            <a:ext cx="242897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Money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DD2888E-7D09-B97A-D4CA-84CB31A8CD52}"/>
              </a:ext>
            </a:extLst>
          </p:cNvPr>
          <p:cNvSpPr/>
          <p:nvPr/>
        </p:nvSpPr>
        <p:spPr>
          <a:xfrm>
            <a:off x="4847078" y="5383086"/>
            <a:ext cx="242897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 Payments</a:t>
            </a:r>
          </a:p>
        </p:txBody>
      </p:sp>
    </p:spTree>
    <p:extLst>
      <p:ext uri="{BB962C8B-B14F-4D97-AF65-F5344CB8AC3E}">
        <p14:creationId xmlns:p14="http://schemas.microsoft.com/office/powerpoint/2010/main" val="396729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FF8BBC-C496-B794-5001-B1B49234FCA2}"/>
              </a:ext>
            </a:extLst>
          </p:cNvPr>
          <p:cNvSpPr txBox="1"/>
          <p:nvPr/>
        </p:nvSpPr>
        <p:spPr>
          <a:xfrm>
            <a:off x="2610281" y="1015883"/>
            <a:ext cx="2216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Fast Checking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7AE6A-8C86-8083-F762-1639CC00CEFA}"/>
              </a:ext>
            </a:extLst>
          </p:cNvPr>
          <p:cNvSpPr txBox="1"/>
          <p:nvPr/>
        </p:nvSpPr>
        <p:spPr>
          <a:xfrm>
            <a:off x="7365161" y="861995"/>
            <a:ext cx="22165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Balance:</a:t>
            </a:r>
          </a:p>
          <a:p>
            <a:pPr algn="ctr"/>
            <a:r>
              <a:rPr lang="en-US" sz="2400" dirty="0"/>
              <a:t>$1854.56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8BBB94-9232-0CF3-2C50-07BDE29C3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77163"/>
              </p:ext>
            </p:extLst>
          </p:nvPr>
        </p:nvGraphicFramePr>
        <p:xfrm>
          <a:off x="2032000" y="22335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33318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1315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9838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20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99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($12.50)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Chipotle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$1854.56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2/28/23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($75.00)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Verizon Wireless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$1867.06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1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2/26/23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$942.06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$1942.06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7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2/24/23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6563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9372778-F77D-5201-41F2-996857E251BE}"/>
              </a:ext>
            </a:extLst>
          </p:cNvPr>
          <p:cNvSpPr/>
          <p:nvPr/>
        </p:nvSpPr>
        <p:spPr>
          <a:xfrm>
            <a:off x="8530543" y="5459780"/>
            <a:ext cx="231013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Summary</a:t>
            </a:r>
          </a:p>
        </p:txBody>
      </p:sp>
    </p:spTree>
    <p:extLst>
      <p:ext uri="{BB962C8B-B14F-4D97-AF65-F5344CB8AC3E}">
        <p14:creationId xmlns:p14="http://schemas.microsoft.com/office/powerpoint/2010/main" val="166050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38BBB94-9232-0CF3-2C50-07BDE29C3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88990"/>
              </p:ext>
            </p:extLst>
          </p:nvPr>
        </p:nvGraphicFramePr>
        <p:xfrm>
          <a:off x="2032000" y="223350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33318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1315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9838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20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99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2/26/23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($55.49)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1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2/25/23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($245.62)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Duke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$245.62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965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FF8BBC-C496-B794-5001-B1B49234FCA2}"/>
              </a:ext>
            </a:extLst>
          </p:cNvPr>
          <p:cNvSpPr txBox="1"/>
          <p:nvPr/>
        </p:nvSpPr>
        <p:spPr>
          <a:xfrm>
            <a:off x="1502002" y="1041371"/>
            <a:ext cx="2216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Easy Credit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7AE6A-8C86-8083-F762-1639CC00CEFA}"/>
              </a:ext>
            </a:extLst>
          </p:cNvPr>
          <p:cNvSpPr txBox="1"/>
          <p:nvPr/>
        </p:nvSpPr>
        <p:spPr>
          <a:xfrm>
            <a:off x="6149628" y="887483"/>
            <a:ext cx="22165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Balance:</a:t>
            </a:r>
          </a:p>
          <a:p>
            <a:pPr algn="ctr"/>
            <a:r>
              <a:rPr lang="en-US" sz="2400" dirty="0"/>
              <a:t>$101.11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2DE83-308B-A1CD-98F5-38AC1AFA6331}"/>
              </a:ext>
            </a:extLst>
          </p:cNvPr>
          <p:cNvSpPr txBox="1"/>
          <p:nvPr/>
        </p:nvSpPr>
        <p:spPr>
          <a:xfrm>
            <a:off x="3825815" y="887483"/>
            <a:ext cx="22165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Credit Limit:</a:t>
            </a:r>
          </a:p>
          <a:p>
            <a:pPr algn="ctr"/>
            <a:r>
              <a:rPr lang="en-US" sz="2400" dirty="0"/>
              <a:t>$1500.00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20F4C-010B-4859-CB9E-DA954BA969C1}"/>
              </a:ext>
            </a:extLst>
          </p:cNvPr>
          <p:cNvSpPr txBox="1"/>
          <p:nvPr/>
        </p:nvSpPr>
        <p:spPr>
          <a:xfrm>
            <a:off x="8473440" y="887483"/>
            <a:ext cx="22165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Available Credit:</a:t>
            </a:r>
          </a:p>
          <a:p>
            <a:pPr algn="ctr"/>
            <a:r>
              <a:rPr lang="en-US" sz="2400" dirty="0"/>
              <a:t>$1398.89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B000-CA1B-3FB2-B0DA-FA74B5423C59}"/>
              </a:ext>
            </a:extLst>
          </p:cNvPr>
          <p:cNvSpPr/>
          <p:nvPr/>
        </p:nvSpPr>
        <p:spPr>
          <a:xfrm>
            <a:off x="8530543" y="5459780"/>
            <a:ext cx="231013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Summary</a:t>
            </a:r>
          </a:p>
        </p:txBody>
      </p:sp>
    </p:spTree>
    <p:extLst>
      <p:ext uri="{BB962C8B-B14F-4D97-AF65-F5344CB8AC3E}">
        <p14:creationId xmlns:p14="http://schemas.microsoft.com/office/powerpoint/2010/main" val="301661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DF78-523B-B667-60DB-8D68F5F380AD}"/>
              </a:ext>
            </a:extLst>
          </p:cNvPr>
          <p:cNvSpPr txBox="1"/>
          <p:nvPr/>
        </p:nvSpPr>
        <p:spPr>
          <a:xfrm>
            <a:off x="4149153" y="1005840"/>
            <a:ext cx="3893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Create a new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4AAAA-1407-33E9-972A-B717A17628CD}"/>
              </a:ext>
            </a:extLst>
          </p:cNvPr>
          <p:cNvSpPr txBox="1"/>
          <p:nvPr/>
        </p:nvSpPr>
        <p:spPr>
          <a:xfrm>
            <a:off x="3840480" y="2235200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Type: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87CC49-D71C-8701-2637-ACA7754B97CB}"/>
              </a:ext>
            </a:extLst>
          </p:cNvPr>
          <p:cNvSpPr/>
          <p:nvPr/>
        </p:nvSpPr>
        <p:spPr>
          <a:xfrm>
            <a:off x="6451600" y="2235200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98104-A117-7F27-7345-4A74A72A9D74}"/>
              </a:ext>
            </a:extLst>
          </p:cNvPr>
          <p:cNvSpPr/>
          <p:nvPr/>
        </p:nvSpPr>
        <p:spPr>
          <a:xfrm>
            <a:off x="5194116" y="3769876"/>
            <a:ext cx="18037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23180-15D6-91E3-EB1F-8B2911BF2B56}"/>
              </a:ext>
            </a:extLst>
          </p:cNvPr>
          <p:cNvSpPr txBox="1"/>
          <p:nvPr/>
        </p:nvSpPr>
        <p:spPr>
          <a:xfrm>
            <a:off x="3840480" y="300253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Nickname: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30F1A9-6882-D76B-EAAE-2558D5AFF102}"/>
              </a:ext>
            </a:extLst>
          </p:cNvPr>
          <p:cNvSpPr/>
          <p:nvPr/>
        </p:nvSpPr>
        <p:spPr>
          <a:xfrm>
            <a:off x="6451600" y="3002538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Checking Account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A625C3-AEC2-62CB-AA1B-B7CDE387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88" y="2291910"/>
            <a:ext cx="268550" cy="2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8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DF78-523B-B667-60DB-8D68F5F380AD}"/>
              </a:ext>
            </a:extLst>
          </p:cNvPr>
          <p:cNvSpPr txBox="1"/>
          <p:nvPr/>
        </p:nvSpPr>
        <p:spPr>
          <a:xfrm>
            <a:off x="4149153" y="1005840"/>
            <a:ext cx="3893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Create a new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4AAAA-1407-33E9-972A-B717A17628CD}"/>
              </a:ext>
            </a:extLst>
          </p:cNvPr>
          <p:cNvSpPr txBox="1"/>
          <p:nvPr/>
        </p:nvSpPr>
        <p:spPr>
          <a:xfrm>
            <a:off x="3840480" y="2235200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Type: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87CC49-D71C-8701-2637-ACA7754B97CB}"/>
              </a:ext>
            </a:extLst>
          </p:cNvPr>
          <p:cNvSpPr/>
          <p:nvPr/>
        </p:nvSpPr>
        <p:spPr>
          <a:xfrm>
            <a:off x="6451600" y="2235200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98104-A117-7F27-7345-4A74A72A9D74}"/>
              </a:ext>
            </a:extLst>
          </p:cNvPr>
          <p:cNvSpPr/>
          <p:nvPr/>
        </p:nvSpPr>
        <p:spPr>
          <a:xfrm>
            <a:off x="5194115" y="4537214"/>
            <a:ext cx="18037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23180-15D6-91E3-EB1F-8B2911BF2B56}"/>
              </a:ext>
            </a:extLst>
          </p:cNvPr>
          <p:cNvSpPr txBox="1"/>
          <p:nvPr/>
        </p:nvSpPr>
        <p:spPr>
          <a:xfrm>
            <a:off x="3840480" y="300253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Nickname: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30F1A9-6882-D76B-EAAE-2558D5AFF102}"/>
              </a:ext>
            </a:extLst>
          </p:cNvPr>
          <p:cNvSpPr/>
          <p:nvPr/>
        </p:nvSpPr>
        <p:spPr>
          <a:xfrm>
            <a:off x="6451600" y="3002538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Checking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CB7DD-A1EE-6F76-AE5D-1F5919589FB5}"/>
              </a:ext>
            </a:extLst>
          </p:cNvPr>
          <p:cNvSpPr txBox="1"/>
          <p:nvPr/>
        </p:nvSpPr>
        <p:spPr>
          <a:xfrm>
            <a:off x="3840480" y="3769876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Limit: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CC6C2B-855F-2602-3706-B0E6751594D9}"/>
              </a:ext>
            </a:extLst>
          </p:cNvPr>
          <p:cNvSpPr/>
          <p:nvPr/>
        </p:nvSpPr>
        <p:spPr>
          <a:xfrm>
            <a:off x="6451600" y="3769876"/>
            <a:ext cx="2255520" cy="36933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$500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7F67EF-DC51-3AC8-870F-10038199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52" y="2291910"/>
            <a:ext cx="268550" cy="2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1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DF78-523B-B667-60DB-8D68F5F380AD}"/>
              </a:ext>
            </a:extLst>
          </p:cNvPr>
          <p:cNvSpPr txBox="1"/>
          <p:nvPr/>
        </p:nvSpPr>
        <p:spPr>
          <a:xfrm>
            <a:off x="4149153" y="1005840"/>
            <a:ext cx="3893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Create a new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4AAAA-1407-33E9-972A-B717A17628CD}"/>
              </a:ext>
            </a:extLst>
          </p:cNvPr>
          <p:cNvSpPr txBox="1"/>
          <p:nvPr/>
        </p:nvSpPr>
        <p:spPr>
          <a:xfrm>
            <a:off x="3840480" y="2113280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Type: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87CC49-D71C-8701-2637-ACA7754B97CB}"/>
              </a:ext>
            </a:extLst>
          </p:cNvPr>
          <p:cNvSpPr/>
          <p:nvPr/>
        </p:nvSpPr>
        <p:spPr>
          <a:xfrm>
            <a:off x="6451600" y="2113280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98104-A117-7F27-7345-4A74A72A9D74}"/>
              </a:ext>
            </a:extLst>
          </p:cNvPr>
          <p:cNvSpPr/>
          <p:nvPr/>
        </p:nvSpPr>
        <p:spPr>
          <a:xfrm>
            <a:off x="5194116" y="5334516"/>
            <a:ext cx="18037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23180-15D6-91E3-EB1F-8B2911BF2B56}"/>
              </a:ext>
            </a:extLst>
          </p:cNvPr>
          <p:cNvSpPr txBox="1"/>
          <p:nvPr/>
        </p:nvSpPr>
        <p:spPr>
          <a:xfrm>
            <a:off x="3840480" y="288061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Nickname: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30F1A9-6882-D76B-EAAE-2558D5AFF102}"/>
              </a:ext>
            </a:extLst>
          </p:cNvPr>
          <p:cNvSpPr/>
          <p:nvPr/>
        </p:nvSpPr>
        <p:spPr>
          <a:xfrm>
            <a:off x="6451600" y="2880618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ABC Bank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2A06B-C1EB-25C1-6832-B0FE6FDE284A}"/>
              </a:ext>
            </a:extLst>
          </p:cNvPr>
          <p:cNvSpPr txBox="1"/>
          <p:nvPr/>
        </p:nvSpPr>
        <p:spPr>
          <a:xfrm>
            <a:off x="3840480" y="3647956"/>
            <a:ext cx="183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 Number: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658AFD-F967-76A3-D6DD-AC402462FA26}"/>
              </a:ext>
            </a:extLst>
          </p:cNvPr>
          <p:cNvSpPr/>
          <p:nvPr/>
        </p:nvSpPr>
        <p:spPr>
          <a:xfrm>
            <a:off x="6451600" y="3647956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1234124987143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B49F0-AFB2-F4C9-4DD2-8E7723B33286}"/>
              </a:ext>
            </a:extLst>
          </p:cNvPr>
          <p:cNvSpPr txBox="1"/>
          <p:nvPr/>
        </p:nvSpPr>
        <p:spPr>
          <a:xfrm>
            <a:off x="3840480" y="441529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 Number: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EC15FC4-8B5D-04F7-28CF-44D55DFFD0A9}"/>
              </a:ext>
            </a:extLst>
          </p:cNvPr>
          <p:cNvSpPr/>
          <p:nvPr/>
        </p:nvSpPr>
        <p:spPr>
          <a:xfrm>
            <a:off x="6451600" y="4415294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234000034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86C0FE4-C8B3-D650-7539-721D782E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51" y="2169990"/>
            <a:ext cx="268550" cy="2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DF78-523B-B667-60DB-8D68F5F380AD}"/>
              </a:ext>
            </a:extLst>
          </p:cNvPr>
          <p:cNvSpPr txBox="1"/>
          <p:nvPr/>
        </p:nvSpPr>
        <p:spPr>
          <a:xfrm>
            <a:off x="4766373" y="445204"/>
            <a:ext cx="2665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Transfer Funds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4AAAA-1407-33E9-972A-B717A17628CD}"/>
              </a:ext>
            </a:extLst>
          </p:cNvPr>
          <p:cNvSpPr txBox="1"/>
          <p:nvPr/>
        </p:nvSpPr>
        <p:spPr>
          <a:xfrm>
            <a:off x="3840480" y="1295117"/>
            <a:ext cx="14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Type: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87CC49-D71C-8701-2637-ACA7754B97CB}"/>
              </a:ext>
            </a:extLst>
          </p:cNvPr>
          <p:cNvSpPr/>
          <p:nvPr/>
        </p:nvSpPr>
        <p:spPr>
          <a:xfrm>
            <a:off x="6451600" y="1300480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Peer to Peer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98104-A117-7F27-7345-4A74A72A9D74}"/>
              </a:ext>
            </a:extLst>
          </p:cNvPr>
          <p:cNvSpPr/>
          <p:nvPr/>
        </p:nvSpPr>
        <p:spPr>
          <a:xfrm>
            <a:off x="5194116" y="5720596"/>
            <a:ext cx="18037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23180-15D6-91E3-EB1F-8B2911BF2B56}"/>
              </a:ext>
            </a:extLst>
          </p:cNvPr>
          <p:cNvSpPr txBox="1"/>
          <p:nvPr/>
        </p:nvSpPr>
        <p:spPr>
          <a:xfrm>
            <a:off x="3840480" y="2579197"/>
            <a:ext cx="9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Contact: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30F1A9-6882-D76B-EAAE-2558D5AFF102}"/>
              </a:ext>
            </a:extLst>
          </p:cNvPr>
          <p:cNvSpPr/>
          <p:nvPr/>
        </p:nvSpPr>
        <p:spPr>
          <a:xfrm>
            <a:off x="6451600" y="2580984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2A06B-C1EB-25C1-6832-B0FE6FDE284A}"/>
              </a:ext>
            </a:extLst>
          </p:cNvPr>
          <p:cNvSpPr txBox="1"/>
          <p:nvPr/>
        </p:nvSpPr>
        <p:spPr>
          <a:xfrm>
            <a:off x="3840480" y="3221236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Amount: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658AFD-F967-76A3-D6DD-AC402462FA26}"/>
              </a:ext>
            </a:extLst>
          </p:cNvPr>
          <p:cNvSpPr/>
          <p:nvPr/>
        </p:nvSpPr>
        <p:spPr>
          <a:xfrm>
            <a:off x="6451600" y="3221236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$30.00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B49F0-AFB2-F4C9-4DD2-8E7723B33286}"/>
              </a:ext>
            </a:extLst>
          </p:cNvPr>
          <p:cNvSpPr txBox="1"/>
          <p:nvPr/>
        </p:nvSpPr>
        <p:spPr>
          <a:xfrm>
            <a:off x="3840480" y="465515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EC15FC4-8B5D-04F7-28CF-44D55DFFD0A9}"/>
              </a:ext>
            </a:extLst>
          </p:cNvPr>
          <p:cNvSpPr/>
          <p:nvPr/>
        </p:nvSpPr>
        <p:spPr>
          <a:xfrm>
            <a:off x="5857240" y="4446509"/>
            <a:ext cx="3322320" cy="786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Dinner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C2B53-3B4B-AD3E-7925-19AD34767676}"/>
              </a:ext>
            </a:extLst>
          </p:cNvPr>
          <p:cNvSpPr txBox="1"/>
          <p:nvPr/>
        </p:nvSpPr>
        <p:spPr>
          <a:xfrm>
            <a:off x="3840480" y="1937157"/>
            <a:ext cx="18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Funding Account: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8D6A85-AA28-0360-C80F-4E3FFE723E98}"/>
              </a:ext>
            </a:extLst>
          </p:cNvPr>
          <p:cNvSpPr/>
          <p:nvPr/>
        </p:nvSpPr>
        <p:spPr>
          <a:xfrm>
            <a:off x="6451600" y="1940732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 Checking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7FEE7-8FEA-BBF7-B4F9-27C257AC64C8}"/>
              </a:ext>
            </a:extLst>
          </p:cNvPr>
          <p:cNvSpPr txBox="1"/>
          <p:nvPr/>
        </p:nvSpPr>
        <p:spPr>
          <a:xfrm>
            <a:off x="3840480" y="3861488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41C03AD-623E-0245-8C04-59BCFD231DEA}"/>
              </a:ext>
            </a:extLst>
          </p:cNvPr>
          <p:cNvSpPr/>
          <p:nvPr/>
        </p:nvSpPr>
        <p:spPr>
          <a:xfrm>
            <a:off x="6451600" y="3861488"/>
            <a:ext cx="2255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3/1/23</a:t>
            </a: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A636E5-E413-3E24-D382-2C5A89E2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22" y="1351827"/>
            <a:ext cx="268550" cy="255912"/>
          </a:xfrm>
          <a:prstGeom prst="rect">
            <a:avLst/>
          </a:prstGeom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037D3D-45BB-A9A8-B5FB-18EBDD79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22" y="1993867"/>
            <a:ext cx="268550" cy="255912"/>
          </a:xfrm>
          <a:prstGeom prst="rect">
            <a:avLst/>
          </a:prstGeom>
        </p:spPr>
      </p:pic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C84564-76FC-AF34-2287-C8B25080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22" y="2635907"/>
            <a:ext cx="268550" cy="2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DF78-523B-B667-60DB-8D68F5F380AD}"/>
              </a:ext>
            </a:extLst>
          </p:cNvPr>
          <p:cNvSpPr txBox="1"/>
          <p:nvPr/>
        </p:nvSpPr>
        <p:spPr>
          <a:xfrm>
            <a:off x="3882606" y="777468"/>
            <a:ext cx="4426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Receive Pending 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4AAAA-1407-33E9-972A-B717A17628CD}"/>
              </a:ext>
            </a:extLst>
          </p:cNvPr>
          <p:cNvSpPr txBox="1"/>
          <p:nvPr/>
        </p:nvSpPr>
        <p:spPr>
          <a:xfrm>
            <a:off x="3474720" y="2001520"/>
            <a:ext cx="10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87CC49-D71C-8701-2637-ACA7754B97CB}"/>
              </a:ext>
            </a:extLst>
          </p:cNvPr>
          <p:cNvSpPr/>
          <p:nvPr/>
        </p:nvSpPr>
        <p:spPr>
          <a:xfrm>
            <a:off x="6085840" y="2001520"/>
            <a:ext cx="3271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Sarah: $25 - 2/28/23 - Tickets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98104-A117-7F27-7345-4A74A72A9D74}"/>
              </a:ext>
            </a:extLst>
          </p:cNvPr>
          <p:cNvSpPr/>
          <p:nvPr/>
        </p:nvSpPr>
        <p:spPr>
          <a:xfrm>
            <a:off x="5194115" y="3777467"/>
            <a:ext cx="18037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23180-15D6-91E3-EB1F-8B2911BF2B56}"/>
              </a:ext>
            </a:extLst>
          </p:cNvPr>
          <p:cNvSpPr txBox="1"/>
          <p:nvPr/>
        </p:nvSpPr>
        <p:spPr>
          <a:xfrm>
            <a:off x="3474720" y="2768858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Deposit Account: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30F1A9-6882-D76B-EAAE-2558D5AFF102}"/>
              </a:ext>
            </a:extLst>
          </p:cNvPr>
          <p:cNvSpPr/>
          <p:nvPr/>
        </p:nvSpPr>
        <p:spPr>
          <a:xfrm>
            <a:off x="6085840" y="2768858"/>
            <a:ext cx="327152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Checking Account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04B938-3F18-68AF-C6F9-E4F28C4B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14" y="2068062"/>
            <a:ext cx="268550" cy="255912"/>
          </a:xfrm>
          <a:prstGeom prst="rect">
            <a:avLst/>
          </a:prstGeom>
        </p:spPr>
      </p:pic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ED1362-CB40-31F8-41A1-8493386C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364" y="2825568"/>
            <a:ext cx="268550" cy="2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6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228</Words>
  <Application>Microsoft Macintosh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6</cp:revision>
  <dcterms:created xsi:type="dcterms:W3CDTF">2023-03-02T01:10:14Z</dcterms:created>
  <dcterms:modified xsi:type="dcterms:W3CDTF">2023-03-02T04:04:54Z</dcterms:modified>
</cp:coreProperties>
</file>