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6AB7-5AE1-43C9-B4E3-9EAF56EB914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9D83C6B-C601-4CEF-A398-EE336147868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02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6AB7-5AE1-43C9-B4E3-9EAF56EB914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3C6B-C601-4CEF-A398-EE336147868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23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6AB7-5AE1-43C9-B4E3-9EAF56EB914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3C6B-C601-4CEF-A398-EE336147868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60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6AB7-5AE1-43C9-B4E3-9EAF56EB914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3C6B-C601-4CEF-A398-EE336147868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35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6AB7-5AE1-43C9-B4E3-9EAF56EB914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3C6B-C601-4CEF-A398-EE336147868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59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6AB7-5AE1-43C9-B4E3-9EAF56EB914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3C6B-C601-4CEF-A398-EE336147868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42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6AB7-5AE1-43C9-B4E3-9EAF56EB914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3C6B-C601-4CEF-A398-EE336147868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99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6AB7-5AE1-43C9-B4E3-9EAF56EB914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3C6B-C601-4CEF-A398-EE336147868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53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6AB7-5AE1-43C9-B4E3-9EAF56EB914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3C6B-C601-4CEF-A398-EE336147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5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6AB7-5AE1-43C9-B4E3-9EAF56EB914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3C6B-C601-4CEF-A398-EE336147868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1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EB66AB7-5AE1-43C9-B4E3-9EAF56EB914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3C6B-C601-4CEF-A398-EE336147868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76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66AB7-5AE1-43C9-B4E3-9EAF56EB914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D83C6B-C601-4CEF-A398-EE336147868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42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cDBpQyWIqcsF81yabU4Hh2Wsj5QapHXI5QAvAfFwYII/edit?usp=shar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VKdWZUh7Wr05nJyzJTlpuckOTPYUrrRiQi5AqRzj4HU/edit?usp=shar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B5EC-225C-6E99-3EA3-420400554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 Price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B7299-63C1-322E-EC69-01E3972C1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Crystal Ball created by </a:t>
            </a:r>
          </a:p>
          <a:p>
            <a:r>
              <a:rPr lang="en-US" dirty="0"/>
              <a:t>Michael Powers</a:t>
            </a:r>
          </a:p>
        </p:txBody>
      </p:sp>
    </p:spTree>
    <p:extLst>
      <p:ext uri="{BB962C8B-B14F-4D97-AF65-F5344CB8AC3E}">
        <p14:creationId xmlns:p14="http://schemas.microsoft.com/office/powerpoint/2010/main" val="1203124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42BE-6576-ED5E-A31B-6A9DF21F7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43" y="804519"/>
            <a:ext cx="10151706" cy="1049235"/>
          </a:xfrm>
        </p:spPr>
        <p:txBody>
          <a:bodyPr/>
          <a:lstStyle/>
          <a:p>
            <a:r>
              <a:rPr lang="en-US" dirty="0"/>
              <a:t>Cumulative Error per model over full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E1269-47F6-68D3-B5F1-0B56C7E93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2" y="1432683"/>
            <a:ext cx="10151705" cy="462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31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588D-E8E8-EA90-96B3-0F90ECB3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Error over high priced items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BF713-355D-27B5-EFA2-FC6885E59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36" y="1329135"/>
            <a:ext cx="10998929" cy="481973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3EFC4D-5159-62D6-121A-B3CA364D8D20}"/>
              </a:ext>
            </a:extLst>
          </p:cNvPr>
          <p:cNvCxnSpPr/>
          <p:nvPr/>
        </p:nvCxnSpPr>
        <p:spPr>
          <a:xfrm>
            <a:off x="1306286" y="1772816"/>
            <a:ext cx="879876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052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7D55-F171-B67D-C8E2-97D18621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error over low priced items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944CA-AC59-AAF3-7CB9-14BDABFAE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72" y="1329136"/>
            <a:ext cx="10770793" cy="484772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26718D-3AB0-2232-FB2C-94A5B031C1FC}"/>
              </a:ext>
            </a:extLst>
          </p:cNvPr>
          <p:cNvCxnSpPr>
            <a:cxnSpLocks/>
          </p:cNvCxnSpPr>
          <p:nvPr/>
        </p:nvCxnSpPr>
        <p:spPr>
          <a:xfrm>
            <a:off x="1017037" y="5561044"/>
            <a:ext cx="1003781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65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9ED1-FF1B-7FA5-9559-11A8D7EBA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error over average prices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F4BF20-325D-A8D3-B9CA-7ABDB3B39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71" y="1329135"/>
            <a:ext cx="10616764" cy="48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02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9183-4ABE-C131-E809-F837968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thoughts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B6A95C-C9D8-DC61-58B4-7B8FF4AC8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804"/>
          <a:stretch/>
        </p:blipFill>
        <p:spPr>
          <a:xfrm>
            <a:off x="587055" y="2206788"/>
            <a:ext cx="11017890" cy="2444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4D5578-2EE6-35D5-BC76-C56217B36A5A}"/>
              </a:ext>
            </a:extLst>
          </p:cNvPr>
          <p:cNvSpPr txBox="1"/>
          <p:nvPr/>
        </p:nvSpPr>
        <p:spPr>
          <a:xfrm>
            <a:off x="587055" y="4851918"/>
            <a:ext cx="11365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Links to Full Data </a:t>
            </a:r>
          </a:p>
          <a:p>
            <a:r>
              <a:rPr lang="en-US" dirty="0">
                <a:hlinkClick r:id="rId3"/>
              </a:rPr>
              <a:t>https://docs.google.com/spreadsheets/d/1cDBpQyWIqcsF81yabU4Hh2Wsj5QapHXI5QAvAfFwYII/edit?usp=sharing</a:t>
            </a:r>
            <a:endParaRPr lang="en-US" dirty="0"/>
          </a:p>
          <a:p>
            <a:r>
              <a:rPr lang="en-US">
                <a:hlinkClick r:id="rId4"/>
              </a:rPr>
              <a:t>https</a:t>
            </a:r>
            <a:r>
              <a:rPr lang="en-US" dirty="0">
                <a:hlinkClick r:id="rId4"/>
              </a:rPr>
              <a:t>://docs.google.com/spreadsheets/d/1VKdWZUh7Wr05nJyzJTlpuckOTPYUrrRiQi5AqRzj4HU/edit?usp=sharing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3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E027-6552-B1AF-6B07-F7534D13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AF5C55-6564-6ACD-43A5-E102B071F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78"/>
          <a:stretch/>
        </p:blipFill>
        <p:spPr>
          <a:xfrm>
            <a:off x="522514" y="2118048"/>
            <a:ext cx="11308702" cy="22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950F-D570-FB69-D54C-03F72552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94D87-D560-1737-4FCF-4072F645F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53754"/>
            <a:ext cx="9603275" cy="4117838"/>
          </a:xfrm>
          <a:ln>
            <a:noFill/>
          </a:ln>
        </p:spPr>
        <p:txBody>
          <a:bodyPr numCol="2">
            <a:noAutofit/>
          </a:bodyPr>
          <a:lstStyle/>
          <a:p>
            <a:r>
              <a:rPr lang="en-US" sz="1600" dirty="0"/>
              <a:t>Item ID</a:t>
            </a:r>
          </a:p>
          <a:p>
            <a:r>
              <a:rPr lang="en-US" sz="1600" dirty="0"/>
              <a:t>Price Purchased</a:t>
            </a:r>
          </a:p>
          <a:p>
            <a:r>
              <a:rPr lang="en-US" sz="1600" dirty="0"/>
              <a:t>Quantity in Stock</a:t>
            </a:r>
          </a:p>
          <a:p>
            <a:r>
              <a:rPr lang="en-US" sz="1600" dirty="0"/>
              <a:t>Date Purchased by Store</a:t>
            </a:r>
          </a:p>
          <a:p>
            <a:r>
              <a:rPr lang="en-US" sz="1600" dirty="0"/>
              <a:t>Date put on Shelf</a:t>
            </a:r>
          </a:p>
          <a:p>
            <a:r>
              <a:rPr lang="en-US" sz="1600" dirty="0"/>
              <a:t>Date Purchased by Customer</a:t>
            </a:r>
          </a:p>
          <a:p>
            <a:r>
              <a:rPr lang="en-US" sz="1600" dirty="0"/>
              <a:t>Weekly Sales</a:t>
            </a:r>
          </a:p>
          <a:p>
            <a:r>
              <a:rPr lang="en-US" sz="1600" dirty="0"/>
              <a:t>Monthly Sales</a:t>
            </a:r>
          </a:p>
          <a:p>
            <a:r>
              <a:rPr lang="en-US" sz="1600" dirty="0"/>
              <a:t>Quarterly Sales</a:t>
            </a:r>
          </a:p>
          <a:p>
            <a:r>
              <a:rPr lang="en-US" sz="1600" dirty="0"/>
              <a:t>Yearly Sales</a:t>
            </a:r>
          </a:p>
          <a:p>
            <a:endParaRPr lang="en-US" sz="1600" dirty="0"/>
          </a:p>
          <a:p>
            <a:r>
              <a:rPr lang="en-US" sz="1600" dirty="0"/>
              <a:t>Expiration Date</a:t>
            </a:r>
          </a:p>
          <a:p>
            <a:r>
              <a:rPr lang="en-US" sz="1600" dirty="0"/>
              <a:t>Is Product Seasonal</a:t>
            </a:r>
          </a:p>
          <a:p>
            <a:r>
              <a:rPr lang="en-US" sz="1600" dirty="0"/>
              <a:t>Initial Release Date</a:t>
            </a:r>
          </a:p>
          <a:p>
            <a:r>
              <a:rPr lang="en-US" sz="1600" dirty="0"/>
              <a:t>Allergy Warning</a:t>
            </a:r>
          </a:p>
          <a:p>
            <a:r>
              <a:rPr lang="en-US" sz="1600" dirty="0"/>
              <a:t>Is Product Damaged</a:t>
            </a:r>
          </a:p>
          <a:p>
            <a:r>
              <a:rPr lang="en-US" sz="1600" dirty="0"/>
              <a:t>Is Product on Sale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27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EBFF-2929-E9A9-4626-016A7326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models were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258B3-B714-102E-2866-ADC5BDED2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962" y="1853754"/>
            <a:ext cx="6904654" cy="42764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Dummy (</a:t>
            </a:r>
            <a:r>
              <a:rPr lang="en-US" sz="3200" dirty="0" err="1"/>
              <a:t>dr</a:t>
            </a:r>
            <a:r>
              <a:rPr lang="en-US" sz="32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Linear (</a:t>
            </a:r>
            <a:r>
              <a:rPr lang="en-US" sz="3200" dirty="0" err="1"/>
              <a:t>lr</a:t>
            </a:r>
            <a:r>
              <a:rPr lang="en-US" sz="32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Random Forest (</a:t>
            </a:r>
            <a:r>
              <a:rPr lang="en-US" sz="3200" dirty="0" err="1"/>
              <a:t>rfr</a:t>
            </a:r>
            <a:r>
              <a:rPr lang="en-US" sz="32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Decision Tree (</a:t>
            </a:r>
            <a:r>
              <a:rPr lang="en-US" sz="3200" dirty="0" err="1"/>
              <a:t>dtr</a:t>
            </a:r>
            <a:r>
              <a:rPr lang="en-US" sz="32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Light Gradient Boost Model (</a:t>
            </a:r>
            <a:r>
              <a:rPr lang="en-US" sz="3200" dirty="0" err="1"/>
              <a:t>lgbm</a:t>
            </a:r>
            <a:r>
              <a:rPr lang="en-US" sz="32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Cat Boost (</a:t>
            </a:r>
            <a:r>
              <a:rPr lang="en-US" sz="3200" dirty="0" err="1"/>
              <a:t>cbr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935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C6F9-194C-DCFB-5A0D-74E6AB05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Price Sold versus Models’ Predictions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7E944-94AC-7EE4-27F9-E59E99411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804"/>
          <a:stretch/>
        </p:blipFill>
        <p:spPr>
          <a:xfrm>
            <a:off x="587055" y="2206788"/>
            <a:ext cx="11017890" cy="244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7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71CE-F68A-1007-A46F-A7A3B7F8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Important are the features?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28B5C-D37D-2227-AE6B-0A354EA7B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950" y="1933842"/>
            <a:ext cx="6523285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71CE-F68A-1007-A46F-A7A3B7F8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522" y="804519"/>
            <a:ext cx="8274332" cy="1049235"/>
          </a:xfrm>
        </p:spPr>
        <p:txBody>
          <a:bodyPr/>
          <a:lstStyle/>
          <a:p>
            <a:r>
              <a:rPr lang="en-US" dirty="0"/>
              <a:t>How Important are the features?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46EB6E-026A-6A9A-2B88-B2E74347A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10" y="1427610"/>
            <a:ext cx="11271380" cy="54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1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FE51-EF9E-D6A6-68AC-02A7BF4AB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Error and training time per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6E7FB-1EC4-0CB5-CEDA-999A845E0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00" y="1991482"/>
            <a:ext cx="6232013" cy="44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70483-D1A9-EE7D-CA59-744B8E6CEF77}"/>
              </a:ext>
            </a:extLst>
          </p:cNvPr>
          <p:cNvSpPr txBox="1"/>
          <p:nvPr/>
        </p:nvSpPr>
        <p:spPr>
          <a:xfrm>
            <a:off x="6690049" y="2183363"/>
            <a:ext cx="53184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RMSE:  Root Mean Squared Error</a:t>
            </a:r>
          </a:p>
          <a:p>
            <a:endParaRPr lang="en-US" sz="2800" dirty="0"/>
          </a:p>
          <a:p>
            <a:r>
              <a:rPr lang="en-US" sz="2800" dirty="0"/>
              <a:t>Fit Time:  Time in seconds it takes  				to train each model</a:t>
            </a:r>
          </a:p>
        </p:txBody>
      </p:sp>
    </p:spTree>
    <p:extLst>
      <p:ext uri="{BB962C8B-B14F-4D97-AF65-F5344CB8AC3E}">
        <p14:creationId xmlns:p14="http://schemas.microsoft.com/office/powerpoint/2010/main" val="86321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0399-40AE-7A2A-A6AE-9EA046EE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Error Graphics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0F5C1-2505-AD2E-A153-299AD4D76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81" y="1541542"/>
            <a:ext cx="7875038" cy="451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81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94</TotalTime>
  <Words>212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Sale Price Predictions</vt:lpstr>
      <vt:lpstr>Data Sample</vt:lpstr>
      <vt:lpstr>Features of the Data</vt:lpstr>
      <vt:lpstr>What models were used?</vt:lpstr>
      <vt:lpstr>Price Sold versus Models’ Predictions</vt:lpstr>
      <vt:lpstr>How Important are the features?</vt:lpstr>
      <vt:lpstr>How Important are the features?</vt:lpstr>
      <vt:lpstr>Average Error and training time per model</vt:lpstr>
      <vt:lpstr>Average Error Graphics</vt:lpstr>
      <vt:lpstr>Cumulative Error per model over full Dataset</vt:lpstr>
      <vt:lpstr>Cumulative Error over high priced items</vt:lpstr>
      <vt:lpstr>Cumulative error over low priced items</vt:lpstr>
      <vt:lpstr>Cumulative error over average prices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 Price Predictions</dc:title>
  <dc:creator>Michael Powers</dc:creator>
  <cp:lastModifiedBy>Michael Powers</cp:lastModifiedBy>
  <cp:revision>1</cp:revision>
  <dcterms:created xsi:type="dcterms:W3CDTF">2023-08-21T15:19:08Z</dcterms:created>
  <dcterms:modified xsi:type="dcterms:W3CDTF">2023-08-21T16:53:34Z</dcterms:modified>
</cp:coreProperties>
</file>