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48" r:id="rId2"/>
    <p:sldMasterId id="2147483658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974AA-D9F5-424C-A02C-9B3E2DB465D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DBA9-D76B-41A8-95ED-DFA1C389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58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2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91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24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15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3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7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6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62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16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4076" y="175491"/>
            <a:ext cx="116193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286327" y="175491"/>
            <a:ext cx="15107" cy="63260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11890566" y="175491"/>
            <a:ext cx="15107" cy="63260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3" y="6251266"/>
            <a:ext cx="2319533" cy="36880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H="1" flipV="1">
            <a:off x="278578" y="6493790"/>
            <a:ext cx="4549144" cy="77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H="1" flipV="1">
            <a:off x="4835471" y="6176963"/>
            <a:ext cx="1" cy="5028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 flipV="1">
            <a:off x="7356527" y="6184266"/>
            <a:ext cx="1" cy="5028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 flipV="1">
            <a:off x="7349171" y="6497441"/>
            <a:ext cx="4549144" cy="77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835471" y="6184266"/>
            <a:ext cx="2521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4827722" y="6677630"/>
            <a:ext cx="2536555" cy="21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9" y="6306539"/>
            <a:ext cx="2912367" cy="4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05" y="6311900"/>
            <a:ext cx="2824011" cy="4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DA9432-6FF2-4AD2-8175-248A5186E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2" y="233922"/>
            <a:ext cx="10797236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4478C1-7487-4433-9097-DDFE4727F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2" y="225213"/>
            <a:ext cx="10797236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07EA5-F150-4BDE-92D9-A0767CD20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2" y="216504"/>
            <a:ext cx="10797236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39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Custom Design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Splett,Matthew</dc:creator>
  <cp:lastModifiedBy>Maguire,Michael Q</cp:lastModifiedBy>
  <cp:revision>9</cp:revision>
  <dcterms:created xsi:type="dcterms:W3CDTF">2017-10-17T02:43:13Z</dcterms:created>
  <dcterms:modified xsi:type="dcterms:W3CDTF">2022-03-07T18:43:32Z</dcterms:modified>
</cp:coreProperties>
</file>