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  <p:sldMasterId id="2147483648" r:id="rId2"/>
    <p:sldMasterId id="2147483658" r:id="rId3"/>
  </p:sldMasterIdLst>
  <p:notesMasterIdLst>
    <p:notesMasterId r:id="rId7"/>
  </p:notesMasterIdLst>
  <p:sldIdLst>
    <p:sldId id="256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974AA-D9F5-424C-A02C-9B3E2DB465DA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FADBA9-D76B-41A8-95ED-DFA1C389D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89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232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6911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43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152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5347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723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684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14628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35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164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jp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.jpe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4076" y="175491"/>
            <a:ext cx="11619346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V="1">
            <a:off x="286327" y="175491"/>
            <a:ext cx="15107" cy="632604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flipV="1">
            <a:off x="11890566" y="175491"/>
            <a:ext cx="15107" cy="632604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233" y="6251266"/>
            <a:ext cx="2319533" cy="368809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 flipH="1" flipV="1">
            <a:off x="278578" y="6493790"/>
            <a:ext cx="4549144" cy="7749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 userDrawn="1"/>
        </p:nvCxnSpPr>
        <p:spPr>
          <a:xfrm flipH="1" flipV="1">
            <a:off x="4835471" y="6176963"/>
            <a:ext cx="1" cy="50280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 flipH="1" flipV="1">
            <a:off x="7356527" y="6184266"/>
            <a:ext cx="1" cy="50280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 flipH="1" flipV="1">
            <a:off x="7349171" y="6497441"/>
            <a:ext cx="4549144" cy="7749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 userDrawn="1"/>
        </p:nvCxnSpPr>
        <p:spPr>
          <a:xfrm flipH="1">
            <a:off x="4835471" y="6184266"/>
            <a:ext cx="2521056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 userDrawn="1"/>
        </p:nvCxnSpPr>
        <p:spPr>
          <a:xfrm flipH="1">
            <a:off x="4827722" y="6677630"/>
            <a:ext cx="2536555" cy="214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8395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6999" y="6306539"/>
            <a:ext cx="2912367" cy="46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624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7505" y="6311900"/>
            <a:ext cx="2824011" cy="45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086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08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12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3803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Custom Design</vt:lpstr>
      <vt:lpstr>Office Theme</vt:lpstr>
      <vt:lpstr>1_Custom Design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Splett,Matthew</dc:creator>
  <cp:lastModifiedBy>Splett,Matthew</cp:lastModifiedBy>
  <cp:revision>7</cp:revision>
  <dcterms:created xsi:type="dcterms:W3CDTF">2017-10-17T02:43:13Z</dcterms:created>
  <dcterms:modified xsi:type="dcterms:W3CDTF">2017-10-19T13:28:45Z</dcterms:modified>
</cp:coreProperties>
</file>