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Questrial" panose="020B0604020202020204" charset="0"/>
      <p:regular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8118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221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032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315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971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724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550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462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482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82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Shape 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5400" b="0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1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Shape 129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154954" y="4969926"/>
            <a:ext cx="882565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400" b="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16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154954" y="5536664"/>
            <a:ext cx="8825657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120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13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55612" y="2801318"/>
              <a:ext cx="11277600" cy="3602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7" name="Shape 147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48798" y="1063416"/>
            <a:ext cx="8831816" cy="13729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0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8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4" name="Shape 164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5" name="Shape 165"/>
          <p:cNvSpPr txBox="1"/>
          <p:nvPr/>
        </p:nvSpPr>
        <p:spPr>
          <a:xfrm>
            <a:off x="881566" y="60733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9600" b="0" i="0" u="none" strike="noStrike" cap="none" baseline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884457" y="2613786"/>
            <a:ext cx="65276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sz="9600" b="0" i="0" u="none" strike="noStrike" cap="none" baseline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581878" y="982133"/>
            <a:ext cx="8453905" cy="2696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0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945944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1400" b="0" i="0" cap="small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1154954" y="5029198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4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4" name="Shape 184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154954" y="2370666"/>
            <a:ext cx="8825659" cy="1822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40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000" cap="none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154954" y="2603501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400" b="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8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4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400" b="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4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5"/>
          </p:nvPr>
        </p:nvSpPr>
        <p:spPr>
          <a:xfrm>
            <a:off x="7888135" y="2603500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400" b="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6"/>
          </p:nvPr>
        </p:nvSpPr>
        <p:spPr>
          <a:xfrm>
            <a:off x="7888328" y="3179761"/>
            <a:ext cx="3145535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4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cxnSp>
        <p:nvCxnSpPr>
          <p:cNvPr id="199" name="Shape 199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Shape 200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400" b="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1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16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1154954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4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400" b="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16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4570171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4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7982775" y="4532844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400" b="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1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16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7982775" y="5109103"/>
            <a:ext cx="3051096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 sz="1400"/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cxnSp>
        <p:nvCxnSpPr>
          <p:cNvPr id="215" name="Shape 215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Shape 216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Shape 217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644281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>
            <a:off x="10695439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7" name="Shape 237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89" cy="1409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89" cy="6256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2134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4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54954" y="2677644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40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2000" cap="none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8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2400" b="0">
                <a:solidFill>
                  <a:schemeClr val="accent1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2400" b="0">
                <a:solidFill>
                  <a:schemeClr val="accent1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2000" b="1"/>
            </a:lvl2pPr>
            <a:lvl3pPr marL="914400" indent="0" rtl="0">
              <a:spcBef>
                <a:spcPts val="0"/>
              </a:spcBef>
              <a:buFont typeface="Quest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Quest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Quest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Quest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Quest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Quest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Questrial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400" b="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140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1" name="Shape 111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154954" y="1693333"/>
            <a:ext cx="3865134" cy="1735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3600" b="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6547869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16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EE52A4"/>
              </a:buClr>
              <a:buFont typeface="Questrial"/>
              <a:buNone/>
              <a:defRPr sz="1400">
                <a:solidFill>
                  <a:srgbClr val="EE52A4"/>
                </a:solidFill>
              </a:defRPr>
            </a:lvl1pPr>
            <a:lvl2pPr marL="457200" indent="0" rtl="0">
              <a:spcBef>
                <a:spcPts val="0"/>
              </a:spcBef>
              <a:buFont typeface="Questrial"/>
              <a:buNone/>
              <a:defRPr sz="1200"/>
            </a:lvl2pPr>
            <a:lvl3pPr marL="914400" indent="0" rtl="0">
              <a:spcBef>
                <a:spcPts val="0"/>
              </a:spcBef>
              <a:buFont typeface="Questrial"/>
              <a:buNone/>
              <a:defRPr sz="1000"/>
            </a:lvl3pPr>
            <a:lvl4pPr marL="1371600" indent="0" rtl="0">
              <a:spcBef>
                <a:spcPts val="0"/>
              </a:spcBef>
              <a:buFont typeface="Questrial"/>
              <a:buNone/>
              <a:defRPr sz="900"/>
            </a:lvl4pPr>
            <a:lvl5pPr marL="1828800" indent="0" rtl="0">
              <a:spcBef>
                <a:spcPts val="0"/>
              </a:spcBef>
              <a:buFont typeface="Questrial"/>
              <a:buNone/>
              <a:defRPr sz="900"/>
            </a:lvl5pPr>
            <a:lvl6pPr marL="2286000" indent="0" rtl="0">
              <a:spcBef>
                <a:spcPts val="0"/>
              </a:spcBef>
              <a:buFont typeface="Questrial"/>
              <a:buNone/>
              <a:defRPr sz="900"/>
            </a:lvl6pPr>
            <a:lvl7pPr marL="2743200" indent="0" rtl="0">
              <a:spcBef>
                <a:spcPts val="0"/>
              </a:spcBef>
              <a:buFont typeface="Questrial"/>
              <a:buNone/>
              <a:defRPr sz="900"/>
            </a:lvl7pPr>
            <a:lvl8pPr marL="3200400" indent="0" rtl="0">
              <a:spcBef>
                <a:spcPts val="0"/>
              </a:spcBef>
              <a:buFont typeface="Questrial"/>
              <a:buNone/>
              <a:defRPr sz="900"/>
            </a:lvl8pPr>
            <a:lvl9pPr marL="3657600" indent="0" rtl="0">
              <a:spcBef>
                <a:spcPts val="0"/>
              </a:spcBef>
              <a:buFont typeface="Questrial"/>
              <a:buNone/>
              <a:defRPr sz="9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Shap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9506" y="1866405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00" b="1" i="0" u="none" strike="noStrike" cap="none" baseline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pt-BR" sz="2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3866673" y="4267200"/>
            <a:ext cx="4381500" cy="1062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 Black"/>
              <a:buNone/>
            </a:pPr>
            <a:r>
              <a:rPr lang="pt-BR" sz="5400" b="1" i="0" u="none" strike="noStrike" cap="none" baseline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Mobile Oil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148" y="1400848"/>
            <a:ext cx="2866374" cy="286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pt-BR" sz="3600" b="0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Apresentação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54404" y="3509008"/>
            <a:ext cx="6309360" cy="26746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665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1665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Equipe: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●"/>
            </a:pPr>
            <a:r>
              <a:rPr lang="pt-BR" sz="1665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Joseane Vilani – Gerente de Projetos e Analista de Requisitos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●"/>
            </a:pPr>
            <a:r>
              <a:rPr lang="pt-BR" sz="1665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Antonio Siqueira – Desenvolvedor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●"/>
            </a:pPr>
            <a:r>
              <a:rPr lang="pt-BR" sz="1665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Michael Quesado – Desenvolvedor e Testador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●"/>
            </a:pPr>
            <a:r>
              <a:rPr lang="pt-BR" sz="1665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Lucas Martiniano – Analista de Requisitos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●"/>
            </a:pPr>
            <a:r>
              <a:rPr lang="pt-BR" sz="1665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Ronan Lima -  Analista de Testes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●"/>
            </a:pPr>
            <a:r>
              <a:rPr lang="pt-BR" sz="1665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Fransuelio Nobre – Arquiteto e Desenvolvedor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809625" y="2647234"/>
            <a:ext cx="6224011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2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Cliente: Samuel Clemente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2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Rodrigues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8545" y="4191000"/>
            <a:ext cx="3654183" cy="1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3823445" y="2576574"/>
            <a:ext cx="6629400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baseline="0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 Mobile Oil é um aplicativo que irá auxiliar os usuários com informações relevantes sobre os preços de combustíveis na região.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19" y="2360724"/>
            <a:ext cx="2641525" cy="26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1154953" y="2525711"/>
            <a:ext cx="9236821" cy="388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RF</a:t>
            </a:r>
            <a:r>
              <a:rPr lang="pt-BR" sz="2000" b="1"/>
              <a:t>001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 aplicativo deve permitir ao usuário duas formas de acesso, logando mediante cadastro ou não.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RF</a:t>
            </a:r>
            <a:r>
              <a:rPr lang="pt-BR" sz="2000" b="1"/>
              <a:t>002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 aplicativo deve permitir que o usuário selecione as suas preferências de combustíveis.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RF</a:t>
            </a:r>
            <a:r>
              <a:rPr lang="pt-BR" sz="2000" b="1"/>
              <a:t>003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O aplicativo deve mostrar apenas os postos de acordo com a preferência de combustiveis e a sua localização.</a:t>
            </a: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pt-BR" sz="3600" b="0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Requisitos Funcionais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4954" y="2506661"/>
            <a:ext cx="9265396" cy="2874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4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RF</a:t>
            </a:r>
            <a:r>
              <a:rPr lang="pt-BR" sz="2400" b="1"/>
              <a:t>004</a:t>
            </a:r>
            <a:r>
              <a:rPr lang="pt-BR" sz="24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r>
              <a:rPr lang="pt-BR" sz="24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Os postos devem ser ordenados seguindo a seguinte ordem: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adicionados mais recentes;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menor preço, e;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mais pr</a:t>
            </a:r>
            <a:r>
              <a:rPr lang="pt-BR" sz="2000"/>
              <a:t>ó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ximos da localização atual do usuário.</a:t>
            </a: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pt-BR" sz="3600" b="0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Requisitos Funcionais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54954" y="2404413"/>
            <a:ext cx="9265396" cy="39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RF</a:t>
            </a:r>
            <a:r>
              <a:rPr lang="pt-BR" sz="2000" b="1"/>
              <a:t>005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 app deve conter um histórico dos valores dos combustíveis de cada posto.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RF</a:t>
            </a:r>
            <a:r>
              <a:rPr lang="pt-BR" sz="2000" b="1"/>
              <a:t>006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O app deve permitir o cadastro de um novo valor de combustível para um posto.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RF</a:t>
            </a:r>
            <a:r>
              <a:rPr lang="pt-BR" sz="2000" b="1"/>
              <a:t>007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O sistema deve prover uma área de perfil de usuário em que ele possa mudar suas preferências, bem como realizar a saída do sistema (logout).</a:t>
            </a:r>
          </a:p>
          <a:p>
            <a:pPr lvl="0" indent="-254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pt-BR" sz="2000"/>
              <a:t> </a:t>
            </a:r>
            <a:r>
              <a:rPr lang="pt-BR" sz="2000" b="1"/>
              <a:t>RF008:</a:t>
            </a:r>
            <a:r>
              <a:rPr lang="pt-BR" sz="2000"/>
              <a:t> O sistema deve requisitar e interagir informações de servidores web.</a:t>
            </a: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pt-BR" sz="3600" b="0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Requisitos Funcionais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154954" y="2373311"/>
            <a:ext cx="9246346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RNF001: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 cadastro de um novo valor para um combustivel só pode ser realizado se o usuário estiver logado no sistema. 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RNF</a:t>
            </a:r>
            <a:r>
              <a:rPr lang="pt-BR" sz="2000" b="1"/>
              <a:t>002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O aplicativo deve ter uma interface intuitiva e de fácil usabilidade, de forma que novos usuários se familiarizem rapidamente com a plataforma. 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RNF</a:t>
            </a:r>
            <a:r>
              <a:rPr lang="pt-BR" sz="2000" b="1"/>
              <a:t>003</a:t>
            </a:r>
            <a:r>
              <a:rPr lang="pt-BR" sz="2000" b="1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r>
              <a:rPr lang="pt-BR" sz="2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O aplicativo funciona em X versões das plataformas Android e Windows Phone.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pt-BR" sz="3600" b="0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Requisitos Não Funcionais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6257925" y="3502025"/>
            <a:ext cx="5934074" cy="1289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60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Anexo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pic" idx="4294967295"/>
          </p:nvPr>
        </p:nvSpPr>
        <p:spPr>
          <a:xfrm>
            <a:off x="1154954" y="685800"/>
            <a:ext cx="8825700" cy="342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0"/>
          </a:p>
          <a:p>
            <a:pPr>
              <a:spcBef>
                <a:spcPts val="0"/>
              </a:spcBef>
              <a:buNone/>
            </a:pPr>
            <a:r>
              <a:rPr lang="pt-BR" sz="6000"/>
              <a:t>Obrigado!!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491500" y="4693875"/>
            <a:ext cx="9840899" cy="111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pt-BR" sz="2100"/>
              <a:t>Nós não somos o que gostaríamos de ser. Nós não somos o que ainda iremos ser. Mas, graças a Deus, Não somos mais quem nós éramos.</a:t>
            </a:r>
          </a:p>
          <a:p>
            <a:pPr marL="457200" lvl="0" indent="-361950" algn="r">
              <a:spcBef>
                <a:spcPts val="0"/>
              </a:spcBef>
              <a:buSzPct val="100000"/>
              <a:buChar char="-"/>
            </a:pPr>
            <a:r>
              <a:rPr lang="pt-BR" sz="2100"/>
              <a:t>Martin Luther King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549" y="5682850"/>
            <a:ext cx="1295099" cy="5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Arial</vt:lpstr>
      <vt:lpstr>Questrial</vt:lpstr>
      <vt:lpstr>Noto Sans Symbols</vt:lpstr>
      <vt:lpstr>Ion Boardroom</vt:lpstr>
      <vt:lpstr>Mobile Oil</vt:lpstr>
      <vt:lpstr>Apresentação</vt:lpstr>
      <vt:lpstr>PowerPoint Presentation</vt:lpstr>
      <vt:lpstr>Requisitos Funcionais</vt:lpstr>
      <vt:lpstr>Requisitos Funcionais</vt:lpstr>
      <vt:lpstr>Requisitos Funcionais</vt:lpstr>
      <vt:lpstr>Requisitos Não Funcionais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Oil</dc:title>
  <cp:lastModifiedBy>Antonio Siqueira</cp:lastModifiedBy>
  <cp:revision>1</cp:revision>
  <dcterms:modified xsi:type="dcterms:W3CDTF">2015-12-09T21:46:15Z</dcterms:modified>
</cp:coreProperties>
</file>