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2160588" cy="1439863"/>
  <p:notesSz cx="6858000" cy="9144000"/>
  <p:defaultTextStyle>
    <a:defPPr>
      <a:defRPr lang="de-DE"/>
    </a:defPPr>
    <a:lvl1pPr marL="0" algn="l" defTabSz="172822" rtl="0" eaLnBrk="1" latinLnBrk="0" hangingPunct="1">
      <a:defRPr sz="340" kern="1200">
        <a:solidFill>
          <a:schemeClr val="tx1"/>
        </a:solidFill>
        <a:latin typeface="+mn-lt"/>
        <a:ea typeface="+mn-ea"/>
        <a:cs typeface="+mn-cs"/>
      </a:defRPr>
    </a:lvl1pPr>
    <a:lvl2pPr marL="86411" algn="l" defTabSz="172822" rtl="0" eaLnBrk="1" latinLnBrk="0" hangingPunct="1">
      <a:defRPr sz="340" kern="1200">
        <a:solidFill>
          <a:schemeClr val="tx1"/>
        </a:solidFill>
        <a:latin typeface="+mn-lt"/>
        <a:ea typeface="+mn-ea"/>
        <a:cs typeface="+mn-cs"/>
      </a:defRPr>
    </a:lvl2pPr>
    <a:lvl3pPr marL="172822" algn="l" defTabSz="172822" rtl="0" eaLnBrk="1" latinLnBrk="0" hangingPunct="1">
      <a:defRPr sz="340" kern="1200">
        <a:solidFill>
          <a:schemeClr val="tx1"/>
        </a:solidFill>
        <a:latin typeface="+mn-lt"/>
        <a:ea typeface="+mn-ea"/>
        <a:cs typeface="+mn-cs"/>
      </a:defRPr>
    </a:lvl3pPr>
    <a:lvl4pPr marL="259232" algn="l" defTabSz="172822" rtl="0" eaLnBrk="1" latinLnBrk="0" hangingPunct="1">
      <a:defRPr sz="340" kern="1200">
        <a:solidFill>
          <a:schemeClr val="tx1"/>
        </a:solidFill>
        <a:latin typeface="+mn-lt"/>
        <a:ea typeface="+mn-ea"/>
        <a:cs typeface="+mn-cs"/>
      </a:defRPr>
    </a:lvl4pPr>
    <a:lvl5pPr marL="345643" algn="l" defTabSz="172822" rtl="0" eaLnBrk="1" latinLnBrk="0" hangingPunct="1">
      <a:defRPr sz="340" kern="1200">
        <a:solidFill>
          <a:schemeClr val="tx1"/>
        </a:solidFill>
        <a:latin typeface="+mn-lt"/>
        <a:ea typeface="+mn-ea"/>
        <a:cs typeface="+mn-cs"/>
      </a:defRPr>
    </a:lvl5pPr>
    <a:lvl6pPr marL="432054" algn="l" defTabSz="172822" rtl="0" eaLnBrk="1" latinLnBrk="0" hangingPunct="1">
      <a:defRPr sz="340" kern="1200">
        <a:solidFill>
          <a:schemeClr val="tx1"/>
        </a:solidFill>
        <a:latin typeface="+mn-lt"/>
        <a:ea typeface="+mn-ea"/>
        <a:cs typeface="+mn-cs"/>
      </a:defRPr>
    </a:lvl6pPr>
    <a:lvl7pPr marL="518465" algn="l" defTabSz="172822" rtl="0" eaLnBrk="1" latinLnBrk="0" hangingPunct="1">
      <a:defRPr sz="340" kern="1200">
        <a:solidFill>
          <a:schemeClr val="tx1"/>
        </a:solidFill>
        <a:latin typeface="+mn-lt"/>
        <a:ea typeface="+mn-ea"/>
        <a:cs typeface="+mn-cs"/>
      </a:defRPr>
    </a:lvl7pPr>
    <a:lvl8pPr marL="604876" algn="l" defTabSz="172822" rtl="0" eaLnBrk="1" latinLnBrk="0" hangingPunct="1">
      <a:defRPr sz="340" kern="1200">
        <a:solidFill>
          <a:schemeClr val="tx1"/>
        </a:solidFill>
        <a:latin typeface="+mn-lt"/>
        <a:ea typeface="+mn-ea"/>
        <a:cs typeface="+mn-cs"/>
      </a:defRPr>
    </a:lvl8pPr>
    <a:lvl9pPr marL="691286" algn="l" defTabSz="172822" rtl="0" eaLnBrk="1" latinLnBrk="0" hangingPunct="1">
      <a:defRPr sz="34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54" userDrawn="1">
          <p15:clr>
            <a:srgbClr val="A4A3A4"/>
          </p15:clr>
        </p15:guide>
        <p15:guide id="2" pos="68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9"/>
  </p:normalViewPr>
  <p:slideViewPr>
    <p:cSldViewPr snapToGrid="0" snapToObjects="1" showGuides="1">
      <p:cViewPr varScale="1">
        <p:scale>
          <a:sx n="400" d="100"/>
          <a:sy n="400" d="100"/>
        </p:scale>
        <p:origin x="376" y="240"/>
      </p:cViewPr>
      <p:guideLst>
        <p:guide orient="horz" pos="454"/>
        <p:guide pos="68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044" y="235644"/>
            <a:ext cx="1836500" cy="501286"/>
          </a:xfrm>
        </p:spPr>
        <p:txBody>
          <a:bodyPr anchor="b"/>
          <a:lstStyle>
            <a:lvl1pPr algn="ctr">
              <a:defRPr sz="12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0074" y="756262"/>
            <a:ext cx="1620441" cy="347633"/>
          </a:xfrm>
        </p:spPr>
        <p:txBody>
          <a:bodyPr/>
          <a:lstStyle>
            <a:lvl1pPr marL="0" indent="0" algn="ctr">
              <a:buNone/>
              <a:defRPr sz="504"/>
            </a:lvl1pPr>
            <a:lvl2pPr marL="96012" indent="0" algn="ctr">
              <a:buNone/>
              <a:defRPr sz="420"/>
            </a:lvl2pPr>
            <a:lvl3pPr marL="192024" indent="0" algn="ctr">
              <a:buNone/>
              <a:defRPr sz="378"/>
            </a:lvl3pPr>
            <a:lvl4pPr marL="288036" indent="0" algn="ctr">
              <a:buNone/>
              <a:defRPr sz="336"/>
            </a:lvl4pPr>
            <a:lvl5pPr marL="384048" indent="0" algn="ctr">
              <a:buNone/>
              <a:defRPr sz="336"/>
            </a:lvl5pPr>
            <a:lvl6pPr marL="480060" indent="0" algn="ctr">
              <a:buNone/>
              <a:defRPr sz="336"/>
            </a:lvl6pPr>
            <a:lvl7pPr marL="576072" indent="0" algn="ctr">
              <a:buNone/>
              <a:defRPr sz="336"/>
            </a:lvl7pPr>
            <a:lvl8pPr marL="672084" indent="0" algn="ctr">
              <a:buNone/>
              <a:defRPr sz="336"/>
            </a:lvl8pPr>
            <a:lvl9pPr marL="768096" indent="0" algn="ctr">
              <a:buNone/>
              <a:defRPr sz="33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94A45-40BF-914D-8CF9-906D3B774332}" type="datetimeFigureOut">
              <a:rPr lang="en-US" smtClean="0"/>
              <a:t>11/2/18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65BCF-4C08-4540-BB68-A2C04B986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29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94A45-40BF-914D-8CF9-906D3B774332}" type="datetimeFigureOut">
              <a:rPr lang="en-US" smtClean="0"/>
              <a:t>11/2/18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65BCF-4C08-4540-BB68-A2C04B986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983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46171" y="76660"/>
            <a:ext cx="465877" cy="12202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541" y="76660"/>
            <a:ext cx="1370623" cy="12202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94A45-40BF-914D-8CF9-906D3B774332}" type="datetimeFigureOut">
              <a:rPr lang="en-US" smtClean="0"/>
              <a:t>11/2/18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65BCF-4C08-4540-BB68-A2C04B986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341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94A45-40BF-914D-8CF9-906D3B774332}" type="datetimeFigureOut">
              <a:rPr lang="en-US" smtClean="0"/>
              <a:t>11/2/18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65BCF-4C08-4540-BB68-A2C04B986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171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415" y="358966"/>
            <a:ext cx="1863507" cy="598943"/>
          </a:xfrm>
        </p:spPr>
        <p:txBody>
          <a:bodyPr anchor="b"/>
          <a:lstStyle>
            <a:lvl1pPr>
              <a:defRPr sz="12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415" y="963575"/>
            <a:ext cx="1863507" cy="314970"/>
          </a:xfrm>
        </p:spPr>
        <p:txBody>
          <a:bodyPr/>
          <a:lstStyle>
            <a:lvl1pPr marL="0" indent="0">
              <a:buNone/>
              <a:defRPr sz="504">
                <a:solidFill>
                  <a:schemeClr val="tx1"/>
                </a:solidFill>
              </a:defRPr>
            </a:lvl1pPr>
            <a:lvl2pPr marL="96012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2pPr>
            <a:lvl3pPr marL="192024" indent="0">
              <a:buNone/>
              <a:defRPr sz="378">
                <a:solidFill>
                  <a:schemeClr val="tx1">
                    <a:tint val="75000"/>
                  </a:schemeClr>
                </a:solidFill>
              </a:defRPr>
            </a:lvl3pPr>
            <a:lvl4pPr marL="288036" indent="0">
              <a:buNone/>
              <a:defRPr sz="336">
                <a:solidFill>
                  <a:schemeClr val="tx1">
                    <a:tint val="75000"/>
                  </a:schemeClr>
                </a:solidFill>
              </a:defRPr>
            </a:lvl4pPr>
            <a:lvl5pPr marL="384048" indent="0">
              <a:buNone/>
              <a:defRPr sz="336">
                <a:solidFill>
                  <a:schemeClr val="tx1">
                    <a:tint val="75000"/>
                  </a:schemeClr>
                </a:solidFill>
              </a:defRPr>
            </a:lvl5pPr>
            <a:lvl6pPr marL="480060" indent="0">
              <a:buNone/>
              <a:defRPr sz="336">
                <a:solidFill>
                  <a:schemeClr val="tx1">
                    <a:tint val="75000"/>
                  </a:schemeClr>
                </a:solidFill>
              </a:defRPr>
            </a:lvl6pPr>
            <a:lvl7pPr marL="576072" indent="0">
              <a:buNone/>
              <a:defRPr sz="336">
                <a:solidFill>
                  <a:schemeClr val="tx1">
                    <a:tint val="75000"/>
                  </a:schemeClr>
                </a:solidFill>
              </a:defRPr>
            </a:lvl7pPr>
            <a:lvl8pPr marL="672084" indent="0">
              <a:buNone/>
              <a:defRPr sz="336">
                <a:solidFill>
                  <a:schemeClr val="tx1">
                    <a:tint val="75000"/>
                  </a:schemeClr>
                </a:solidFill>
              </a:defRPr>
            </a:lvl8pPr>
            <a:lvl9pPr marL="768096" indent="0">
              <a:buNone/>
              <a:defRPr sz="33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94A45-40BF-914D-8CF9-906D3B774332}" type="datetimeFigureOut">
              <a:rPr lang="en-US" smtClean="0"/>
              <a:t>11/2/18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65BCF-4C08-4540-BB68-A2C04B986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710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540" y="383297"/>
            <a:ext cx="918250" cy="91358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3798" y="383297"/>
            <a:ext cx="918250" cy="91358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94A45-40BF-914D-8CF9-906D3B774332}" type="datetimeFigureOut">
              <a:rPr lang="en-US" smtClean="0"/>
              <a:t>11/2/18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65BCF-4C08-4540-BB68-A2C04B986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950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822" y="76660"/>
            <a:ext cx="1863507" cy="27830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822" y="352967"/>
            <a:ext cx="914030" cy="172983"/>
          </a:xfrm>
        </p:spPr>
        <p:txBody>
          <a:bodyPr anchor="b"/>
          <a:lstStyle>
            <a:lvl1pPr marL="0" indent="0">
              <a:buNone/>
              <a:defRPr sz="504" b="1"/>
            </a:lvl1pPr>
            <a:lvl2pPr marL="96012" indent="0">
              <a:buNone/>
              <a:defRPr sz="420" b="1"/>
            </a:lvl2pPr>
            <a:lvl3pPr marL="192024" indent="0">
              <a:buNone/>
              <a:defRPr sz="378" b="1"/>
            </a:lvl3pPr>
            <a:lvl4pPr marL="288036" indent="0">
              <a:buNone/>
              <a:defRPr sz="336" b="1"/>
            </a:lvl4pPr>
            <a:lvl5pPr marL="384048" indent="0">
              <a:buNone/>
              <a:defRPr sz="336" b="1"/>
            </a:lvl5pPr>
            <a:lvl6pPr marL="480060" indent="0">
              <a:buNone/>
              <a:defRPr sz="336" b="1"/>
            </a:lvl6pPr>
            <a:lvl7pPr marL="576072" indent="0">
              <a:buNone/>
              <a:defRPr sz="336" b="1"/>
            </a:lvl7pPr>
            <a:lvl8pPr marL="672084" indent="0">
              <a:buNone/>
              <a:defRPr sz="336" b="1"/>
            </a:lvl8pPr>
            <a:lvl9pPr marL="768096" indent="0">
              <a:buNone/>
              <a:defRPr sz="336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822" y="525950"/>
            <a:ext cx="914030" cy="77359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3798" y="352967"/>
            <a:ext cx="918531" cy="172983"/>
          </a:xfrm>
        </p:spPr>
        <p:txBody>
          <a:bodyPr anchor="b"/>
          <a:lstStyle>
            <a:lvl1pPr marL="0" indent="0">
              <a:buNone/>
              <a:defRPr sz="504" b="1"/>
            </a:lvl1pPr>
            <a:lvl2pPr marL="96012" indent="0">
              <a:buNone/>
              <a:defRPr sz="420" b="1"/>
            </a:lvl2pPr>
            <a:lvl3pPr marL="192024" indent="0">
              <a:buNone/>
              <a:defRPr sz="378" b="1"/>
            </a:lvl3pPr>
            <a:lvl4pPr marL="288036" indent="0">
              <a:buNone/>
              <a:defRPr sz="336" b="1"/>
            </a:lvl4pPr>
            <a:lvl5pPr marL="384048" indent="0">
              <a:buNone/>
              <a:defRPr sz="336" b="1"/>
            </a:lvl5pPr>
            <a:lvl6pPr marL="480060" indent="0">
              <a:buNone/>
              <a:defRPr sz="336" b="1"/>
            </a:lvl6pPr>
            <a:lvl7pPr marL="576072" indent="0">
              <a:buNone/>
              <a:defRPr sz="336" b="1"/>
            </a:lvl7pPr>
            <a:lvl8pPr marL="672084" indent="0">
              <a:buNone/>
              <a:defRPr sz="336" b="1"/>
            </a:lvl8pPr>
            <a:lvl9pPr marL="768096" indent="0">
              <a:buNone/>
              <a:defRPr sz="336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3798" y="525950"/>
            <a:ext cx="918531" cy="77359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94A45-40BF-914D-8CF9-906D3B774332}" type="datetimeFigureOut">
              <a:rPr lang="en-US" smtClean="0"/>
              <a:t>11/2/18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65BCF-4C08-4540-BB68-A2C04B986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881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94A45-40BF-914D-8CF9-906D3B774332}" type="datetimeFigureOut">
              <a:rPr lang="en-US" smtClean="0"/>
              <a:t>11/2/18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65BCF-4C08-4540-BB68-A2C04B986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717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94A45-40BF-914D-8CF9-906D3B774332}" type="datetimeFigureOut">
              <a:rPr lang="en-US" smtClean="0"/>
              <a:t>11/2/18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65BCF-4C08-4540-BB68-A2C04B986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858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822" y="95991"/>
            <a:ext cx="696846" cy="335968"/>
          </a:xfrm>
        </p:spPr>
        <p:txBody>
          <a:bodyPr anchor="b"/>
          <a:lstStyle>
            <a:lvl1pPr>
              <a:defRPr sz="67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8531" y="207314"/>
            <a:ext cx="1093798" cy="1023236"/>
          </a:xfrm>
        </p:spPr>
        <p:txBody>
          <a:bodyPr/>
          <a:lstStyle>
            <a:lvl1pPr>
              <a:defRPr sz="672"/>
            </a:lvl1pPr>
            <a:lvl2pPr>
              <a:defRPr sz="588"/>
            </a:lvl2pPr>
            <a:lvl3pPr>
              <a:defRPr sz="504"/>
            </a:lvl3pPr>
            <a:lvl4pPr>
              <a:defRPr sz="420"/>
            </a:lvl4pPr>
            <a:lvl5pPr>
              <a:defRPr sz="420"/>
            </a:lvl5pPr>
            <a:lvl6pPr>
              <a:defRPr sz="420"/>
            </a:lvl6pPr>
            <a:lvl7pPr>
              <a:defRPr sz="420"/>
            </a:lvl7pPr>
            <a:lvl8pPr>
              <a:defRPr sz="420"/>
            </a:lvl8pPr>
            <a:lvl9pPr>
              <a:defRPr sz="42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822" y="431959"/>
            <a:ext cx="696846" cy="800257"/>
          </a:xfrm>
        </p:spPr>
        <p:txBody>
          <a:bodyPr/>
          <a:lstStyle>
            <a:lvl1pPr marL="0" indent="0">
              <a:buNone/>
              <a:defRPr sz="336"/>
            </a:lvl1pPr>
            <a:lvl2pPr marL="96012" indent="0">
              <a:buNone/>
              <a:defRPr sz="294"/>
            </a:lvl2pPr>
            <a:lvl3pPr marL="192024" indent="0">
              <a:buNone/>
              <a:defRPr sz="252"/>
            </a:lvl3pPr>
            <a:lvl4pPr marL="288036" indent="0">
              <a:buNone/>
              <a:defRPr sz="210"/>
            </a:lvl4pPr>
            <a:lvl5pPr marL="384048" indent="0">
              <a:buNone/>
              <a:defRPr sz="210"/>
            </a:lvl5pPr>
            <a:lvl6pPr marL="480060" indent="0">
              <a:buNone/>
              <a:defRPr sz="210"/>
            </a:lvl6pPr>
            <a:lvl7pPr marL="576072" indent="0">
              <a:buNone/>
              <a:defRPr sz="210"/>
            </a:lvl7pPr>
            <a:lvl8pPr marL="672084" indent="0">
              <a:buNone/>
              <a:defRPr sz="210"/>
            </a:lvl8pPr>
            <a:lvl9pPr marL="768096" indent="0">
              <a:buNone/>
              <a:defRPr sz="21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94A45-40BF-914D-8CF9-906D3B774332}" type="datetimeFigureOut">
              <a:rPr lang="en-US" smtClean="0"/>
              <a:t>11/2/18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65BCF-4C08-4540-BB68-A2C04B986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704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822" y="95991"/>
            <a:ext cx="696846" cy="335968"/>
          </a:xfrm>
        </p:spPr>
        <p:txBody>
          <a:bodyPr anchor="b"/>
          <a:lstStyle>
            <a:lvl1pPr>
              <a:defRPr sz="67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8531" y="207314"/>
            <a:ext cx="1093798" cy="1023236"/>
          </a:xfrm>
        </p:spPr>
        <p:txBody>
          <a:bodyPr anchor="t"/>
          <a:lstStyle>
            <a:lvl1pPr marL="0" indent="0">
              <a:buNone/>
              <a:defRPr sz="672"/>
            </a:lvl1pPr>
            <a:lvl2pPr marL="96012" indent="0">
              <a:buNone/>
              <a:defRPr sz="588"/>
            </a:lvl2pPr>
            <a:lvl3pPr marL="192024" indent="0">
              <a:buNone/>
              <a:defRPr sz="504"/>
            </a:lvl3pPr>
            <a:lvl4pPr marL="288036" indent="0">
              <a:buNone/>
              <a:defRPr sz="420"/>
            </a:lvl4pPr>
            <a:lvl5pPr marL="384048" indent="0">
              <a:buNone/>
              <a:defRPr sz="420"/>
            </a:lvl5pPr>
            <a:lvl6pPr marL="480060" indent="0">
              <a:buNone/>
              <a:defRPr sz="420"/>
            </a:lvl6pPr>
            <a:lvl7pPr marL="576072" indent="0">
              <a:buNone/>
              <a:defRPr sz="420"/>
            </a:lvl7pPr>
            <a:lvl8pPr marL="672084" indent="0">
              <a:buNone/>
              <a:defRPr sz="420"/>
            </a:lvl8pPr>
            <a:lvl9pPr marL="768096" indent="0">
              <a:buNone/>
              <a:defRPr sz="42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822" y="431959"/>
            <a:ext cx="696846" cy="800257"/>
          </a:xfrm>
        </p:spPr>
        <p:txBody>
          <a:bodyPr/>
          <a:lstStyle>
            <a:lvl1pPr marL="0" indent="0">
              <a:buNone/>
              <a:defRPr sz="336"/>
            </a:lvl1pPr>
            <a:lvl2pPr marL="96012" indent="0">
              <a:buNone/>
              <a:defRPr sz="294"/>
            </a:lvl2pPr>
            <a:lvl3pPr marL="192024" indent="0">
              <a:buNone/>
              <a:defRPr sz="252"/>
            </a:lvl3pPr>
            <a:lvl4pPr marL="288036" indent="0">
              <a:buNone/>
              <a:defRPr sz="210"/>
            </a:lvl4pPr>
            <a:lvl5pPr marL="384048" indent="0">
              <a:buNone/>
              <a:defRPr sz="210"/>
            </a:lvl5pPr>
            <a:lvl6pPr marL="480060" indent="0">
              <a:buNone/>
              <a:defRPr sz="210"/>
            </a:lvl6pPr>
            <a:lvl7pPr marL="576072" indent="0">
              <a:buNone/>
              <a:defRPr sz="210"/>
            </a:lvl7pPr>
            <a:lvl8pPr marL="672084" indent="0">
              <a:buNone/>
              <a:defRPr sz="210"/>
            </a:lvl8pPr>
            <a:lvl9pPr marL="768096" indent="0">
              <a:buNone/>
              <a:defRPr sz="21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94A45-40BF-914D-8CF9-906D3B774332}" type="datetimeFigureOut">
              <a:rPr lang="en-US" smtClean="0"/>
              <a:t>11/2/18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65BCF-4C08-4540-BB68-A2C04B986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059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541" y="76660"/>
            <a:ext cx="1863507" cy="2783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541" y="383297"/>
            <a:ext cx="1863507" cy="913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8541" y="1334540"/>
            <a:ext cx="486132" cy="766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F94A45-40BF-914D-8CF9-906D3B774332}" type="datetimeFigureOut">
              <a:rPr lang="en-US" smtClean="0"/>
              <a:t>11/2/18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5695" y="1334540"/>
            <a:ext cx="729198" cy="766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5915" y="1334540"/>
            <a:ext cx="486132" cy="766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E65BCF-4C08-4540-BB68-A2C04B986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71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92024" rtl="0" eaLnBrk="1" latinLnBrk="0" hangingPunct="1">
        <a:lnSpc>
          <a:spcPct val="90000"/>
        </a:lnSpc>
        <a:spcBef>
          <a:spcPct val="0"/>
        </a:spcBef>
        <a:buNone/>
        <a:defRPr sz="92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006" indent="-48006" algn="l" defTabSz="192024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588" kern="1200">
          <a:solidFill>
            <a:schemeClr val="tx1"/>
          </a:solidFill>
          <a:latin typeface="+mn-lt"/>
          <a:ea typeface="+mn-ea"/>
          <a:cs typeface="+mn-cs"/>
        </a:defRPr>
      </a:lvl1pPr>
      <a:lvl2pPr marL="144018" indent="-48006" algn="l" defTabSz="192024" rtl="0" eaLnBrk="1" latinLnBrk="0" hangingPunct="1">
        <a:lnSpc>
          <a:spcPct val="90000"/>
        </a:lnSpc>
        <a:spcBef>
          <a:spcPts val="105"/>
        </a:spcBef>
        <a:buFont typeface="Arial" panose="020B0604020202020204" pitchFamily="34" charset="0"/>
        <a:buChar char="•"/>
        <a:defRPr sz="504" kern="1200">
          <a:solidFill>
            <a:schemeClr val="tx1"/>
          </a:solidFill>
          <a:latin typeface="+mn-lt"/>
          <a:ea typeface="+mn-ea"/>
          <a:cs typeface="+mn-cs"/>
        </a:defRPr>
      </a:lvl2pPr>
      <a:lvl3pPr marL="240030" indent="-48006" algn="l" defTabSz="192024" rtl="0" eaLnBrk="1" latinLnBrk="0" hangingPunct="1">
        <a:lnSpc>
          <a:spcPct val="90000"/>
        </a:lnSpc>
        <a:spcBef>
          <a:spcPts val="105"/>
        </a:spcBef>
        <a:buFont typeface="Arial" panose="020B0604020202020204" pitchFamily="34" charset="0"/>
        <a:buChar char="•"/>
        <a:defRPr sz="420" kern="1200">
          <a:solidFill>
            <a:schemeClr val="tx1"/>
          </a:solidFill>
          <a:latin typeface="+mn-lt"/>
          <a:ea typeface="+mn-ea"/>
          <a:cs typeface="+mn-cs"/>
        </a:defRPr>
      </a:lvl3pPr>
      <a:lvl4pPr marL="336042" indent="-48006" algn="l" defTabSz="192024" rtl="0" eaLnBrk="1" latinLnBrk="0" hangingPunct="1">
        <a:lnSpc>
          <a:spcPct val="90000"/>
        </a:lnSpc>
        <a:spcBef>
          <a:spcPts val="105"/>
        </a:spcBef>
        <a:buFont typeface="Arial" panose="020B0604020202020204" pitchFamily="34" charset="0"/>
        <a:buChar char="•"/>
        <a:defRPr sz="378" kern="1200">
          <a:solidFill>
            <a:schemeClr val="tx1"/>
          </a:solidFill>
          <a:latin typeface="+mn-lt"/>
          <a:ea typeface="+mn-ea"/>
          <a:cs typeface="+mn-cs"/>
        </a:defRPr>
      </a:lvl4pPr>
      <a:lvl5pPr marL="432054" indent="-48006" algn="l" defTabSz="192024" rtl="0" eaLnBrk="1" latinLnBrk="0" hangingPunct="1">
        <a:lnSpc>
          <a:spcPct val="90000"/>
        </a:lnSpc>
        <a:spcBef>
          <a:spcPts val="105"/>
        </a:spcBef>
        <a:buFont typeface="Arial" panose="020B0604020202020204" pitchFamily="34" charset="0"/>
        <a:buChar char="•"/>
        <a:defRPr sz="378" kern="1200">
          <a:solidFill>
            <a:schemeClr val="tx1"/>
          </a:solidFill>
          <a:latin typeface="+mn-lt"/>
          <a:ea typeface="+mn-ea"/>
          <a:cs typeface="+mn-cs"/>
        </a:defRPr>
      </a:lvl5pPr>
      <a:lvl6pPr marL="528066" indent="-48006" algn="l" defTabSz="192024" rtl="0" eaLnBrk="1" latinLnBrk="0" hangingPunct="1">
        <a:lnSpc>
          <a:spcPct val="90000"/>
        </a:lnSpc>
        <a:spcBef>
          <a:spcPts val="105"/>
        </a:spcBef>
        <a:buFont typeface="Arial" panose="020B0604020202020204" pitchFamily="34" charset="0"/>
        <a:buChar char="•"/>
        <a:defRPr sz="378" kern="1200">
          <a:solidFill>
            <a:schemeClr val="tx1"/>
          </a:solidFill>
          <a:latin typeface="+mn-lt"/>
          <a:ea typeface="+mn-ea"/>
          <a:cs typeface="+mn-cs"/>
        </a:defRPr>
      </a:lvl6pPr>
      <a:lvl7pPr marL="624078" indent="-48006" algn="l" defTabSz="192024" rtl="0" eaLnBrk="1" latinLnBrk="0" hangingPunct="1">
        <a:lnSpc>
          <a:spcPct val="90000"/>
        </a:lnSpc>
        <a:spcBef>
          <a:spcPts val="105"/>
        </a:spcBef>
        <a:buFont typeface="Arial" panose="020B0604020202020204" pitchFamily="34" charset="0"/>
        <a:buChar char="•"/>
        <a:defRPr sz="378" kern="1200">
          <a:solidFill>
            <a:schemeClr val="tx1"/>
          </a:solidFill>
          <a:latin typeface="+mn-lt"/>
          <a:ea typeface="+mn-ea"/>
          <a:cs typeface="+mn-cs"/>
        </a:defRPr>
      </a:lvl7pPr>
      <a:lvl8pPr marL="720090" indent="-48006" algn="l" defTabSz="192024" rtl="0" eaLnBrk="1" latinLnBrk="0" hangingPunct="1">
        <a:lnSpc>
          <a:spcPct val="90000"/>
        </a:lnSpc>
        <a:spcBef>
          <a:spcPts val="105"/>
        </a:spcBef>
        <a:buFont typeface="Arial" panose="020B0604020202020204" pitchFamily="34" charset="0"/>
        <a:buChar char="•"/>
        <a:defRPr sz="378" kern="1200">
          <a:solidFill>
            <a:schemeClr val="tx1"/>
          </a:solidFill>
          <a:latin typeface="+mn-lt"/>
          <a:ea typeface="+mn-ea"/>
          <a:cs typeface="+mn-cs"/>
        </a:defRPr>
      </a:lvl8pPr>
      <a:lvl9pPr marL="816102" indent="-48006" algn="l" defTabSz="192024" rtl="0" eaLnBrk="1" latinLnBrk="0" hangingPunct="1">
        <a:lnSpc>
          <a:spcPct val="90000"/>
        </a:lnSpc>
        <a:spcBef>
          <a:spcPts val="105"/>
        </a:spcBef>
        <a:buFont typeface="Arial" panose="020B0604020202020204" pitchFamily="34" charset="0"/>
        <a:buChar char="•"/>
        <a:defRPr sz="3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92024" rtl="0" eaLnBrk="1" latinLnBrk="0" hangingPunct="1">
        <a:defRPr sz="378" kern="1200">
          <a:solidFill>
            <a:schemeClr val="tx1"/>
          </a:solidFill>
          <a:latin typeface="+mn-lt"/>
          <a:ea typeface="+mn-ea"/>
          <a:cs typeface="+mn-cs"/>
        </a:defRPr>
      </a:lvl1pPr>
      <a:lvl2pPr marL="96012" algn="l" defTabSz="192024" rtl="0" eaLnBrk="1" latinLnBrk="0" hangingPunct="1">
        <a:defRPr sz="378" kern="1200">
          <a:solidFill>
            <a:schemeClr val="tx1"/>
          </a:solidFill>
          <a:latin typeface="+mn-lt"/>
          <a:ea typeface="+mn-ea"/>
          <a:cs typeface="+mn-cs"/>
        </a:defRPr>
      </a:lvl2pPr>
      <a:lvl3pPr marL="192024" algn="l" defTabSz="192024" rtl="0" eaLnBrk="1" latinLnBrk="0" hangingPunct="1">
        <a:defRPr sz="378" kern="1200">
          <a:solidFill>
            <a:schemeClr val="tx1"/>
          </a:solidFill>
          <a:latin typeface="+mn-lt"/>
          <a:ea typeface="+mn-ea"/>
          <a:cs typeface="+mn-cs"/>
        </a:defRPr>
      </a:lvl3pPr>
      <a:lvl4pPr marL="288036" algn="l" defTabSz="192024" rtl="0" eaLnBrk="1" latinLnBrk="0" hangingPunct="1">
        <a:defRPr sz="378" kern="1200">
          <a:solidFill>
            <a:schemeClr val="tx1"/>
          </a:solidFill>
          <a:latin typeface="+mn-lt"/>
          <a:ea typeface="+mn-ea"/>
          <a:cs typeface="+mn-cs"/>
        </a:defRPr>
      </a:lvl4pPr>
      <a:lvl5pPr marL="384048" algn="l" defTabSz="192024" rtl="0" eaLnBrk="1" latinLnBrk="0" hangingPunct="1">
        <a:defRPr sz="378" kern="1200">
          <a:solidFill>
            <a:schemeClr val="tx1"/>
          </a:solidFill>
          <a:latin typeface="+mn-lt"/>
          <a:ea typeface="+mn-ea"/>
          <a:cs typeface="+mn-cs"/>
        </a:defRPr>
      </a:lvl5pPr>
      <a:lvl6pPr marL="480060" algn="l" defTabSz="192024" rtl="0" eaLnBrk="1" latinLnBrk="0" hangingPunct="1">
        <a:defRPr sz="378" kern="1200">
          <a:solidFill>
            <a:schemeClr val="tx1"/>
          </a:solidFill>
          <a:latin typeface="+mn-lt"/>
          <a:ea typeface="+mn-ea"/>
          <a:cs typeface="+mn-cs"/>
        </a:defRPr>
      </a:lvl6pPr>
      <a:lvl7pPr marL="576072" algn="l" defTabSz="192024" rtl="0" eaLnBrk="1" latinLnBrk="0" hangingPunct="1">
        <a:defRPr sz="378" kern="1200">
          <a:solidFill>
            <a:schemeClr val="tx1"/>
          </a:solidFill>
          <a:latin typeface="+mn-lt"/>
          <a:ea typeface="+mn-ea"/>
          <a:cs typeface="+mn-cs"/>
        </a:defRPr>
      </a:lvl7pPr>
      <a:lvl8pPr marL="672084" algn="l" defTabSz="192024" rtl="0" eaLnBrk="1" latinLnBrk="0" hangingPunct="1">
        <a:defRPr sz="378" kern="1200">
          <a:solidFill>
            <a:schemeClr val="tx1"/>
          </a:solidFill>
          <a:latin typeface="+mn-lt"/>
          <a:ea typeface="+mn-ea"/>
          <a:cs typeface="+mn-cs"/>
        </a:defRPr>
      </a:lvl8pPr>
      <a:lvl9pPr marL="768096" algn="l" defTabSz="192024" rtl="0" eaLnBrk="1" latinLnBrk="0" hangingPunct="1">
        <a:defRPr sz="3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47CE417-33E3-1C4F-B396-E2B937AD89AF}"/>
              </a:ext>
            </a:extLst>
          </p:cNvPr>
          <p:cNvSpPr txBox="1"/>
          <p:nvPr/>
        </p:nvSpPr>
        <p:spPr>
          <a:xfrm>
            <a:off x="0" y="1066800"/>
            <a:ext cx="1993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ea typeface="Ayuthaya" pitchFamily="2" charset="-34"/>
                <a:cs typeface="Ayuthaya" pitchFamily="2" charset="-34"/>
              </a:rPr>
              <a:t>This Text is on the figure</a:t>
            </a:r>
          </a:p>
          <a:p>
            <a:r>
              <a:rPr lang="en-US" sz="1000" dirty="0">
                <a:ea typeface="Ayuthaya" pitchFamily="2" charset="-34"/>
                <a:cs typeface="Ayuthaya" pitchFamily="2" charset="-34"/>
              </a:rPr>
              <a:t>Original Size: 6cm x 4cm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4267EF-8B2E-DC46-8541-7B25754028B9}"/>
              </a:ext>
            </a:extLst>
          </p:cNvPr>
          <p:cNvSpPr/>
          <p:nvPr/>
        </p:nvSpPr>
        <p:spPr>
          <a:xfrm>
            <a:off x="142875" y="152400"/>
            <a:ext cx="720000" cy="5400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269DE66-17A5-3448-8B60-6FB64A3B27A7}"/>
              </a:ext>
            </a:extLst>
          </p:cNvPr>
          <p:cNvSpPr/>
          <p:nvPr/>
        </p:nvSpPr>
        <p:spPr>
          <a:xfrm>
            <a:off x="1327875" y="501650"/>
            <a:ext cx="720000" cy="5400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340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</TotalTime>
  <Words>12</Words>
  <Application>Microsoft Macintosh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Ayuthaya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Author</dc:creator>
  <cp:lastModifiedBy>Author</cp:lastModifiedBy>
  <cp:revision>1</cp:revision>
  <cp:lastPrinted>2018-11-02T20:11:24Z</cp:lastPrinted>
  <dcterms:created xsi:type="dcterms:W3CDTF">2018-11-02T20:05:38Z</dcterms:created>
  <dcterms:modified xsi:type="dcterms:W3CDTF">2018-11-02T20:11:28Z</dcterms:modified>
</cp:coreProperties>
</file>