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01a442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01a442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01a442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01a442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01a442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01a442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01a442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01a442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603919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60391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eabd1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eabd1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01a44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01a44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01a44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01a44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01a442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01a44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01a442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01a442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01a442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01a442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01a442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501a442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lpython.com/k-means-clustering-pyth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alpython.com/k-means-clustering-python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camp.com/community/tutorials/principal-component-analysis-in-pyth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tats.stackexchange.com/questions/320743/why-are-eigenvectors-the-principal-components-in-principal-component-analys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ryanhanson.github.io/LearnPCA/articles/Scores_Loading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8375" y="1245575"/>
            <a:ext cx="533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Multidimensional</a:t>
            </a:r>
            <a:r>
              <a:rPr lang="en" sz="5000"/>
              <a:t> Data Analysis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036700"/>
            <a:ext cx="395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From: GradQuant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Host: Michael Remington (He/Him)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cluster data?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 knowledge of the domain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Could be useful to have algorithmically categorized groups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types of clustering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Partition Clustering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Hierarchical</a:t>
            </a:r>
            <a:r>
              <a:rPr lang="en" sz="1400"/>
              <a:t> Clustering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Density Based Clustering</a:t>
            </a:r>
            <a:endParaRPr sz="1400"/>
          </a:p>
        </p:txBody>
      </p:sp>
      <p:sp>
        <p:nvSpPr>
          <p:cNvPr id="194" name="Google Shape;194;p22"/>
          <p:cNvSpPr txBox="1"/>
          <p:nvPr/>
        </p:nvSpPr>
        <p:spPr>
          <a:xfrm>
            <a:off x="666825" y="4558825"/>
            <a:ext cx="379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K-Means Clustering in Python: A Practical Guide – Real Python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Clustering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60700" y="4479225"/>
            <a:ext cx="4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K-Means Clustering in Python: A Practical Guide – Real 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850" y="2083261"/>
            <a:ext cx="7038901" cy="197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</a:t>
            </a:r>
            <a:r>
              <a:rPr lang="en" sz="2500">
                <a:solidFill>
                  <a:schemeClr val="lt2"/>
                </a:solidFill>
              </a:rPr>
              <a:t> 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Multidimensional Linear Models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Code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</a:t>
            </a:r>
            <a:r>
              <a:rPr lang="en" sz="2500"/>
              <a:t>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Introductory Visualizations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Python Script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Principal Component Analysis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Principle Component Analysis?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PCA: An algorithm that reduces the </a:t>
            </a:r>
            <a:r>
              <a:rPr lang="en" sz="1700"/>
              <a:t>dimensionality</a:t>
            </a:r>
            <a:r>
              <a:rPr lang="en" sz="1700"/>
              <a:t> of high </a:t>
            </a:r>
            <a:r>
              <a:rPr lang="en" sz="1700"/>
              <a:t>dimensional</a:t>
            </a:r>
            <a:r>
              <a:rPr lang="en" sz="1700"/>
              <a:t> </a:t>
            </a:r>
            <a:r>
              <a:rPr lang="en" sz="1700"/>
              <a:t>vector</a:t>
            </a:r>
            <a:r>
              <a:rPr lang="en" sz="1700"/>
              <a:t> space.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Lay terms: Distils lots of information from many different variables into a few variables called ‘</a:t>
            </a:r>
            <a:r>
              <a:rPr lang="en" sz="1700"/>
              <a:t>Principal</a:t>
            </a:r>
            <a:r>
              <a:rPr lang="en" sz="1700"/>
              <a:t> </a:t>
            </a:r>
            <a:r>
              <a:rPr lang="en" sz="1700"/>
              <a:t>Components</a:t>
            </a:r>
            <a:r>
              <a:rPr lang="en" sz="1700"/>
              <a:t>’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you know linear </a:t>
            </a:r>
            <a:r>
              <a:rPr lang="en" sz="1700"/>
              <a:t>algebra</a:t>
            </a:r>
            <a:r>
              <a:rPr lang="en" sz="1700"/>
              <a:t> we are reducing vectors down to their eigen vectors and eigen values</a:t>
            </a:r>
            <a:endParaRPr sz="1700"/>
          </a:p>
        </p:txBody>
      </p:sp>
      <p:sp>
        <p:nvSpPr>
          <p:cNvPr id="166" name="Google Shape;166;p18"/>
          <p:cNvSpPr txBox="1"/>
          <p:nvPr/>
        </p:nvSpPr>
        <p:spPr>
          <a:xfrm>
            <a:off x="480850" y="4696975"/>
            <a:ext cx="60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Python PCA (Principal Component Analysis) with Sklearn - DataCamp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03" y="1463951"/>
            <a:ext cx="6389951" cy="25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312500" y="4643350"/>
            <a:ext cx="674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machine learning - *Why* are eigenvectors the principal components in Principal Component Analysis? - Cross Validated (stackexchange.com)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Scores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scores is a metric which is a link between vectors on the principle component analysis and the original. It explains how variables explain the variance of the principal components.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scores range from -1 and 1. Variables with a larger absolute magnitude loading score explain contribute more to the specific PC new geometry.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means the variables presence contributes to the structure of the principal component.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-1 means the </a:t>
            </a:r>
            <a:r>
              <a:rPr lang="en" sz="1600"/>
              <a:t>absence</a:t>
            </a:r>
            <a:r>
              <a:rPr lang="en" sz="1600"/>
              <a:t> of the vector is what is causing this new geometry.</a:t>
            </a:r>
            <a:endParaRPr sz="1600"/>
          </a:p>
        </p:txBody>
      </p:sp>
      <p:sp>
        <p:nvSpPr>
          <p:cNvPr id="181" name="Google Shape;181;p20"/>
          <p:cNvSpPr txBox="1"/>
          <p:nvPr/>
        </p:nvSpPr>
        <p:spPr>
          <a:xfrm>
            <a:off x="711450" y="4600375"/>
            <a:ext cx="68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Understanding Scores and Loadings • LearnPCA (bryanhanson.github.io)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Cluster Analysis 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