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A805-9087-B071-E1BE-C315203E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0971F-A70A-5B4A-E9CA-4C1356C5E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D583-299A-B792-A0D2-15CDD5D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6125-0E2A-7E06-74E2-EEFA6DC5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D580-99CD-D357-E343-4DC8EBFA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541E-A2F0-7A9C-C04C-D9AC22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C6BB1-48B9-06A1-5A53-F84257CE4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B298-725E-D418-E004-4AC2A20A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374-9A12-C60C-EA04-66AB86A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1024-9B41-B422-0E05-8A29289B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651D3-043D-8016-4BC0-ADB718E62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A44CF-ABFF-858F-5307-02D79E8C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93BB-4FF3-837C-2B9A-A4435F7B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224C-3EF5-3F64-D0B0-6396AAAB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D83D-2892-39C5-8394-5FE839FA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218-0968-364D-DA86-C803BC31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6050-2A5A-53B6-84E3-CBB0653F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E437-D0D9-1EBB-B28C-1AF4D54A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4278-9D3F-D8DA-67FB-572A1F3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0A76-15A3-475A-ADE7-DDE810B2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8EB-2024-09A4-6D05-10DE0B2C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34FD-D14D-2E4F-4C98-331A94D1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8740-8A4B-FEA8-99D0-4DE3A0A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349E-6972-98D7-05A7-54AB3BB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14CD-A3B1-4C78-95B9-DA31EBA6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2322-171D-8DFB-84AD-CBC2C292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2105-86A3-18DB-29D4-59E3D8A6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B5D6-489B-66F7-14D6-26617ED6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94FB8-77E4-C779-7B80-6ADFD538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5ACD3-DF5F-B943-CF58-DEC96134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92EC-8EE9-EF18-5E96-50913068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FA9F-F1DA-954F-BA77-C37BB386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EA11-2D25-417B-E98C-6931712D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BA9BD-E5BB-8C42-B013-F2C69E8F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3C8BE-9930-F9AC-51DC-C5E0B997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141B2-D632-C195-C4EA-7327700F4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6B824-BCB4-34A9-4950-0FC7B146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395DC-E8B3-3DC2-5051-017F0719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F97F1-4BAE-F4A1-520E-493DC21A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B2AA-7427-4D6B-8A6E-54200D58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86EB8-4711-94D4-0945-7EF65296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8F4FD-E27F-25E5-1DF4-ACAEB488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80848-2176-0217-2C66-7B5A2A06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07D52-2DC8-93A9-D0F4-818891AC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D845A-C894-8DB0-F894-A035D75F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71C7-3E2A-7E3F-6054-89035E88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6BE-C6E9-3CE3-8558-186C0807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D98B-D914-37B2-AA33-907B704E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6C3D-CB37-9B21-1820-14619DC6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DA61-782E-225D-09AD-62389F06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8B7E-D62A-469F-0BEB-5FE5F37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ED46-2625-03B9-47B0-8A8A6608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277A-9929-D463-27B2-776D265E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782AF-3C0A-18EB-114E-9139BB336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20196-8959-EEE0-4679-F1C8301DD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847C-7713-B5AA-5D05-7CA0DCB5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BD61C-D085-BFAB-351A-8FB25163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7B39F-C6E0-144B-797B-7452A556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6A1B4-ADDA-6F42-C4E3-73A39693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3BE2F-1781-1DDF-CEB5-54E9BE1A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14C2-9B3C-34C8-4549-F618A3E5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F202-802A-4A4E-9A0E-0E2F90F01DC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5869-4925-5161-7794-D8A439276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A513-84B5-D7C5-BED6-88AD5F0EE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AACC-17E4-437E-81CB-A59123F0E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759B-0F2A-EC5F-B653-C17F1171D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8634C-E776-1707-7048-E232BC2CD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Michael Remington</a:t>
            </a:r>
          </a:p>
        </p:txBody>
      </p:sp>
    </p:spTree>
    <p:extLst>
      <p:ext uri="{BB962C8B-B14F-4D97-AF65-F5344CB8AC3E}">
        <p14:creationId xmlns:p14="http://schemas.microsoft.com/office/powerpoint/2010/main" val="344113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664A-6512-A437-B55A-19754EC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2D-5097-C101-CCB0-A0203FBB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1141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Matlab</a:t>
            </a:r>
            <a:r>
              <a:rPr lang="en-US" dirty="0"/>
              <a:t> is a programming and numeric computing platform used by millions of engineers and scientists to analyze data, develop algorithms, and create models.</a:t>
            </a:r>
          </a:p>
          <a:p>
            <a:r>
              <a:rPr lang="en-US" dirty="0"/>
              <a:t>Includes many optional toolboxes including: Simulink, signal processing, line fitting, </a:t>
            </a:r>
            <a:r>
              <a:rPr lang="en-US" dirty="0" err="1"/>
              <a:t>SimBiology</a:t>
            </a:r>
            <a:r>
              <a:rPr lang="en-US" dirty="0"/>
              <a:t>, Econometrics, and many more!</a:t>
            </a:r>
          </a:p>
          <a:p>
            <a:r>
              <a:rPr lang="en-US" dirty="0"/>
              <a:t>Integrates well with python, C++, Latex</a:t>
            </a:r>
          </a:p>
          <a:p>
            <a:r>
              <a:rPr lang="en-US" dirty="0"/>
              <a:t>F</a:t>
            </a:r>
            <a:r>
              <a:rPr lang="en-US" dirty="0">
                <a:effectLst/>
              </a:rPr>
              <a:t>undamentally, an environment for numerical array computations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069DC-72AF-0245-9467-E7F63B457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62" y="90488"/>
            <a:ext cx="2857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135BD-A7BD-5002-E52B-886EB9B54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17" y="2628963"/>
            <a:ext cx="4132729" cy="21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AC29-F477-3C6D-BF2F-13951490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7B1A-D962-4A4D-FF22-6BF2611D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Notes of writing </a:t>
            </a:r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No need to define variable types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All variables are handled by value (and not by reference)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Variable names must begin with a letter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Case sensitive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Avoid names that correspond to functions</a:t>
            </a:r>
          </a:p>
          <a:p>
            <a:r>
              <a:rPr lang="en-US"/>
              <a:t>(Open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7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 To Matlab</vt:lpstr>
      <vt:lpstr>What is MATLAB?</vt:lpstr>
      <vt:lpstr>Working with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</dc:title>
  <dc:creator>Michael Remington</dc:creator>
  <cp:lastModifiedBy>Michael Remington</cp:lastModifiedBy>
  <cp:revision>2</cp:revision>
  <dcterms:created xsi:type="dcterms:W3CDTF">2022-11-03T21:26:47Z</dcterms:created>
  <dcterms:modified xsi:type="dcterms:W3CDTF">2022-11-03T22:58:25Z</dcterms:modified>
</cp:coreProperties>
</file>