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5" d="100"/>
          <a:sy n="65" d="100"/>
        </p:scale>
        <p:origin x="3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E2B9-2D29-46F5-B8E4-18B52A8B21EA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7AA6-AB0E-4649-BAC4-96278CE16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9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E2B9-2D29-46F5-B8E4-18B52A8B21EA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7AA6-AB0E-4649-BAC4-96278CE16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E2B9-2D29-46F5-B8E4-18B52A8B21EA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7AA6-AB0E-4649-BAC4-96278CE16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5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E2B9-2D29-46F5-B8E4-18B52A8B21EA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7AA6-AB0E-4649-BAC4-96278CE16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8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E2B9-2D29-46F5-B8E4-18B52A8B21EA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7AA6-AB0E-4649-BAC4-96278CE16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E2B9-2D29-46F5-B8E4-18B52A8B21EA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7AA6-AB0E-4649-BAC4-96278CE16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E2B9-2D29-46F5-B8E4-18B52A8B21EA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7AA6-AB0E-4649-BAC4-96278CE16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5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E2B9-2D29-46F5-B8E4-18B52A8B21EA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7AA6-AB0E-4649-BAC4-96278CE16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1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E2B9-2D29-46F5-B8E4-18B52A8B21EA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7AA6-AB0E-4649-BAC4-96278CE16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E2B9-2D29-46F5-B8E4-18B52A8B21EA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7AA6-AB0E-4649-BAC4-96278CE16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6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E2B9-2D29-46F5-B8E4-18B52A8B21EA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7AA6-AB0E-4649-BAC4-96278CE16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7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FE2B9-2D29-46F5-B8E4-18B52A8B21EA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PERSONAL AND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07AA6-AB0E-4649-BAC4-96278CE16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6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AND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04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Dow Chemical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Rhyndress, Michael (M)</dc:creator>
  <cp:lastModifiedBy>Rhyndress, Michael (M)</cp:lastModifiedBy>
  <cp:revision>1</cp:revision>
  <dcterms:created xsi:type="dcterms:W3CDTF">2017-08-24T16:16:59Z</dcterms:created>
  <dcterms:modified xsi:type="dcterms:W3CDTF">2017-08-24T16:17:41Z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_Steward">
    <vt:lpwstr>Rhyndress M ua18235</vt:lpwstr>
  </property>
  <property fmtid="{D5CDD505-2E9C-101B-9397-08002B2CF9AE}" pid="3" name="Update_Footer">
    <vt:lpwstr>No</vt:lpwstr>
  </property>
  <property fmtid="{D5CDD505-2E9C-101B-9397-08002B2CF9AE}" pid="4" name="Radio_Button">
    <vt:lpwstr>NONE</vt:lpwstr>
  </property>
  <property fmtid="{D5CDD505-2E9C-101B-9397-08002B2CF9AE}" pid="5" name="Information_Classification">
    <vt:lpwstr>PERSONAL AND CONFIDENTIAL</vt:lpwstr>
  </property>
  <property fmtid="{D5CDD505-2E9C-101B-9397-08002B2CF9AE}" pid="6" name="Record_Title_ID">
    <vt:lpwstr>72</vt:lpwstr>
  </property>
  <property fmtid="{D5CDD505-2E9C-101B-9397-08002B2CF9AE}" pid="7" name="Initial_Creation_Date">
    <vt:filetime>2017-08-24T16:16:58Z</vt:filetime>
  </property>
  <property fmtid="{D5CDD505-2E9C-101B-9397-08002B2CF9AE}" pid="8" name="Retention_Period_Start_Date">
    <vt:filetime>2017-08-24T16:17:05Z</vt:filetime>
  </property>
  <property fmtid="{D5CDD505-2E9C-101B-9397-08002B2CF9AE}" pid="9" name="Last_Reviewed_Date">
    <vt:lpwstr/>
  </property>
  <property fmtid="{D5CDD505-2E9C-101B-9397-08002B2CF9AE}" pid="10" name="Retention_Review_Frequency">
    <vt:lpwstr/>
  </property>
</Properties>
</file>