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2"/>
  </p:handoutMasterIdLst>
  <p:sldIdLst>
    <p:sldId id="259" r:id="rId2"/>
    <p:sldId id="264" r:id="rId3"/>
    <p:sldId id="263" r:id="rId4"/>
    <p:sldId id="260" r:id="rId5"/>
    <p:sldId id="258" r:id="rId6"/>
    <p:sldId id="261" r:id="rId7"/>
    <p:sldId id="262" r:id="rId8"/>
    <p:sldId id="265" r:id="rId9"/>
    <p:sldId id="266" r:id="rId10"/>
    <p:sldId id="267" r:id="rId11"/>
  </p:sldIdLst>
  <p:sldSz cx="9144000" cy="5715000" type="screen16x1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46" autoAdjust="0"/>
  </p:normalViewPr>
  <p:slideViewPr>
    <p:cSldViewPr snapToGrid="0" snapToObjects="1">
      <p:cViewPr varScale="1">
        <p:scale>
          <a:sx n="157" d="100"/>
          <a:sy n="157" d="100"/>
        </p:scale>
        <p:origin x="-248" y="-3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CAF72-7037-B64A-BF5B-767B462D58EA}" type="doc">
      <dgm:prSet loTypeId="urn:microsoft.com/office/officeart/2005/8/layout/b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D10F974-8FAE-E34F-B2F1-7220B0135218}">
      <dgm:prSet phldrT="[Tekst]" custT="1"/>
      <dgm:spPr/>
      <dgm:t>
        <a:bodyPr/>
        <a:lstStyle/>
        <a:p>
          <a:r>
            <a:rPr lang="da-DK" sz="1500" b="1" dirty="0" smtClean="0"/>
            <a:t>1. Risiko Profilering</a:t>
          </a:r>
        </a:p>
      </dgm:t>
    </dgm:pt>
    <dgm:pt modelId="{E4C91CE0-0E61-AB4E-9A09-C6FAFA3EE820}" type="parTrans" cxnId="{A7E5A2E2-B34F-1C4C-9792-E3F4D03B8CD5}">
      <dgm:prSet/>
      <dgm:spPr/>
      <dgm:t>
        <a:bodyPr/>
        <a:lstStyle/>
        <a:p>
          <a:endParaRPr lang="da-DK" b="1"/>
        </a:p>
      </dgm:t>
    </dgm:pt>
    <dgm:pt modelId="{28F81B14-E90B-E745-A4BF-7A027D44363E}" type="sibTrans" cxnId="{A7E5A2E2-B34F-1C4C-9792-E3F4D03B8CD5}">
      <dgm:prSet/>
      <dgm:spPr/>
      <dgm:t>
        <a:bodyPr/>
        <a:lstStyle/>
        <a:p>
          <a:endParaRPr lang="da-DK" b="1"/>
        </a:p>
      </dgm:t>
    </dgm:pt>
    <dgm:pt modelId="{657AD851-0167-5B4B-8A6F-96F03EB194FE}">
      <dgm:prSet phldrT="[Tekst]"/>
      <dgm:spPr/>
      <dgm:t>
        <a:bodyPr/>
        <a:lstStyle/>
        <a:p>
          <a:r>
            <a:rPr lang="da-DK" b="1" dirty="0" smtClean="0"/>
            <a:t>2. Portefølje optimering</a:t>
          </a:r>
        </a:p>
      </dgm:t>
    </dgm:pt>
    <dgm:pt modelId="{551AA5B0-BE88-EE49-894F-57449292331E}" type="parTrans" cxnId="{CEE06F9F-EDA9-1349-8688-7030014C3AB7}">
      <dgm:prSet/>
      <dgm:spPr/>
      <dgm:t>
        <a:bodyPr/>
        <a:lstStyle/>
        <a:p>
          <a:endParaRPr lang="da-DK" b="1"/>
        </a:p>
      </dgm:t>
    </dgm:pt>
    <dgm:pt modelId="{5D43DD6F-C86B-8942-965D-CF859540D636}" type="sibTrans" cxnId="{CEE06F9F-EDA9-1349-8688-7030014C3AB7}">
      <dgm:prSet/>
      <dgm:spPr/>
      <dgm:t>
        <a:bodyPr/>
        <a:lstStyle/>
        <a:p>
          <a:endParaRPr lang="da-DK" b="1"/>
        </a:p>
      </dgm:t>
    </dgm:pt>
    <dgm:pt modelId="{A0A9D385-A890-A04C-B5A4-5FDC02C0F811}">
      <dgm:prSet phldrT="[Tekst]"/>
      <dgm:spPr/>
      <dgm:t>
        <a:bodyPr/>
        <a:lstStyle/>
        <a:p>
          <a:r>
            <a:rPr lang="da-DK" b="1" dirty="0" smtClean="0"/>
            <a:t>3. Bliv Medlem</a:t>
          </a:r>
          <a:endParaRPr lang="da-DK" b="1" dirty="0"/>
        </a:p>
      </dgm:t>
    </dgm:pt>
    <dgm:pt modelId="{C5699A4D-B388-8448-BA98-18E31D48D241}" type="parTrans" cxnId="{DAB2704F-4224-A14A-8AA7-765430C5A3A4}">
      <dgm:prSet/>
      <dgm:spPr/>
      <dgm:t>
        <a:bodyPr/>
        <a:lstStyle/>
        <a:p>
          <a:endParaRPr lang="da-DK" b="1"/>
        </a:p>
      </dgm:t>
    </dgm:pt>
    <dgm:pt modelId="{7DC4D128-CF7C-B94F-9B41-EAEB136DBB48}" type="sibTrans" cxnId="{DAB2704F-4224-A14A-8AA7-765430C5A3A4}">
      <dgm:prSet/>
      <dgm:spPr/>
      <dgm:t>
        <a:bodyPr/>
        <a:lstStyle/>
        <a:p>
          <a:endParaRPr lang="da-DK" b="1"/>
        </a:p>
      </dgm:t>
    </dgm:pt>
    <dgm:pt modelId="{0C76878E-3669-BF44-A452-43AEC3D7910B}">
      <dgm:prSet phldrT="[Tekst]"/>
      <dgm:spPr/>
      <dgm:t>
        <a:bodyPr/>
        <a:lstStyle/>
        <a:p>
          <a:r>
            <a:rPr lang="da-DK" b="1" dirty="0" smtClean="0"/>
            <a:t>4. Gem Portefølje</a:t>
          </a:r>
          <a:endParaRPr lang="da-DK" b="1" dirty="0"/>
        </a:p>
      </dgm:t>
    </dgm:pt>
    <dgm:pt modelId="{E7F80BB3-B234-3F47-A30E-65023AEF46C4}" type="parTrans" cxnId="{41649C8F-0DF0-2545-A223-E33843180CE6}">
      <dgm:prSet/>
      <dgm:spPr/>
      <dgm:t>
        <a:bodyPr/>
        <a:lstStyle/>
        <a:p>
          <a:endParaRPr lang="da-DK" b="1"/>
        </a:p>
      </dgm:t>
    </dgm:pt>
    <dgm:pt modelId="{8037A607-C623-604D-864C-E1F4F27F5707}" type="sibTrans" cxnId="{41649C8F-0DF0-2545-A223-E33843180CE6}">
      <dgm:prSet/>
      <dgm:spPr/>
      <dgm:t>
        <a:bodyPr/>
        <a:lstStyle/>
        <a:p>
          <a:endParaRPr lang="da-DK" b="1"/>
        </a:p>
      </dgm:t>
    </dgm:pt>
    <dgm:pt modelId="{1760D22B-AA92-3942-95BE-FDF7C590A342}">
      <dgm:prSet phldrT="[Tekst]"/>
      <dgm:spPr>
        <a:solidFill>
          <a:srgbClr val="FF6600"/>
        </a:solidFill>
      </dgm:spPr>
      <dgm:t>
        <a:bodyPr/>
        <a:lstStyle/>
        <a:p>
          <a:r>
            <a:rPr lang="da-DK" b="1" dirty="0" smtClean="0">
              <a:solidFill>
                <a:srgbClr val="000000"/>
              </a:solidFill>
            </a:rPr>
            <a:t>5. </a:t>
          </a:r>
          <a:r>
            <a:rPr lang="da-DK" b="1" dirty="0" err="1" smtClean="0">
              <a:solidFill>
                <a:srgbClr val="000000"/>
              </a:solidFill>
            </a:rPr>
            <a:t>Rebalancering</a:t>
          </a:r>
          <a:r>
            <a:rPr lang="da-DK" b="1" dirty="0" smtClean="0">
              <a:solidFill>
                <a:srgbClr val="000000"/>
              </a:solidFill>
            </a:rPr>
            <a:t> (mail)</a:t>
          </a:r>
          <a:endParaRPr lang="da-DK" b="1" dirty="0">
            <a:solidFill>
              <a:srgbClr val="000000"/>
            </a:solidFill>
          </a:endParaRPr>
        </a:p>
      </dgm:t>
    </dgm:pt>
    <dgm:pt modelId="{C2A3C58F-6FFC-BB4B-A724-38DEE518BD13}" type="parTrans" cxnId="{382C6B60-E62A-B54D-AC48-5E869B34F681}">
      <dgm:prSet/>
      <dgm:spPr/>
      <dgm:t>
        <a:bodyPr/>
        <a:lstStyle/>
        <a:p>
          <a:endParaRPr lang="da-DK" b="1"/>
        </a:p>
      </dgm:t>
    </dgm:pt>
    <dgm:pt modelId="{431FFE04-76C4-F944-B6BF-7ED86EA66964}" type="sibTrans" cxnId="{382C6B60-E62A-B54D-AC48-5E869B34F681}">
      <dgm:prSet/>
      <dgm:spPr/>
      <dgm:t>
        <a:bodyPr/>
        <a:lstStyle/>
        <a:p>
          <a:endParaRPr lang="da-DK" b="1"/>
        </a:p>
      </dgm:t>
    </dgm:pt>
    <dgm:pt modelId="{880031A6-7F17-7941-8D3B-75D01ACE64EF}">
      <dgm:prSet phldrT="[Tekst]"/>
      <dgm:spPr>
        <a:solidFill>
          <a:srgbClr val="FF6600"/>
        </a:solidFill>
      </dgm:spPr>
      <dgm:t>
        <a:bodyPr/>
        <a:lstStyle/>
        <a:p>
          <a:r>
            <a:rPr lang="da-DK" b="1" dirty="0" smtClean="0">
              <a:solidFill>
                <a:srgbClr val="000000"/>
              </a:solidFill>
            </a:rPr>
            <a:t>Log in / </a:t>
          </a:r>
          <a:r>
            <a:rPr lang="da-DK" b="1" dirty="0" err="1" smtClean="0">
              <a:solidFill>
                <a:srgbClr val="000000"/>
              </a:solidFill>
            </a:rPr>
            <a:t>Members</a:t>
          </a:r>
          <a:r>
            <a:rPr lang="da-DK" b="1" dirty="0" smtClean="0">
              <a:solidFill>
                <a:srgbClr val="000000"/>
              </a:solidFill>
            </a:rPr>
            <a:t> </a:t>
          </a:r>
          <a:r>
            <a:rPr lang="da-DK" b="1" dirty="0" err="1" smtClean="0">
              <a:solidFill>
                <a:srgbClr val="000000"/>
              </a:solidFill>
            </a:rPr>
            <a:t>Area</a:t>
          </a:r>
          <a:endParaRPr lang="da-DK" b="1" dirty="0">
            <a:solidFill>
              <a:srgbClr val="000000"/>
            </a:solidFill>
          </a:endParaRPr>
        </a:p>
      </dgm:t>
    </dgm:pt>
    <dgm:pt modelId="{85F1C2CE-C980-4740-862C-B4916B3B8614}" type="parTrans" cxnId="{BD773C1C-3DD6-674C-9487-56AC5ED3A789}">
      <dgm:prSet/>
      <dgm:spPr/>
      <dgm:t>
        <a:bodyPr/>
        <a:lstStyle/>
        <a:p>
          <a:endParaRPr lang="da-DK" b="1"/>
        </a:p>
      </dgm:t>
    </dgm:pt>
    <dgm:pt modelId="{0103C5D2-6ED1-2144-9397-0F9AA903B0F6}" type="sibTrans" cxnId="{BD773C1C-3DD6-674C-9487-56AC5ED3A789}">
      <dgm:prSet/>
      <dgm:spPr/>
      <dgm:t>
        <a:bodyPr/>
        <a:lstStyle/>
        <a:p>
          <a:endParaRPr lang="da-DK" b="1"/>
        </a:p>
      </dgm:t>
    </dgm:pt>
    <dgm:pt modelId="{70B5B8A2-7725-9F44-8BDE-27B11F2647B4}" type="pres">
      <dgm:prSet presAssocID="{A1CCAF72-7037-B64A-BF5B-767B462D58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da-DK"/>
        </a:p>
      </dgm:t>
    </dgm:pt>
    <dgm:pt modelId="{879FF8E1-B2E1-6B4A-8D8C-89A528E70C14}" type="pres">
      <dgm:prSet presAssocID="{1D10F974-8FAE-E34F-B2F1-7220B0135218}" presName="compNode" presStyleCnt="0"/>
      <dgm:spPr/>
    </dgm:pt>
    <dgm:pt modelId="{88E6B436-D2AC-2242-8920-286EC8595BCE}" type="pres">
      <dgm:prSet presAssocID="{1D10F974-8FAE-E34F-B2F1-7220B0135218}" presName="dummyConnPt" presStyleCnt="0"/>
      <dgm:spPr/>
    </dgm:pt>
    <dgm:pt modelId="{A5955303-B129-3542-AB1B-0913011C2715}" type="pres">
      <dgm:prSet presAssocID="{1D10F974-8FAE-E34F-B2F1-7220B013521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0BAF9BA-3CE6-D342-8249-4571A7409DD2}" type="pres">
      <dgm:prSet presAssocID="{28F81B14-E90B-E745-A4BF-7A027D44363E}" presName="sibTrans" presStyleLbl="bgSibTrans2D1" presStyleIdx="0" presStyleCnt="5"/>
      <dgm:spPr/>
      <dgm:t>
        <a:bodyPr/>
        <a:lstStyle/>
        <a:p>
          <a:endParaRPr lang="da-DK"/>
        </a:p>
      </dgm:t>
    </dgm:pt>
    <dgm:pt modelId="{07FAF4B8-6128-094C-AEFD-EFB68AADE35D}" type="pres">
      <dgm:prSet presAssocID="{657AD851-0167-5B4B-8A6F-96F03EB194FE}" presName="compNode" presStyleCnt="0"/>
      <dgm:spPr/>
    </dgm:pt>
    <dgm:pt modelId="{15416223-9BDA-CC4F-AC7B-11EAD41C42E0}" type="pres">
      <dgm:prSet presAssocID="{657AD851-0167-5B4B-8A6F-96F03EB194FE}" presName="dummyConnPt" presStyleCnt="0"/>
      <dgm:spPr/>
    </dgm:pt>
    <dgm:pt modelId="{6E739369-C2EC-1446-8873-A0417DA5397E}" type="pres">
      <dgm:prSet presAssocID="{657AD851-0167-5B4B-8A6F-96F03EB194F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75EB055-CEA5-774A-8BEB-1F83D5D3DD7B}" type="pres">
      <dgm:prSet presAssocID="{5D43DD6F-C86B-8942-965D-CF859540D636}" presName="sibTrans" presStyleLbl="bgSibTrans2D1" presStyleIdx="1" presStyleCnt="5"/>
      <dgm:spPr/>
      <dgm:t>
        <a:bodyPr/>
        <a:lstStyle/>
        <a:p>
          <a:endParaRPr lang="da-DK"/>
        </a:p>
      </dgm:t>
    </dgm:pt>
    <dgm:pt modelId="{4E87DBB6-A0B6-1C49-9296-2881C4925FE5}" type="pres">
      <dgm:prSet presAssocID="{A0A9D385-A890-A04C-B5A4-5FDC02C0F811}" presName="compNode" presStyleCnt="0"/>
      <dgm:spPr/>
    </dgm:pt>
    <dgm:pt modelId="{F9360BED-13B7-5D48-A52C-B861C66FC2EF}" type="pres">
      <dgm:prSet presAssocID="{A0A9D385-A890-A04C-B5A4-5FDC02C0F811}" presName="dummyConnPt" presStyleCnt="0"/>
      <dgm:spPr/>
    </dgm:pt>
    <dgm:pt modelId="{469E6834-917A-944C-BCB9-E8EE5994FA35}" type="pres">
      <dgm:prSet presAssocID="{A0A9D385-A890-A04C-B5A4-5FDC02C0F81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876BE128-1AD2-F545-9AB8-B8954662B382}" type="pres">
      <dgm:prSet presAssocID="{7DC4D128-CF7C-B94F-9B41-EAEB136DBB48}" presName="sibTrans" presStyleLbl="bgSibTrans2D1" presStyleIdx="2" presStyleCnt="5"/>
      <dgm:spPr/>
      <dgm:t>
        <a:bodyPr/>
        <a:lstStyle/>
        <a:p>
          <a:endParaRPr lang="da-DK"/>
        </a:p>
      </dgm:t>
    </dgm:pt>
    <dgm:pt modelId="{985B9ED1-B3DC-4945-B208-ECFB9DD3C58D}" type="pres">
      <dgm:prSet presAssocID="{0C76878E-3669-BF44-A452-43AEC3D7910B}" presName="compNode" presStyleCnt="0"/>
      <dgm:spPr/>
    </dgm:pt>
    <dgm:pt modelId="{45EAF604-DACF-4D41-BE9D-6C7BC5E8D9A4}" type="pres">
      <dgm:prSet presAssocID="{0C76878E-3669-BF44-A452-43AEC3D7910B}" presName="dummyConnPt" presStyleCnt="0"/>
      <dgm:spPr/>
    </dgm:pt>
    <dgm:pt modelId="{E3F5E3B8-7430-DF41-9609-2955A02C39D6}" type="pres">
      <dgm:prSet presAssocID="{0C76878E-3669-BF44-A452-43AEC3D7910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9ED9598-A7B4-4843-ACAF-6682373D2906}" type="pres">
      <dgm:prSet presAssocID="{8037A607-C623-604D-864C-E1F4F27F5707}" presName="sibTrans" presStyleLbl="bgSibTrans2D1" presStyleIdx="3" presStyleCnt="5"/>
      <dgm:spPr/>
      <dgm:t>
        <a:bodyPr/>
        <a:lstStyle/>
        <a:p>
          <a:endParaRPr lang="da-DK"/>
        </a:p>
      </dgm:t>
    </dgm:pt>
    <dgm:pt modelId="{B34F7294-E63E-C64B-B61C-FE11C4242797}" type="pres">
      <dgm:prSet presAssocID="{1760D22B-AA92-3942-95BE-FDF7C590A342}" presName="compNode" presStyleCnt="0"/>
      <dgm:spPr/>
    </dgm:pt>
    <dgm:pt modelId="{43C2F80A-1C16-1D4A-8FE2-49F3F102859B}" type="pres">
      <dgm:prSet presAssocID="{1760D22B-AA92-3942-95BE-FDF7C590A342}" presName="dummyConnPt" presStyleCnt="0"/>
      <dgm:spPr/>
    </dgm:pt>
    <dgm:pt modelId="{0DF41440-3B88-9948-A015-2F0D4327AC6A}" type="pres">
      <dgm:prSet presAssocID="{1760D22B-AA92-3942-95BE-FDF7C590A34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8B7CBDA-11EB-DA45-9921-8B558F259971}" type="pres">
      <dgm:prSet presAssocID="{431FFE04-76C4-F944-B6BF-7ED86EA66964}" presName="sibTrans" presStyleLbl="bgSibTrans2D1" presStyleIdx="4" presStyleCnt="5"/>
      <dgm:spPr/>
      <dgm:t>
        <a:bodyPr/>
        <a:lstStyle/>
        <a:p>
          <a:endParaRPr lang="da-DK"/>
        </a:p>
      </dgm:t>
    </dgm:pt>
    <dgm:pt modelId="{DDEE074D-7BFC-7A4A-97EF-60279A398D14}" type="pres">
      <dgm:prSet presAssocID="{880031A6-7F17-7941-8D3B-75D01ACE64EF}" presName="compNode" presStyleCnt="0"/>
      <dgm:spPr/>
    </dgm:pt>
    <dgm:pt modelId="{D11A2419-8DB6-2644-B506-3F700F9AF97E}" type="pres">
      <dgm:prSet presAssocID="{880031A6-7F17-7941-8D3B-75D01ACE64EF}" presName="dummyConnPt" presStyleCnt="0"/>
      <dgm:spPr/>
    </dgm:pt>
    <dgm:pt modelId="{AD4E1B5A-44B0-CD4D-81C8-5EEB04492905}" type="pres">
      <dgm:prSet presAssocID="{880031A6-7F17-7941-8D3B-75D01ACE64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856D5485-9DED-5A43-A659-7C162F9B44E0}" type="presOf" srcId="{1760D22B-AA92-3942-95BE-FDF7C590A342}" destId="{0DF41440-3B88-9948-A015-2F0D4327AC6A}" srcOrd="0" destOrd="0" presId="urn:microsoft.com/office/officeart/2005/8/layout/bProcess4"/>
    <dgm:cxn modelId="{F668177E-22AE-8340-96E0-5CD65B9D0B76}" type="presOf" srcId="{5D43DD6F-C86B-8942-965D-CF859540D636}" destId="{975EB055-CEA5-774A-8BEB-1F83D5D3DD7B}" srcOrd="0" destOrd="0" presId="urn:microsoft.com/office/officeart/2005/8/layout/bProcess4"/>
    <dgm:cxn modelId="{FD15370F-B237-F34A-8307-06B3C52A70B5}" type="presOf" srcId="{0C76878E-3669-BF44-A452-43AEC3D7910B}" destId="{E3F5E3B8-7430-DF41-9609-2955A02C39D6}" srcOrd="0" destOrd="0" presId="urn:microsoft.com/office/officeart/2005/8/layout/bProcess4"/>
    <dgm:cxn modelId="{BD773C1C-3DD6-674C-9487-56AC5ED3A789}" srcId="{A1CCAF72-7037-B64A-BF5B-767B462D58EA}" destId="{880031A6-7F17-7941-8D3B-75D01ACE64EF}" srcOrd="5" destOrd="0" parTransId="{85F1C2CE-C980-4740-862C-B4916B3B8614}" sibTransId="{0103C5D2-6ED1-2144-9397-0F9AA903B0F6}"/>
    <dgm:cxn modelId="{49C08088-C310-A348-93D1-422F315413CA}" type="presOf" srcId="{1D10F974-8FAE-E34F-B2F1-7220B0135218}" destId="{A5955303-B129-3542-AB1B-0913011C2715}" srcOrd="0" destOrd="0" presId="urn:microsoft.com/office/officeart/2005/8/layout/bProcess4"/>
    <dgm:cxn modelId="{CEE06F9F-EDA9-1349-8688-7030014C3AB7}" srcId="{A1CCAF72-7037-B64A-BF5B-767B462D58EA}" destId="{657AD851-0167-5B4B-8A6F-96F03EB194FE}" srcOrd="1" destOrd="0" parTransId="{551AA5B0-BE88-EE49-894F-57449292331E}" sibTransId="{5D43DD6F-C86B-8942-965D-CF859540D636}"/>
    <dgm:cxn modelId="{880233E5-E440-2648-A499-60D6A11412DD}" type="presOf" srcId="{A0A9D385-A890-A04C-B5A4-5FDC02C0F811}" destId="{469E6834-917A-944C-BCB9-E8EE5994FA35}" srcOrd="0" destOrd="0" presId="urn:microsoft.com/office/officeart/2005/8/layout/bProcess4"/>
    <dgm:cxn modelId="{A7E5A2E2-B34F-1C4C-9792-E3F4D03B8CD5}" srcId="{A1CCAF72-7037-B64A-BF5B-767B462D58EA}" destId="{1D10F974-8FAE-E34F-B2F1-7220B0135218}" srcOrd="0" destOrd="0" parTransId="{E4C91CE0-0E61-AB4E-9A09-C6FAFA3EE820}" sibTransId="{28F81B14-E90B-E745-A4BF-7A027D44363E}"/>
    <dgm:cxn modelId="{604AF685-365A-2F46-8C49-E1A12D3B8705}" type="presOf" srcId="{431FFE04-76C4-F944-B6BF-7ED86EA66964}" destId="{B8B7CBDA-11EB-DA45-9921-8B558F259971}" srcOrd="0" destOrd="0" presId="urn:microsoft.com/office/officeart/2005/8/layout/bProcess4"/>
    <dgm:cxn modelId="{3579D3EA-5BEC-9F4B-A586-9CDF727EFF70}" type="presOf" srcId="{A1CCAF72-7037-B64A-BF5B-767B462D58EA}" destId="{70B5B8A2-7725-9F44-8BDE-27B11F2647B4}" srcOrd="0" destOrd="0" presId="urn:microsoft.com/office/officeart/2005/8/layout/bProcess4"/>
    <dgm:cxn modelId="{39010B10-3A65-EA43-86DD-7751D691290D}" type="presOf" srcId="{8037A607-C623-604D-864C-E1F4F27F5707}" destId="{19ED9598-A7B4-4843-ACAF-6682373D2906}" srcOrd="0" destOrd="0" presId="urn:microsoft.com/office/officeart/2005/8/layout/bProcess4"/>
    <dgm:cxn modelId="{AA5204C6-2923-984A-B8A8-5A82F596C208}" type="presOf" srcId="{28F81B14-E90B-E745-A4BF-7A027D44363E}" destId="{D0BAF9BA-3CE6-D342-8249-4571A7409DD2}" srcOrd="0" destOrd="0" presId="urn:microsoft.com/office/officeart/2005/8/layout/bProcess4"/>
    <dgm:cxn modelId="{902FEE38-C8DD-8844-8200-7712693D9348}" type="presOf" srcId="{880031A6-7F17-7941-8D3B-75D01ACE64EF}" destId="{AD4E1B5A-44B0-CD4D-81C8-5EEB04492905}" srcOrd="0" destOrd="0" presId="urn:microsoft.com/office/officeart/2005/8/layout/bProcess4"/>
    <dgm:cxn modelId="{DAB2704F-4224-A14A-8AA7-765430C5A3A4}" srcId="{A1CCAF72-7037-B64A-BF5B-767B462D58EA}" destId="{A0A9D385-A890-A04C-B5A4-5FDC02C0F811}" srcOrd="2" destOrd="0" parTransId="{C5699A4D-B388-8448-BA98-18E31D48D241}" sibTransId="{7DC4D128-CF7C-B94F-9B41-EAEB136DBB48}"/>
    <dgm:cxn modelId="{382C6B60-E62A-B54D-AC48-5E869B34F681}" srcId="{A1CCAF72-7037-B64A-BF5B-767B462D58EA}" destId="{1760D22B-AA92-3942-95BE-FDF7C590A342}" srcOrd="4" destOrd="0" parTransId="{C2A3C58F-6FFC-BB4B-A724-38DEE518BD13}" sibTransId="{431FFE04-76C4-F944-B6BF-7ED86EA66964}"/>
    <dgm:cxn modelId="{41649C8F-0DF0-2545-A223-E33843180CE6}" srcId="{A1CCAF72-7037-B64A-BF5B-767B462D58EA}" destId="{0C76878E-3669-BF44-A452-43AEC3D7910B}" srcOrd="3" destOrd="0" parTransId="{E7F80BB3-B234-3F47-A30E-65023AEF46C4}" sibTransId="{8037A607-C623-604D-864C-E1F4F27F5707}"/>
    <dgm:cxn modelId="{144BD213-83F0-CE45-93F5-8C6F26AA42B1}" type="presOf" srcId="{657AD851-0167-5B4B-8A6F-96F03EB194FE}" destId="{6E739369-C2EC-1446-8873-A0417DA5397E}" srcOrd="0" destOrd="0" presId="urn:microsoft.com/office/officeart/2005/8/layout/bProcess4"/>
    <dgm:cxn modelId="{3929B2CD-81E7-144E-B5BA-E8574E9DADB8}" type="presOf" srcId="{7DC4D128-CF7C-B94F-9B41-EAEB136DBB48}" destId="{876BE128-1AD2-F545-9AB8-B8954662B382}" srcOrd="0" destOrd="0" presId="urn:microsoft.com/office/officeart/2005/8/layout/bProcess4"/>
    <dgm:cxn modelId="{3072AE11-9579-3642-8891-A7A62C8B7021}" type="presParOf" srcId="{70B5B8A2-7725-9F44-8BDE-27B11F2647B4}" destId="{879FF8E1-B2E1-6B4A-8D8C-89A528E70C14}" srcOrd="0" destOrd="0" presId="urn:microsoft.com/office/officeart/2005/8/layout/bProcess4"/>
    <dgm:cxn modelId="{94BF04CB-964E-3144-BE6D-4BCF2A2AEFB9}" type="presParOf" srcId="{879FF8E1-B2E1-6B4A-8D8C-89A528E70C14}" destId="{88E6B436-D2AC-2242-8920-286EC8595BCE}" srcOrd="0" destOrd="0" presId="urn:microsoft.com/office/officeart/2005/8/layout/bProcess4"/>
    <dgm:cxn modelId="{0C0875C7-0B8F-2349-BBCE-0417D705B258}" type="presParOf" srcId="{879FF8E1-B2E1-6B4A-8D8C-89A528E70C14}" destId="{A5955303-B129-3542-AB1B-0913011C2715}" srcOrd="1" destOrd="0" presId="urn:microsoft.com/office/officeart/2005/8/layout/bProcess4"/>
    <dgm:cxn modelId="{00D01544-26D8-7843-8419-AE285762D0F1}" type="presParOf" srcId="{70B5B8A2-7725-9F44-8BDE-27B11F2647B4}" destId="{D0BAF9BA-3CE6-D342-8249-4571A7409DD2}" srcOrd="1" destOrd="0" presId="urn:microsoft.com/office/officeart/2005/8/layout/bProcess4"/>
    <dgm:cxn modelId="{46D6CE60-5F77-0845-A59A-7DBBE1416A2D}" type="presParOf" srcId="{70B5B8A2-7725-9F44-8BDE-27B11F2647B4}" destId="{07FAF4B8-6128-094C-AEFD-EFB68AADE35D}" srcOrd="2" destOrd="0" presId="urn:microsoft.com/office/officeart/2005/8/layout/bProcess4"/>
    <dgm:cxn modelId="{A48F9754-9DDE-B448-B69A-E62A7C110A7C}" type="presParOf" srcId="{07FAF4B8-6128-094C-AEFD-EFB68AADE35D}" destId="{15416223-9BDA-CC4F-AC7B-11EAD41C42E0}" srcOrd="0" destOrd="0" presId="urn:microsoft.com/office/officeart/2005/8/layout/bProcess4"/>
    <dgm:cxn modelId="{2A8A6D59-C02D-E94B-9B51-D39335D43E41}" type="presParOf" srcId="{07FAF4B8-6128-094C-AEFD-EFB68AADE35D}" destId="{6E739369-C2EC-1446-8873-A0417DA5397E}" srcOrd="1" destOrd="0" presId="urn:microsoft.com/office/officeart/2005/8/layout/bProcess4"/>
    <dgm:cxn modelId="{0F367B46-EF0D-1C44-9971-90186A2D292A}" type="presParOf" srcId="{70B5B8A2-7725-9F44-8BDE-27B11F2647B4}" destId="{975EB055-CEA5-774A-8BEB-1F83D5D3DD7B}" srcOrd="3" destOrd="0" presId="urn:microsoft.com/office/officeart/2005/8/layout/bProcess4"/>
    <dgm:cxn modelId="{B2551B70-3927-BF4A-9E78-B790DE3E709F}" type="presParOf" srcId="{70B5B8A2-7725-9F44-8BDE-27B11F2647B4}" destId="{4E87DBB6-A0B6-1C49-9296-2881C4925FE5}" srcOrd="4" destOrd="0" presId="urn:microsoft.com/office/officeart/2005/8/layout/bProcess4"/>
    <dgm:cxn modelId="{E5E0B3F9-4F6D-8D48-BC9D-7119F81738D9}" type="presParOf" srcId="{4E87DBB6-A0B6-1C49-9296-2881C4925FE5}" destId="{F9360BED-13B7-5D48-A52C-B861C66FC2EF}" srcOrd="0" destOrd="0" presId="urn:microsoft.com/office/officeart/2005/8/layout/bProcess4"/>
    <dgm:cxn modelId="{7B9D69BB-42E9-784C-A07E-839CB8870851}" type="presParOf" srcId="{4E87DBB6-A0B6-1C49-9296-2881C4925FE5}" destId="{469E6834-917A-944C-BCB9-E8EE5994FA35}" srcOrd="1" destOrd="0" presId="urn:microsoft.com/office/officeart/2005/8/layout/bProcess4"/>
    <dgm:cxn modelId="{406F0896-9DD3-4B4D-A835-ACDE604058FB}" type="presParOf" srcId="{70B5B8A2-7725-9F44-8BDE-27B11F2647B4}" destId="{876BE128-1AD2-F545-9AB8-B8954662B382}" srcOrd="5" destOrd="0" presId="urn:microsoft.com/office/officeart/2005/8/layout/bProcess4"/>
    <dgm:cxn modelId="{7E52EC6F-D163-5344-B986-C4FC2C53F33E}" type="presParOf" srcId="{70B5B8A2-7725-9F44-8BDE-27B11F2647B4}" destId="{985B9ED1-B3DC-4945-B208-ECFB9DD3C58D}" srcOrd="6" destOrd="0" presId="urn:microsoft.com/office/officeart/2005/8/layout/bProcess4"/>
    <dgm:cxn modelId="{020C1418-6AB4-8543-B26C-10E8A9D30FBC}" type="presParOf" srcId="{985B9ED1-B3DC-4945-B208-ECFB9DD3C58D}" destId="{45EAF604-DACF-4D41-BE9D-6C7BC5E8D9A4}" srcOrd="0" destOrd="0" presId="urn:microsoft.com/office/officeart/2005/8/layout/bProcess4"/>
    <dgm:cxn modelId="{F69EF54B-BB06-024A-9AD9-C73EA2C63F0B}" type="presParOf" srcId="{985B9ED1-B3DC-4945-B208-ECFB9DD3C58D}" destId="{E3F5E3B8-7430-DF41-9609-2955A02C39D6}" srcOrd="1" destOrd="0" presId="urn:microsoft.com/office/officeart/2005/8/layout/bProcess4"/>
    <dgm:cxn modelId="{2F0664E6-1BB6-BF4C-9C2B-A065F4D2A540}" type="presParOf" srcId="{70B5B8A2-7725-9F44-8BDE-27B11F2647B4}" destId="{19ED9598-A7B4-4843-ACAF-6682373D2906}" srcOrd="7" destOrd="0" presId="urn:microsoft.com/office/officeart/2005/8/layout/bProcess4"/>
    <dgm:cxn modelId="{2CEBAA45-3FC4-0C47-ABE0-5D296C87F3FB}" type="presParOf" srcId="{70B5B8A2-7725-9F44-8BDE-27B11F2647B4}" destId="{B34F7294-E63E-C64B-B61C-FE11C4242797}" srcOrd="8" destOrd="0" presId="urn:microsoft.com/office/officeart/2005/8/layout/bProcess4"/>
    <dgm:cxn modelId="{1A90BE0C-12EA-7545-BEC1-78ED6D1D1079}" type="presParOf" srcId="{B34F7294-E63E-C64B-B61C-FE11C4242797}" destId="{43C2F80A-1C16-1D4A-8FE2-49F3F102859B}" srcOrd="0" destOrd="0" presId="urn:microsoft.com/office/officeart/2005/8/layout/bProcess4"/>
    <dgm:cxn modelId="{387960C0-3893-1340-83FB-0535EAC23272}" type="presParOf" srcId="{B34F7294-E63E-C64B-B61C-FE11C4242797}" destId="{0DF41440-3B88-9948-A015-2F0D4327AC6A}" srcOrd="1" destOrd="0" presId="urn:microsoft.com/office/officeart/2005/8/layout/bProcess4"/>
    <dgm:cxn modelId="{4FD1F8B3-F759-0C48-9ED7-2A250D8841FB}" type="presParOf" srcId="{70B5B8A2-7725-9F44-8BDE-27B11F2647B4}" destId="{B8B7CBDA-11EB-DA45-9921-8B558F259971}" srcOrd="9" destOrd="0" presId="urn:microsoft.com/office/officeart/2005/8/layout/bProcess4"/>
    <dgm:cxn modelId="{FC35CE80-FF50-AE42-88F1-7DF04D54013D}" type="presParOf" srcId="{70B5B8A2-7725-9F44-8BDE-27B11F2647B4}" destId="{DDEE074D-7BFC-7A4A-97EF-60279A398D14}" srcOrd="10" destOrd="0" presId="urn:microsoft.com/office/officeart/2005/8/layout/bProcess4"/>
    <dgm:cxn modelId="{98047F54-4196-5C41-B508-49C762D9CD46}" type="presParOf" srcId="{DDEE074D-7BFC-7A4A-97EF-60279A398D14}" destId="{D11A2419-8DB6-2644-B506-3F700F9AF97E}" srcOrd="0" destOrd="0" presId="urn:microsoft.com/office/officeart/2005/8/layout/bProcess4"/>
    <dgm:cxn modelId="{029CC600-882B-644D-B108-6E3AEABC34EE}" type="presParOf" srcId="{DDEE074D-7BFC-7A4A-97EF-60279A398D14}" destId="{AD4E1B5A-44B0-CD4D-81C8-5EEB0449290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DA42A-3D7E-D842-AFCD-E857EE37E4F6}" type="doc">
      <dgm:prSet loTypeId="urn:microsoft.com/office/officeart/2005/8/layout/matrix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922BCC4-99AA-254A-9B24-9A1B75A66CBC}">
      <dgm:prSet phldrT="[Tekst]" custT="1"/>
      <dgm:spPr/>
      <dgm:t>
        <a:bodyPr/>
        <a:lstStyle/>
        <a:p>
          <a:r>
            <a:rPr lang="da-DK" sz="2800" b="1" dirty="0" err="1" smtClean="0"/>
            <a:t>Members</a:t>
          </a:r>
          <a:r>
            <a:rPr lang="da-DK" sz="2800" b="1" dirty="0" smtClean="0"/>
            <a:t> </a:t>
          </a:r>
          <a:r>
            <a:rPr lang="da-DK" sz="2800" b="1" dirty="0" err="1" smtClean="0"/>
            <a:t>Area</a:t>
          </a:r>
          <a:endParaRPr lang="da-DK" sz="2800" b="1" dirty="0"/>
        </a:p>
      </dgm:t>
    </dgm:pt>
    <dgm:pt modelId="{6538780D-91AE-8B4B-8B90-DABC74B4C6C4}" type="parTrans" cxnId="{BB1D13F6-8FD1-E844-82B4-7DB74944B282}">
      <dgm:prSet/>
      <dgm:spPr/>
      <dgm:t>
        <a:bodyPr/>
        <a:lstStyle/>
        <a:p>
          <a:endParaRPr lang="da-DK"/>
        </a:p>
      </dgm:t>
    </dgm:pt>
    <dgm:pt modelId="{7219B28C-0832-AB43-AF22-B044A627402C}" type="sibTrans" cxnId="{BB1D13F6-8FD1-E844-82B4-7DB74944B282}">
      <dgm:prSet/>
      <dgm:spPr/>
      <dgm:t>
        <a:bodyPr/>
        <a:lstStyle/>
        <a:p>
          <a:endParaRPr lang="da-DK"/>
        </a:p>
      </dgm:t>
    </dgm:pt>
    <dgm:pt modelId="{1F1BAE67-6C2A-EA44-B56E-C94AB06ACA4E}">
      <dgm:prSet phldrT="[Tekst]" custT="1"/>
      <dgm:spPr/>
      <dgm:t>
        <a:bodyPr/>
        <a:lstStyle/>
        <a:p>
          <a:r>
            <a:rPr lang="da-DK" sz="2000" b="1" dirty="0" smtClean="0"/>
            <a:t>Portfolio</a:t>
          </a:r>
        </a:p>
        <a:p>
          <a:r>
            <a:rPr lang="da-DK" sz="1200" dirty="0" smtClean="0"/>
            <a:t>- </a:t>
          </a:r>
          <a:r>
            <a:rPr lang="da-DK" sz="1200" dirty="0" err="1" smtClean="0"/>
            <a:t>Past</a:t>
          </a:r>
          <a:r>
            <a:rPr lang="da-DK" sz="1200" dirty="0" smtClean="0"/>
            <a:t> performance</a:t>
          </a:r>
        </a:p>
        <a:p>
          <a:r>
            <a:rPr lang="da-DK" sz="1200" dirty="0" smtClean="0"/>
            <a:t>- </a:t>
          </a:r>
          <a:r>
            <a:rPr lang="da-DK" sz="1200" dirty="0" err="1" smtClean="0"/>
            <a:t>Benchmark</a:t>
          </a:r>
          <a:endParaRPr lang="da-DK" sz="1200" dirty="0" smtClean="0"/>
        </a:p>
        <a:p>
          <a:r>
            <a:rPr lang="da-DK" sz="1200" dirty="0" smtClean="0"/>
            <a:t>- Future performance</a:t>
          </a:r>
          <a:endParaRPr lang="da-DK" sz="1200" dirty="0"/>
        </a:p>
      </dgm:t>
    </dgm:pt>
    <dgm:pt modelId="{724DB936-94A5-4A4A-9B17-AD765DBD1628}" type="parTrans" cxnId="{D8F8492D-B391-CE47-AD20-3B630A81B540}">
      <dgm:prSet/>
      <dgm:spPr/>
      <dgm:t>
        <a:bodyPr/>
        <a:lstStyle/>
        <a:p>
          <a:endParaRPr lang="da-DK"/>
        </a:p>
      </dgm:t>
    </dgm:pt>
    <dgm:pt modelId="{11698FA4-3628-2F47-BF65-F290F2D516F1}" type="sibTrans" cxnId="{D8F8492D-B391-CE47-AD20-3B630A81B540}">
      <dgm:prSet/>
      <dgm:spPr/>
      <dgm:t>
        <a:bodyPr/>
        <a:lstStyle/>
        <a:p>
          <a:endParaRPr lang="da-DK"/>
        </a:p>
      </dgm:t>
    </dgm:pt>
    <dgm:pt modelId="{6CE6BD81-F017-3C4F-97E6-D4BF6873FA91}">
      <dgm:prSet phldrT="[Tekst]" custT="1"/>
      <dgm:spPr/>
      <dgm:t>
        <a:bodyPr/>
        <a:lstStyle/>
        <a:p>
          <a:r>
            <a:rPr lang="da-DK" sz="2000" b="1" dirty="0" err="1" smtClean="0"/>
            <a:t>Mailbox</a:t>
          </a:r>
          <a:endParaRPr lang="da-DK" sz="2000" b="1" dirty="0" smtClean="0"/>
        </a:p>
        <a:p>
          <a:r>
            <a:rPr lang="da-DK" sz="1200" dirty="0" smtClean="0"/>
            <a:t>- </a:t>
          </a:r>
          <a:r>
            <a:rPr lang="da-DK" sz="1200" dirty="0" err="1" smtClean="0"/>
            <a:t>Pending</a:t>
          </a:r>
          <a:r>
            <a:rPr lang="da-DK" sz="1200" dirty="0" smtClean="0"/>
            <a:t> mails</a:t>
          </a:r>
        </a:p>
        <a:p>
          <a:r>
            <a:rPr lang="da-DK" sz="1200" dirty="0" smtClean="0"/>
            <a:t>- Mail </a:t>
          </a:r>
          <a:r>
            <a:rPr lang="da-DK" sz="1200" dirty="0" err="1" smtClean="0"/>
            <a:t>history</a:t>
          </a:r>
          <a:endParaRPr lang="da-DK" sz="1200" dirty="0"/>
        </a:p>
      </dgm:t>
    </dgm:pt>
    <dgm:pt modelId="{34420357-9D66-1847-8B43-73FAC714FC3E}" type="parTrans" cxnId="{E1D88EDF-52FC-D545-8D06-27533863D707}">
      <dgm:prSet/>
      <dgm:spPr/>
      <dgm:t>
        <a:bodyPr/>
        <a:lstStyle/>
        <a:p>
          <a:endParaRPr lang="da-DK"/>
        </a:p>
      </dgm:t>
    </dgm:pt>
    <dgm:pt modelId="{676067DC-2699-8944-9AAA-33ADC35089F3}" type="sibTrans" cxnId="{E1D88EDF-52FC-D545-8D06-27533863D707}">
      <dgm:prSet/>
      <dgm:spPr/>
      <dgm:t>
        <a:bodyPr/>
        <a:lstStyle/>
        <a:p>
          <a:endParaRPr lang="da-DK"/>
        </a:p>
      </dgm:t>
    </dgm:pt>
    <dgm:pt modelId="{F5EB7C8F-536E-5847-88E8-9AA7385D0011}">
      <dgm:prSet phldrT="[Tekst]" custT="1"/>
      <dgm:spPr/>
      <dgm:t>
        <a:bodyPr/>
        <a:lstStyle/>
        <a:p>
          <a:r>
            <a:rPr lang="da-DK" sz="2000" b="1" dirty="0" smtClean="0"/>
            <a:t>Personal data</a:t>
          </a:r>
        </a:p>
        <a:p>
          <a:r>
            <a:rPr lang="da-DK" sz="1200" dirty="0" smtClean="0"/>
            <a:t>- Contact information</a:t>
          </a:r>
        </a:p>
        <a:p>
          <a:r>
            <a:rPr lang="da-DK" sz="1200" dirty="0" smtClean="0"/>
            <a:t>- </a:t>
          </a:r>
          <a:r>
            <a:rPr lang="da-DK" sz="1200" dirty="0" err="1" smtClean="0"/>
            <a:t>Risk</a:t>
          </a:r>
          <a:r>
            <a:rPr lang="da-DK" sz="1200" dirty="0" smtClean="0"/>
            <a:t> Profile</a:t>
          </a:r>
          <a:endParaRPr lang="da-DK" sz="1200" dirty="0"/>
        </a:p>
      </dgm:t>
    </dgm:pt>
    <dgm:pt modelId="{21C7EC4D-5CB4-3645-8523-40273D6C7BA5}" type="parTrans" cxnId="{BEF7CE25-68CA-FE4A-9DD0-F4429B2B6CAF}">
      <dgm:prSet/>
      <dgm:spPr/>
      <dgm:t>
        <a:bodyPr/>
        <a:lstStyle/>
        <a:p>
          <a:endParaRPr lang="da-DK"/>
        </a:p>
      </dgm:t>
    </dgm:pt>
    <dgm:pt modelId="{29E632BD-0A17-B14F-B12F-9FE571266A9E}" type="sibTrans" cxnId="{BEF7CE25-68CA-FE4A-9DD0-F4429B2B6CAF}">
      <dgm:prSet/>
      <dgm:spPr/>
      <dgm:t>
        <a:bodyPr/>
        <a:lstStyle/>
        <a:p>
          <a:endParaRPr lang="da-DK"/>
        </a:p>
      </dgm:t>
    </dgm:pt>
    <dgm:pt modelId="{6962B7B9-BA32-CC4C-AAD2-360404B6264A}">
      <dgm:prSet phldrT="[Tekst]" custT="1"/>
      <dgm:spPr/>
      <dgm:t>
        <a:bodyPr/>
        <a:lstStyle/>
        <a:p>
          <a:r>
            <a:rPr lang="da-DK" sz="2000" b="1" dirty="0" smtClean="0"/>
            <a:t>Documents</a:t>
          </a:r>
        </a:p>
        <a:p>
          <a:r>
            <a:rPr lang="da-DK" sz="1200" b="0" dirty="0" smtClean="0"/>
            <a:t>- Agreements</a:t>
          </a:r>
          <a:endParaRPr lang="da-DK" sz="1200" b="0" dirty="0"/>
        </a:p>
      </dgm:t>
    </dgm:pt>
    <dgm:pt modelId="{53B394C6-53D1-E047-B92F-CA188DD49095}" type="parTrans" cxnId="{6A4480EF-562D-7147-AC5E-FFB486728C66}">
      <dgm:prSet/>
      <dgm:spPr/>
      <dgm:t>
        <a:bodyPr/>
        <a:lstStyle/>
        <a:p>
          <a:endParaRPr lang="da-DK"/>
        </a:p>
      </dgm:t>
    </dgm:pt>
    <dgm:pt modelId="{1B92DDDD-E8CD-394D-B294-E11DA95AA256}" type="sibTrans" cxnId="{6A4480EF-562D-7147-AC5E-FFB486728C66}">
      <dgm:prSet/>
      <dgm:spPr/>
      <dgm:t>
        <a:bodyPr/>
        <a:lstStyle/>
        <a:p>
          <a:endParaRPr lang="da-DK"/>
        </a:p>
      </dgm:t>
    </dgm:pt>
    <dgm:pt modelId="{5380B76B-834F-8B48-8650-7BC8E135B117}" type="pres">
      <dgm:prSet presAssocID="{36ADA42A-3D7E-D842-AFCD-E857EE37E4F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34F2D8E9-289B-624D-A156-EE0569F238AA}" type="pres">
      <dgm:prSet presAssocID="{36ADA42A-3D7E-D842-AFCD-E857EE37E4F6}" presName="matrix" presStyleCnt="0"/>
      <dgm:spPr/>
    </dgm:pt>
    <dgm:pt modelId="{6DA7FA4C-7376-2149-B45F-2F175FD7E6F2}" type="pres">
      <dgm:prSet presAssocID="{36ADA42A-3D7E-D842-AFCD-E857EE37E4F6}" presName="tile1" presStyleLbl="node1" presStyleIdx="0" presStyleCnt="4"/>
      <dgm:spPr/>
      <dgm:t>
        <a:bodyPr/>
        <a:lstStyle/>
        <a:p>
          <a:endParaRPr lang="da-DK"/>
        </a:p>
      </dgm:t>
    </dgm:pt>
    <dgm:pt modelId="{07347AA2-1211-C54D-991C-28A5BFB569B2}" type="pres">
      <dgm:prSet presAssocID="{36ADA42A-3D7E-D842-AFCD-E857EE37E4F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0261FBF-99C6-844E-8632-F381DBE331F5}" type="pres">
      <dgm:prSet presAssocID="{36ADA42A-3D7E-D842-AFCD-E857EE37E4F6}" presName="tile2" presStyleLbl="node1" presStyleIdx="1" presStyleCnt="4"/>
      <dgm:spPr/>
      <dgm:t>
        <a:bodyPr/>
        <a:lstStyle/>
        <a:p>
          <a:endParaRPr lang="da-DK"/>
        </a:p>
      </dgm:t>
    </dgm:pt>
    <dgm:pt modelId="{D077FE8D-FD7F-7643-A923-D30CBC1B1B6B}" type="pres">
      <dgm:prSet presAssocID="{36ADA42A-3D7E-D842-AFCD-E857EE37E4F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B75211B-AE06-2847-9C0A-9A580EBB2726}" type="pres">
      <dgm:prSet presAssocID="{36ADA42A-3D7E-D842-AFCD-E857EE37E4F6}" presName="tile3" presStyleLbl="node1" presStyleIdx="2" presStyleCnt="4"/>
      <dgm:spPr/>
      <dgm:t>
        <a:bodyPr/>
        <a:lstStyle/>
        <a:p>
          <a:endParaRPr lang="da-DK"/>
        </a:p>
      </dgm:t>
    </dgm:pt>
    <dgm:pt modelId="{A279AA4C-BA81-1D43-A6C3-7045D4965C06}" type="pres">
      <dgm:prSet presAssocID="{36ADA42A-3D7E-D842-AFCD-E857EE37E4F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7E4753B-B554-ED4D-8B5F-3FB667314120}" type="pres">
      <dgm:prSet presAssocID="{36ADA42A-3D7E-D842-AFCD-E857EE37E4F6}" presName="tile4" presStyleLbl="node1" presStyleIdx="3" presStyleCnt="4"/>
      <dgm:spPr/>
      <dgm:t>
        <a:bodyPr/>
        <a:lstStyle/>
        <a:p>
          <a:endParaRPr lang="da-DK"/>
        </a:p>
      </dgm:t>
    </dgm:pt>
    <dgm:pt modelId="{47DC6DE7-F5C9-0D42-BB45-E0C10EA1F1DC}" type="pres">
      <dgm:prSet presAssocID="{36ADA42A-3D7E-D842-AFCD-E857EE37E4F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7441E1-FF21-4544-9735-627EA76E47D1}" type="pres">
      <dgm:prSet presAssocID="{36ADA42A-3D7E-D842-AFCD-E857EE37E4F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a-DK"/>
        </a:p>
      </dgm:t>
    </dgm:pt>
  </dgm:ptLst>
  <dgm:cxnLst>
    <dgm:cxn modelId="{E5347206-24F0-B847-8E5E-AB50360C8A9D}" type="presOf" srcId="{6CE6BD81-F017-3C4F-97E6-D4BF6873FA91}" destId="{D077FE8D-FD7F-7643-A923-D30CBC1B1B6B}" srcOrd="1" destOrd="0" presId="urn:microsoft.com/office/officeart/2005/8/layout/matrix1"/>
    <dgm:cxn modelId="{2F7C3FE4-79F9-314D-99ED-4396F3ED0E7D}" type="presOf" srcId="{F5EB7C8F-536E-5847-88E8-9AA7385D0011}" destId="{A279AA4C-BA81-1D43-A6C3-7045D4965C06}" srcOrd="1" destOrd="0" presId="urn:microsoft.com/office/officeart/2005/8/layout/matrix1"/>
    <dgm:cxn modelId="{E66AF79B-BCCF-2E4F-A7ED-3A8EE63DE716}" type="presOf" srcId="{6CE6BD81-F017-3C4F-97E6-D4BF6873FA91}" destId="{20261FBF-99C6-844E-8632-F381DBE331F5}" srcOrd="0" destOrd="0" presId="urn:microsoft.com/office/officeart/2005/8/layout/matrix1"/>
    <dgm:cxn modelId="{6A4480EF-562D-7147-AC5E-FFB486728C66}" srcId="{9922BCC4-99AA-254A-9B24-9A1B75A66CBC}" destId="{6962B7B9-BA32-CC4C-AAD2-360404B6264A}" srcOrd="3" destOrd="0" parTransId="{53B394C6-53D1-E047-B92F-CA188DD49095}" sibTransId="{1B92DDDD-E8CD-394D-B294-E11DA95AA256}"/>
    <dgm:cxn modelId="{69D29A98-D687-344C-8318-9A3A57E61682}" type="presOf" srcId="{6962B7B9-BA32-CC4C-AAD2-360404B6264A}" destId="{47DC6DE7-F5C9-0D42-BB45-E0C10EA1F1DC}" srcOrd="1" destOrd="0" presId="urn:microsoft.com/office/officeart/2005/8/layout/matrix1"/>
    <dgm:cxn modelId="{5C8C854B-3914-7548-861A-D92DC86DE698}" type="presOf" srcId="{F5EB7C8F-536E-5847-88E8-9AA7385D0011}" destId="{9B75211B-AE06-2847-9C0A-9A580EBB2726}" srcOrd="0" destOrd="0" presId="urn:microsoft.com/office/officeart/2005/8/layout/matrix1"/>
    <dgm:cxn modelId="{D8F8492D-B391-CE47-AD20-3B630A81B540}" srcId="{9922BCC4-99AA-254A-9B24-9A1B75A66CBC}" destId="{1F1BAE67-6C2A-EA44-B56E-C94AB06ACA4E}" srcOrd="0" destOrd="0" parTransId="{724DB936-94A5-4A4A-9B17-AD765DBD1628}" sibTransId="{11698FA4-3628-2F47-BF65-F290F2D516F1}"/>
    <dgm:cxn modelId="{0EF0C583-D4A0-F642-B4CE-73FD59701519}" type="presOf" srcId="{9922BCC4-99AA-254A-9B24-9A1B75A66CBC}" destId="{B47441E1-FF21-4544-9735-627EA76E47D1}" srcOrd="0" destOrd="0" presId="urn:microsoft.com/office/officeart/2005/8/layout/matrix1"/>
    <dgm:cxn modelId="{9AA160CD-FD88-D843-994F-EBC012D2B28A}" type="presOf" srcId="{1F1BAE67-6C2A-EA44-B56E-C94AB06ACA4E}" destId="{6DA7FA4C-7376-2149-B45F-2F175FD7E6F2}" srcOrd="0" destOrd="0" presId="urn:microsoft.com/office/officeart/2005/8/layout/matrix1"/>
    <dgm:cxn modelId="{75B19C08-E292-E943-95ED-650584526EC2}" type="presOf" srcId="{36ADA42A-3D7E-D842-AFCD-E857EE37E4F6}" destId="{5380B76B-834F-8B48-8650-7BC8E135B117}" srcOrd="0" destOrd="0" presId="urn:microsoft.com/office/officeart/2005/8/layout/matrix1"/>
    <dgm:cxn modelId="{BB1D13F6-8FD1-E844-82B4-7DB74944B282}" srcId="{36ADA42A-3D7E-D842-AFCD-E857EE37E4F6}" destId="{9922BCC4-99AA-254A-9B24-9A1B75A66CBC}" srcOrd="0" destOrd="0" parTransId="{6538780D-91AE-8B4B-8B90-DABC74B4C6C4}" sibTransId="{7219B28C-0832-AB43-AF22-B044A627402C}"/>
    <dgm:cxn modelId="{E1D88EDF-52FC-D545-8D06-27533863D707}" srcId="{9922BCC4-99AA-254A-9B24-9A1B75A66CBC}" destId="{6CE6BD81-F017-3C4F-97E6-D4BF6873FA91}" srcOrd="1" destOrd="0" parTransId="{34420357-9D66-1847-8B43-73FAC714FC3E}" sibTransId="{676067DC-2699-8944-9AAA-33ADC35089F3}"/>
    <dgm:cxn modelId="{72827A49-9D5D-704B-9D88-C593ADDBFECF}" type="presOf" srcId="{1F1BAE67-6C2A-EA44-B56E-C94AB06ACA4E}" destId="{07347AA2-1211-C54D-991C-28A5BFB569B2}" srcOrd="1" destOrd="0" presId="urn:microsoft.com/office/officeart/2005/8/layout/matrix1"/>
    <dgm:cxn modelId="{BEF7CE25-68CA-FE4A-9DD0-F4429B2B6CAF}" srcId="{9922BCC4-99AA-254A-9B24-9A1B75A66CBC}" destId="{F5EB7C8F-536E-5847-88E8-9AA7385D0011}" srcOrd="2" destOrd="0" parTransId="{21C7EC4D-5CB4-3645-8523-40273D6C7BA5}" sibTransId="{29E632BD-0A17-B14F-B12F-9FE571266A9E}"/>
    <dgm:cxn modelId="{1191487F-63F9-2F44-AC90-82310B94BBFC}" type="presOf" srcId="{6962B7B9-BA32-CC4C-AAD2-360404B6264A}" destId="{77E4753B-B554-ED4D-8B5F-3FB667314120}" srcOrd="0" destOrd="0" presId="urn:microsoft.com/office/officeart/2005/8/layout/matrix1"/>
    <dgm:cxn modelId="{AD5A72CB-56FF-7449-B3E3-FEBB713C7393}" type="presParOf" srcId="{5380B76B-834F-8B48-8650-7BC8E135B117}" destId="{34F2D8E9-289B-624D-A156-EE0569F238AA}" srcOrd="0" destOrd="0" presId="urn:microsoft.com/office/officeart/2005/8/layout/matrix1"/>
    <dgm:cxn modelId="{0AF8ADDB-1F77-8442-A661-F4381D074834}" type="presParOf" srcId="{34F2D8E9-289B-624D-A156-EE0569F238AA}" destId="{6DA7FA4C-7376-2149-B45F-2F175FD7E6F2}" srcOrd="0" destOrd="0" presId="urn:microsoft.com/office/officeart/2005/8/layout/matrix1"/>
    <dgm:cxn modelId="{85D639A1-C6C3-0246-9BEC-1D54387942B6}" type="presParOf" srcId="{34F2D8E9-289B-624D-A156-EE0569F238AA}" destId="{07347AA2-1211-C54D-991C-28A5BFB569B2}" srcOrd="1" destOrd="0" presId="urn:microsoft.com/office/officeart/2005/8/layout/matrix1"/>
    <dgm:cxn modelId="{F8BD3529-3FE5-FA49-8AEC-0D0512415ED1}" type="presParOf" srcId="{34F2D8E9-289B-624D-A156-EE0569F238AA}" destId="{20261FBF-99C6-844E-8632-F381DBE331F5}" srcOrd="2" destOrd="0" presId="urn:microsoft.com/office/officeart/2005/8/layout/matrix1"/>
    <dgm:cxn modelId="{45768649-C778-2343-B7BD-BB9A12BADF39}" type="presParOf" srcId="{34F2D8E9-289B-624D-A156-EE0569F238AA}" destId="{D077FE8D-FD7F-7643-A923-D30CBC1B1B6B}" srcOrd="3" destOrd="0" presId="urn:microsoft.com/office/officeart/2005/8/layout/matrix1"/>
    <dgm:cxn modelId="{F93BCE79-E089-AC44-8FC7-E0A66773A9AF}" type="presParOf" srcId="{34F2D8E9-289B-624D-A156-EE0569F238AA}" destId="{9B75211B-AE06-2847-9C0A-9A580EBB2726}" srcOrd="4" destOrd="0" presId="urn:microsoft.com/office/officeart/2005/8/layout/matrix1"/>
    <dgm:cxn modelId="{CDE14ED6-F930-9042-9597-4520E40787D3}" type="presParOf" srcId="{34F2D8E9-289B-624D-A156-EE0569F238AA}" destId="{A279AA4C-BA81-1D43-A6C3-7045D4965C06}" srcOrd="5" destOrd="0" presId="urn:microsoft.com/office/officeart/2005/8/layout/matrix1"/>
    <dgm:cxn modelId="{EE88381D-AC1D-584D-93AC-5AE41B1E5523}" type="presParOf" srcId="{34F2D8E9-289B-624D-A156-EE0569F238AA}" destId="{77E4753B-B554-ED4D-8B5F-3FB667314120}" srcOrd="6" destOrd="0" presId="urn:microsoft.com/office/officeart/2005/8/layout/matrix1"/>
    <dgm:cxn modelId="{3BD5B328-5CA8-6E40-88D8-BA4C83E8C27D}" type="presParOf" srcId="{34F2D8E9-289B-624D-A156-EE0569F238AA}" destId="{47DC6DE7-F5C9-0D42-BB45-E0C10EA1F1DC}" srcOrd="7" destOrd="0" presId="urn:microsoft.com/office/officeart/2005/8/layout/matrix1"/>
    <dgm:cxn modelId="{7E164C4B-C1E1-3047-B2DB-8828D96B0797}" type="presParOf" srcId="{5380B76B-834F-8B48-8650-7BC8E135B117}" destId="{B47441E1-FF21-4544-9735-627EA76E47D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AF9BA-3CE6-D342-8249-4571A7409DD2}">
      <dsp:nvSpPr>
        <dsp:cNvPr id="0" name=""/>
        <dsp:cNvSpPr/>
      </dsp:nvSpPr>
      <dsp:spPr>
        <a:xfrm rot="5400000">
          <a:off x="1180421" y="742564"/>
          <a:ext cx="1156905" cy="13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55303-B129-3542-AB1B-0913011C2715}">
      <dsp:nvSpPr>
        <dsp:cNvPr id="0" name=""/>
        <dsp:cNvSpPr/>
      </dsp:nvSpPr>
      <dsp:spPr>
        <a:xfrm>
          <a:off x="1443776" y="115"/>
          <a:ext cx="1554002" cy="932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b="1" kern="1200" dirty="0" smtClean="0"/>
            <a:t>1. Risiko Profilering</a:t>
          </a:r>
        </a:p>
      </dsp:txBody>
      <dsp:txXfrm>
        <a:off x="1471085" y="27424"/>
        <a:ext cx="1499384" cy="877783"/>
      </dsp:txXfrm>
    </dsp:sp>
    <dsp:sp modelId="{975EB055-CEA5-774A-8BEB-1F83D5D3DD7B}">
      <dsp:nvSpPr>
        <dsp:cNvPr id="0" name=""/>
        <dsp:cNvSpPr/>
      </dsp:nvSpPr>
      <dsp:spPr>
        <a:xfrm rot="5400000">
          <a:off x="1180421" y="1908066"/>
          <a:ext cx="1156905" cy="13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739369-C2EC-1446-8873-A0417DA5397E}">
      <dsp:nvSpPr>
        <dsp:cNvPr id="0" name=""/>
        <dsp:cNvSpPr/>
      </dsp:nvSpPr>
      <dsp:spPr>
        <a:xfrm>
          <a:off x="1443776" y="1165617"/>
          <a:ext cx="1554002" cy="932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b="1" kern="1200" dirty="0" smtClean="0"/>
            <a:t>2. Portefølje optimering</a:t>
          </a:r>
        </a:p>
      </dsp:txBody>
      <dsp:txXfrm>
        <a:off x="1471085" y="1192926"/>
        <a:ext cx="1499384" cy="877783"/>
      </dsp:txXfrm>
    </dsp:sp>
    <dsp:sp modelId="{876BE128-1AD2-F545-9AB8-B8954662B382}">
      <dsp:nvSpPr>
        <dsp:cNvPr id="0" name=""/>
        <dsp:cNvSpPr/>
      </dsp:nvSpPr>
      <dsp:spPr>
        <a:xfrm>
          <a:off x="1763172" y="2490817"/>
          <a:ext cx="2058227" cy="13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9E6834-917A-944C-BCB9-E8EE5994FA35}">
      <dsp:nvSpPr>
        <dsp:cNvPr id="0" name=""/>
        <dsp:cNvSpPr/>
      </dsp:nvSpPr>
      <dsp:spPr>
        <a:xfrm>
          <a:off x="1443776" y="2331118"/>
          <a:ext cx="1554002" cy="932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b="1" kern="1200" dirty="0" smtClean="0"/>
            <a:t>3. Bliv Medlem</a:t>
          </a:r>
          <a:endParaRPr lang="da-DK" sz="1500" b="1" kern="1200" dirty="0"/>
        </a:p>
      </dsp:txBody>
      <dsp:txXfrm>
        <a:off x="1471085" y="2358427"/>
        <a:ext cx="1499384" cy="877783"/>
      </dsp:txXfrm>
    </dsp:sp>
    <dsp:sp modelId="{19ED9598-A7B4-4843-ACAF-6682373D2906}">
      <dsp:nvSpPr>
        <dsp:cNvPr id="0" name=""/>
        <dsp:cNvSpPr/>
      </dsp:nvSpPr>
      <dsp:spPr>
        <a:xfrm rot="16200000">
          <a:off x="3247244" y="1908066"/>
          <a:ext cx="1156905" cy="13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F5E3B8-7430-DF41-9609-2955A02C39D6}">
      <dsp:nvSpPr>
        <dsp:cNvPr id="0" name=""/>
        <dsp:cNvSpPr/>
      </dsp:nvSpPr>
      <dsp:spPr>
        <a:xfrm>
          <a:off x="3510598" y="2331118"/>
          <a:ext cx="1554002" cy="932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b="1" kern="1200" dirty="0" smtClean="0"/>
            <a:t>4. Gem Portefølje</a:t>
          </a:r>
          <a:endParaRPr lang="da-DK" sz="1500" b="1" kern="1200" dirty="0"/>
        </a:p>
      </dsp:txBody>
      <dsp:txXfrm>
        <a:off x="3537907" y="2358427"/>
        <a:ext cx="1499384" cy="877783"/>
      </dsp:txXfrm>
    </dsp:sp>
    <dsp:sp modelId="{B8B7CBDA-11EB-DA45-9921-8B558F259971}">
      <dsp:nvSpPr>
        <dsp:cNvPr id="0" name=""/>
        <dsp:cNvSpPr/>
      </dsp:nvSpPr>
      <dsp:spPr>
        <a:xfrm rot="16200000">
          <a:off x="3247244" y="742564"/>
          <a:ext cx="1156905" cy="13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F41440-3B88-9948-A015-2F0D4327AC6A}">
      <dsp:nvSpPr>
        <dsp:cNvPr id="0" name=""/>
        <dsp:cNvSpPr/>
      </dsp:nvSpPr>
      <dsp:spPr>
        <a:xfrm>
          <a:off x="3510598" y="1165617"/>
          <a:ext cx="1554002" cy="932401"/>
        </a:xfrm>
        <a:prstGeom prst="roundRect">
          <a:avLst>
            <a:gd name="adj" fmla="val 10000"/>
          </a:avLst>
        </a:prstGeom>
        <a:solidFill>
          <a:srgbClr val="FF6600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b="1" kern="1200" dirty="0" smtClean="0">
              <a:solidFill>
                <a:srgbClr val="000000"/>
              </a:solidFill>
            </a:rPr>
            <a:t>5. </a:t>
          </a:r>
          <a:r>
            <a:rPr lang="da-DK" sz="1500" b="1" kern="1200" dirty="0" err="1" smtClean="0">
              <a:solidFill>
                <a:srgbClr val="000000"/>
              </a:solidFill>
            </a:rPr>
            <a:t>Rebalancering</a:t>
          </a:r>
          <a:r>
            <a:rPr lang="da-DK" sz="1500" b="1" kern="1200" dirty="0" smtClean="0">
              <a:solidFill>
                <a:srgbClr val="000000"/>
              </a:solidFill>
            </a:rPr>
            <a:t> (mail)</a:t>
          </a:r>
          <a:endParaRPr lang="da-DK" sz="1500" b="1" kern="1200" dirty="0">
            <a:solidFill>
              <a:srgbClr val="000000"/>
            </a:solidFill>
          </a:endParaRPr>
        </a:p>
      </dsp:txBody>
      <dsp:txXfrm>
        <a:off x="3537907" y="1192926"/>
        <a:ext cx="1499384" cy="877783"/>
      </dsp:txXfrm>
    </dsp:sp>
    <dsp:sp modelId="{AD4E1B5A-44B0-CD4D-81C8-5EEB04492905}">
      <dsp:nvSpPr>
        <dsp:cNvPr id="0" name=""/>
        <dsp:cNvSpPr/>
      </dsp:nvSpPr>
      <dsp:spPr>
        <a:xfrm>
          <a:off x="3510598" y="115"/>
          <a:ext cx="1554002" cy="932401"/>
        </a:xfrm>
        <a:prstGeom prst="roundRect">
          <a:avLst>
            <a:gd name="adj" fmla="val 10000"/>
          </a:avLst>
        </a:prstGeom>
        <a:solidFill>
          <a:srgbClr val="FF6600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b="1" kern="1200" dirty="0" smtClean="0">
              <a:solidFill>
                <a:srgbClr val="000000"/>
              </a:solidFill>
            </a:rPr>
            <a:t>Log in / </a:t>
          </a:r>
          <a:r>
            <a:rPr lang="da-DK" sz="1500" b="1" kern="1200" dirty="0" err="1" smtClean="0">
              <a:solidFill>
                <a:srgbClr val="000000"/>
              </a:solidFill>
            </a:rPr>
            <a:t>Members</a:t>
          </a:r>
          <a:r>
            <a:rPr lang="da-DK" sz="1500" b="1" kern="1200" dirty="0" smtClean="0">
              <a:solidFill>
                <a:srgbClr val="000000"/>
              </a:solidFill>
            </a:rPr>
            <a:t> </a:t>
          </a:r>
          <a:r>
            <a:rPr lang="da-DK" sz="1500" b="1" kern="1200" dirty="0" err="1" smtClean="0">
              <a:solidFill>
                <a:srgbClr val="000000"/>
              </a:solidFill>
            </a:rPr>
            <a:t>Area</a:t>
          </a:r>
          <a:endParaRPr lang="da-DK" sz="1500" b="1" kern="1200" dirty="0">
            <a:solidFill>
              <a:srgbClr val="000000"/>
            </a:solidFill>
          </a:endParaRPr>
        </a:p>
      </dsp:txBody>
      <dsp:txXfrm>
        <a:off x="3537907" y="27424"/>
        <a:ext cx="1499384" cy="877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FA4C-7376-2149-B45F-2F175FD7E6F2}">
      <dsp:nvSpPr>
        <dsp:cNvPr id="0" name=""/>
        <dsp:cNvSpPr/>
      </dsp:nvSpPr>
      <dsp:spPr>
        <a:xfrm rot="16200000">
          <a:off x="811185" y="-811185"/>
          <a:ext cx="1631818" cy="325418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000" b="1" kern="1200" dirty="0" smtClean="0"/>
            <a:t>Portfolio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- </a:t>
          </a:r>
          <a:r>
            <a:rPr lang="da-DK" sz="1200" kern="1200" dirty="0" err="1" smtClean="0"/>
            <a:t>Past</a:t>
          </a:r>
          <a:r>
            <a:rPr lang="da-DK" sz="1200" kern="1200" dirty="0" smtClean="0"/>
            <a:t> performance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- </a:t>
          </a:r>
          <a:r>
            <a:rPr lang="da-DK" sz="1200" kern="1200" dirty="0" err="1" smtClean="0"/>
            <a:t>Benchmark</a:t>
          </a:r>
          <a:endParaRPr lang="da-DK" sz="12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- Future performance</a:t>
          </a:r>
          <a:endParaRPr lang="da-DK" sz="1200" kern="1200" dirty="0"/>
        </a:p>
      </dsp:txBody>
      <dsp:txXfrm rot="5400000">
        <a:off x="0" y="0"/>
        <a:ext cx="3254188" cy="1223863"/>
      </dsp:txXfrm>
    </dsp:sp>
    <dsp:sp modelId="{20261FBF-99C6-844E-8632-F381DBE331F5}">
      <dsp:nvSpPr>
        <dsp:cNvPr id="0" name=""/>
        <dsp:cNvSpPr/>
      </dsp:nvSpPr>
      <dsp:spPr>
        <a:xfrm>
          <a:off x="3254188" y="0"/>
          <a:ext cx="3254188" cy="16318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000" b="1" kern="1200" dirty="0" err="1" smtClean="0"/>
            <a:t>Mailbox</a:t>
          </a:r>
          <a:endParaRPr lang="da-DK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- </a:t>
          </a:r>
          <a:r>
            <a:rPr lang="da-DK" sz="1200" kern="1200" dirty="0" err="1" smtClean="0"/>
            <a:t>Pending</a:t>
          </a:r>
          <a:r>
            <a:rPr lang="da-DK" sz="1200" kern="1200" dirty="0" smtClean="0"/>
            <a:t> mails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- Mail </a:t>
          </a:r>
          <a:r>
            <a:rPr lang="da-DK" sz="1200" kern="1200" dirty="0" err="1" smtClean="0"/>
            <a:t>history</a:t>
          </a:r>
          <a:endParaRPr lang="da-DK" sz="1200" kern="1200" dirty="0"/>
        </a:p>
      </dsp:txBody>
      <dsp:txXfrm>
        <a:off x="3254188" y="0"/>
        <a:ext cx="3254188" cy="1223863"/>
      </dsp:txXfrm>
    </dsp:sp>
    <dsp:sp modelId="{9B75211B-AE06-2847-9C0A-9A580EBB2726}">
      <dsp:nvSpPr>
        <dsp:cNvPr id="0" name=""/>
        <dsp:cNvSpPr/>
      </dsp:nvSpPr>
      <dsp:spPr>
        <a:xfrm rot="10800000">
          <a:off x="0" y="1631818"/>
          <a:ext cx="3254188" cy="16318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000" b="1" kern="1200" dirty="0" smtClean="0"/>
            <a:t>Personal 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- Contact information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- </a:t>
          </a:r>
          <a:r>
            <a:rPr lang="da-DK" sz="1200" kern="1200" dirty="0" err="1" smtClean="0"/>
            <a:t>Risk</a:t>
          </a:r>
          <a:r>
            <a:rPr lang="da-DK" sz="1200" kern="1200" dirty="0" smtClean="0"/>
            <a:t> Profile</a:t>
          </a:r>
          <a:endParaRPr lang="da-DK" sz="1200" kern="1200" dirty="0"/>
        </a:p>
      </dsp:txBody>
      <dsp:txXfrm rot="10800000">
        <a:off x="0" y="2039772"/>
        <a:ext cx="3254188" cy="1223863"/>
      </dsp:txXfrm>
    </dsp:sp>
    <dsp:sp modelId="{77E4753B-B554-ED4D-8B5F-3FB667314120}">
      <dsp:nvSpPr>
        <dsp:cNvPr id="0" name=""/>
        <dsp:cNvSpPr/>
      </dsp:nvSpPr>
      <dsp:spPr>
        <a:xfrm rot="5400000">
          <a:off x="4065373" y="820632"/>
          <a:ext cx="1631818" cy="325418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000" b="1" kern="1200" dirty="0" smtClean="0"/>
            <a:t>Documents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b="0" kern="1200" dirty="0" smtClean="0"/>
            <a:t>- Agreements</a:t>
          </a:r>
          <a:endParaRPr lang="da-DK" sz="1200" b="0" kern="1200" dirty="0"/>
        </a:p>
      </dsp:txBody>
      <dsp:txXfrm rot="-5400000">
        <a:off x="3254189" y="2039772"/>
        <a:ext cx="3254188" cy="1223863"/>
      </dsp:txXfrm>
    </dsp:sp>
    <dsp:sp modelId="{B47441E1-FF21-4544-9735-627EA76E47D1}">
      <dsp:nvSpPr>
        <dsp:cNvPr id="0" name=""/>
        <dsp:cNvSpPr/>
      </dsp:nvSpPr>
      <dsp:spPr>
        <a:xfrm>
          <a:off x="2277931" y="1223863"/>
          <a:ext cx="1952513" cy="81590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b="1" kern="1200" dirty="0" err="1" smtClean="0"/>
            <a:t>Members</a:t>
          </a:r>
          <a:r>
            <a:rPr lang="da-DK" sz="2800" b="1" kern="1200" dirty="0" smtClean="0"/>
            <a:t> </a:t>
          </a:r>
          <a:r>
            <a:rPr lang="da-DK" sz="2800" b="1" kern="1200" dirty="0" err="1" smtClean="0"/>
            <a:t>Area</a:t>
          </a:r>
          <a:endParaRPr lang="da-DK" sz="2800" b="1" kern="1200" dirty="0"/>
        </a:p>
      </dsp:txBody>
      <dsp:txXfrm>
        <a:off x="2317760" y="1263692"/>
        <a:ext cx="1872855" cy="736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D2AC0-583E-E642-9651-2B8F5AC8BABF}" type="datetimeFigureOut">
              <a:rPr lang="da-DK" smtClean="0"/>
              <a:t>06/11/14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7D19-3D09-D842-9E3D-72BF30A538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5951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23573"/>
            <a:ext cx="5669280" cy="3250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23575"/>
            <a:ext cx="182880" cy="3239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507442"/>
            <a:ext cx="5458968" cy="873903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81500"/>
            <a:ext cx="5458968" cy="51816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25439"/>
            <a:ext cx="5504688" cy="304271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5296960"/>
            <a:ext cx="4736592" cy="304271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5296960"/>
            <a:ext cx="685800" cy="304271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23573"/>
            <a:ext cx="718073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62000"/>
            <a:ext cx="7391401" cy="9525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1845468"/>
            <a:ext cx="3566160" cy="160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3520811"/>
            <a:ext cx="3566160" cy="160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845470"/>
            <a:ext cx="3566160" cy="32596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23573"/>
            <a:ext cx="718073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62000"/>
            <a:ext cx="7391401" cy="9525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1845468"/>
            <a:ext cx="3566160" cy="160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3520811"/>
            <a:ext cx="3566160" cy="160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845468"/>
            <a:ext cx="3566160" cy="160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3520811"/>
            <a:ext cx="3566160" cy="160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21" y="223573"/>
            <a:ext cx="718073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21" y="223573"/>
            <a:ext cx="718073" cy="472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23573"/>
            <a:ext cx="718073" cy="472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29235"/>
            <a:ext cx="3566160" cy="862853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825500"/>
            <a:ext cx="3566160" cy="42796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714501"/>
            <a:ext cx="3566160" cy="30480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23573"/>
            <a:ext cx="4114800" cy="472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29235"/>
            <a:ext cx="3566160" cy="862853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714501"/>
            <a:ext cx="3566160" cy="30480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5103346"/>
            <a:ext cx="1752600" cy="304271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5296960"/>
            <a:ext cx="3863788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825501"/>
            <a:ext cx="4096512" cy="46765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over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8" y="223573"/>
            <a:ext cx="1639457" cy="303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3556000"/>
            <a:ext cx="6477000" cy="472282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23573"/>
            <a:ext cx="6858000" cy="3032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034119"/>
            <a:ext cx="6475412" cy="108689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leder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4" y="223573"/>
            <a:ext cx="720761" cy="303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3556000"/>
            <a:ext cx="6477000" cy="472282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23573"/>
            <a:ext cx="3006726" cy="3032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034119"/>
            <a:ext cx="6475412" cy="108689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23575"/>
            <a:ext cx="4701988" cy="14797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1776614"/>
            <a:ext cx="2304288" cy="14797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1776614"/>
            <a:ext cx="2304288" cy="14797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23573"/>
            <a:ext cx="164592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21" y="223573"/>
            <a:ext cx="718073" cy="472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2" y="862854"/>
            <a:ext cx="1322295" cy="4242283"/>
          </a:xfrm>
        </p:spPr>
        <p:txBody>
          <a:bodyPr vert="eaVert" anchor="t" anchorCtr="0"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2854"/>
            <a:ext cx="6019800" cy="42581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23573"/>
            <a:ext cx="164592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5296960"/>
            <a:ext cx="1752600" cy="304271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5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s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23573"/>
            <a:ext cx="5669280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2" y="3476626"/>
            <a:ext cx="5457919" cy="904875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4381501"/>
            <a:ext cx="5457918" cy="515471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3" y="324972"/>
            <a:ext cx="5499847" cy="304271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5296960"/>
            <a:ext cx="4734112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5296960"/>
            <a:ext cx="685800" cy="304271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3" y="2398059"/>
            <a:ext cx="5646867" cy="10668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23575"/>
            <a:ext cx="182880" cy="3239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23573"/>
            <a:ext cx="164592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6" y="762000"/>
            <a:ext cx="6508377" cy="9525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6" y="1841500"/>
            <a:ext cx="6508377" cy="326363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5296960"/>
            <a:ext cx="1752600" cy="304271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5296960"/>
            <a:ext cx="4926852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00848"/>
            <a:ext cx="506506" cy="304271"/>
          </a:xfrm>
        </p:spPr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647265"/>
            <a:ext cx="1645920" cy="385482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5" y="223573"/>
            <a:ext cx="1099073" cy="529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2857500"/>
            <a:ext cx="4966446" cy="1165412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020346"/>
            <a:ext cx="4966446" cy="1100667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5296960"/>
            <a:ext cx="1622612" cy="304271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5296960"/>
            <a:ext cx="5311588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nit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3978088"/>
            <a:ext cx="2971800" cy="1537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2857501"/>
            <a:ext cx="4966446" cy="1165412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020346"/>
            <a:ext cx="4966446" cy="1100667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5087472"/>
            <a:ext cx="506506" cy="304271"/>
          </a:xfrm>
        </p:spPr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23573"/>
            <a:ext cx="2971800" cy="369887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23573"/>
            <a:ext cx="718073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62000"/>
            <a:ext cx="7391401" cy="9525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5470"/>
            <a:ext cx="3566160" cy="32596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1845470"/>
            <a:ext cx="3566160" cy="32596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21" y="223573"/>
            <a:ext cx="718073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2000"/>
            <a:ext cx="7388352" cy="9525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1777"/>
            <a:ext cx="3566160" cy="533135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177"/>
            <a:ext cx="3566160" cy="28639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1711777"/>
            <a:ext cx="3566160" cy="533135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241177"/>
            <a:ext cx="3566160" cy="28639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dhold, øverst og ned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23573"/>
            <a:ext cx="718073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62000"/>
            <a:ext cx="7391401" cy="9525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845468"/>
            <a:ext cx="7396163" cy="160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2" y="3520811"/>
            <a:ext cx="7396163" cy="160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762000"/>
            <a:ext cx="6508377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41500"/>
            <a:ext cx="6508377" cy="3263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5296960"/>
            <a:ext cx="1752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5296960"/>
            <a:ext cx="6007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00848"/>
            <a:ext cx="50650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b="1" dirty="0" smtClean="0"/>
              <a:t>Finansplan </a:t>
            </a:r>
            <a:r>
              <a:rPr lang="da-DK" b="1" dirty="0" err="1" smtClean="0"/>
              <a:t>Pretotype</a:t>
            </a:r>
            <a:r>
              <a:rPr lang="da-DK" b="1" dirty="0" smtClean="0"/>
              <a:t> – </a:t>
            </a:r>
            <a:r>
              <a:rPr lang="da-DK" b="1" dirty="0" err="1" smtClean="0"/>
              <a:t>Advisory</a:t>
            </a:r>
            <a:r>
              <a:rPr lang="da-DK" b="1" dirty="0" smtClean="0"/>
              <a:t> Model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STORYBOARD</a:t>
            </a:r>
          </a:p>
          <a:p>
            <a:pPr marL="0" indent="0">
              <a:buNone/>
            </a:pPr>
            <a:r>
              <a:rPr lang="da-DK" dirty="0" err="1" smtClean="0"/>
              <a:t>October</a:t>
            </a:r>
            <a:r>
              <a:rPr lang="da-DK" dirty="0" smtClean="0"/>
              <a:t> 2014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537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10438"/>
            <a:ext cx="7847990" cy="952500"/>
          </a:xfrm>
        </p:spPr>
        <p:txBody>
          <a:bodyPr/>
          <a:lstStyle/>
          <a:p>
            <a:r>
              <a:rPr lang="da-DK" sz="2800" b="1" dirty="0" smtClean="0"/>
              <a:t>Rapporter i Log In / </a:t>
            </a:r>
            <a:r>
              <a:rPr lang="da-DK" sz="2800" b="1" dirty="0" err="1" smtClean="0"/>
              <a:t>Members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Area</a:t>
            </a:r>
            <a:endParaRPr lang="da-DK" sz="2800" b="1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600"/>
            <a:ext cx="4147520" cy="4940399"/>
          </a:xfrm>
          <a:prstGeom prst="rect">
            <a:avLst/>
          </a:prstGeom>
          <a:ln>
            <a:solidFill>
              <a:srgbClr val="294171"/>
            </a:solidFill>
          </a:ln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62" y="774600"/>
            <a:ext cx="4699436" cy="2098861"/>
          </a:xfrm>
          <a:prstGeom prst="rect">
            <a:avLst/>
          </a:prstGeom>
          <a:ln>
            <a:solidFill>
              <a:srgbClr val="294171"/>
            </a:solidFill>
          </a:ln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62" y="3013730"/>
            <a:ext cx="4699436" cy="270126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66391" y="1796322"/>
            <a:ext cx="574964" cy="254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1198400" y="2690801"/>
            <a:ext cx="234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Her vil jeg vise beskeder inkl. 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Dokumenter </a:t>
            </a:r>
            <a:r>
              <a:rPr lang="da-DK" sz="10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kanon</a:t>
            </a:r>
            <a:endParaRPr lang="da-DK" sz="1000" b="1" dirty="0" smtClean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0909" y="1547031"/>
            <a:ext cx="23448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I hele højre side vil jeg vise besked / dokumentdetaljer.</a:t>
            </a:r>
          </a:p>
        </p:txBody>
      </p:sp>
    </p:spTree>
    <p:extLst>
      <p:ext uri="{BB962C8B-B14F-4D97-AF65-F5344CB8AC3E}">
        <p14:creationId xmlns:p14="http://schemas.microsoft.com/office/powerpoint/2010/main" val="57697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2073616" y="2440782"/>
            <a:ext cx="491673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4000" b="1" u="sng" dirty="0" err="1" smtClean="0">
                <a:solidFill>
                  <a:srgbClr val="FF6600"/>
                </a:solidFill>
              </a:rPr>
              <a:t>www.finansplan.dk</a:t>
            </a:r>
            <a:endParaRPr lang="da-DK" sz="4000" b="1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To-</a:t>
            </a:r>
            <a:r>
              <a:rPr lang="da-DK" b="1" dirty="0" err="1" smtClean="0"/>
              <a:t>do’s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b="1" dirty="0" smtClean="0"/>
              <a:t>Mødet er enten mandag 17/11 eller onsdag 19/11</a:t>
            </a:r>
          </a:p>
          <a:p>
            <a:r>
              <a:rPr lang="da-DK" b="1" dirty="0" err="1" smtClean="0"/>
              <a:t>Kourosh</a:t>
            </a:r>
            <a:endParaRPr lang="da-DK" b="1" dirty="0" smtClean="0"/>
          </a:p>
          <a:p>
            <a:pPr lvl="1"/>
            <a:r>
              <a:rPr lang="da-DK" dirty="0" smtClean="0"/>
              <a:t>ALGO præsentation</a:t>
            </a:r>
          </a:p>
          <a:p>
            <a:pPr lvl="1"/>
            <a:r>
              <a:rPr lang="da-DK" dirty="0" err="1" smtClean="0"/>
              <a:t>Rebalancering</a:t>
            </a:r>
            <a:r>
              <a:rPr lang="da-DK" dirty="0" smtClean="0"/>
              <a:t>/webservice</a:t>
            </a:r>
          </a:p>
          <a:p>
            <a:r>
              <a:rPr lang="da-DK" b="1" dirty="0" smtClean="0"/>
              <a:t>Stig</a:t>
            </a:r>
          </a:p>
          <a:p>
            <a:pPr lvl="1"/>
            <a:r>
              <a:rPr lang="da-DK" dirty="0" smtClean="0"/>
              <a:t>Storyboard</a:t>
            </a:r>
          </a:p>
          <a:p>
            <a:pPr lvl="1"/>
            <a:r>
              <a:rPr lang="da-DK" dirty="0" smtClean="0"/>
              <a:t>Tilbud præsentation</a:t>
            </a:r>
          </a:p>
          <a:p>
            <a:r>
              <a:rPr lang="da-DK" b="1" dirty="0" smtClean="0"/>
              <a:t>Michael</a:t>
            </a:r>
          </a:p>
          <a:p>
            <a:pPr lvl="1"/>
            <a:r>
              <a:rPr lang="da-DK" dirty="0" smtClean="0"/>
              <a:t>Finansplan-</a:t>
            </a:r>
            <a:r>
              <a:rPr lang="da-DK" dirty="0" err="1" smtClean="0"/>
              <a:t>branded</a:t>
            </a:r>
            <a:r>
              <a:rPr lang="da-DK" dirty="0" smtClean="0"/>
              <a:t> </a:t>
            </a:r>
            <a:r>
              <a:rPr lang="da-DK" dirty="0" err="1" smtClean="0"/>
              <a:t>pretotype</a:t>
            </a:r>
            <a:r>
              <a:rPr lang="da-DK" dirty="0" smtClean="0"/>
              <a:t> (</a:t>
            </a:r>
            <a:r>
              <a:rPr lang="da-DK" dirty="0" err="1" smtClean="0"/>
              <a:t>advisory</a:t>
            </a:r>
            <a:r>
              <a:rPr lang="da-DK" dirty="0" smtClean="0"/>
              <a:t> model)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368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8738"/>
            <a:ext cx="6508377" cy="952500"/>
          </a:xfrm>
        </p:spPr>
        <p:txBody>
          <a:bodyPr/>
          <a:lstStyle/>
          <a:p>
            <a:r>
              <a:rPr lang="da-DK" b="1" dirty="0" smtClean="0"/>
              <a:t>Storyboard – </a:t>
            </a:r>
            <a:r>
              <a:rPr lang="da-DK" b="1" dirty="0" err="1" smtClean="0"/>
              <a:t>Advisory</a:t>
            </a:r>
            <a:r>
              <a:rPr lang="da-DK" b="1" dirty="0" smtClean="0"/>
              <a:t> Model</a:t>
            </a:r>
            <a:endParaRPr lang="da-DK" b="1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98095"/>
              </p:ext>
            </p:extLst>
          </p:nvPr>
        </p:nvGraphicFramePr>
        <p:xfrm>
          <a:off x="457199" y="1841500"/>
          <a:ext cx="6508377" cy="326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95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Log In / </a:t>
            </a:r>
            <a:r>
              <a:rPr lang="da-DK" b="1" dirty="0" err="1" smtClean="0"/>
              <a:t>Members</a:t>
            </a:r>
            <a:r>
              <a:rPr lang="da-DK" b="1" dirty="0" smtClean="0"/>
              <a:t> </a:t>
            </a:r>
            <a:r>
              <a:rPr lang="da-DK" b="1" dirty="0" err="1" smtClean="0"/>
              <a:t>Area</a:t>
            </a:r>
            <a:endParaRPr lang="da-DK" b="1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04652"/>
              </p:ext>
            </p:extLst>
          </p:nvPr>
        </p:nvGraphicFramePr>
        <p:xfrm>
          <a:off x="547909" y="2224516"/>
          <a:ext cx="6508377" cy="326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39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Mail / </a:t>
            </a:r>
            <a:r>
              <a:rPr lang="da-DK" b="1" dirty="0" err="1" smtClean="0"/>
              <a:t>recommendation</a:t>
            </a:r>
            <a:endParaRPr lang="da-DK" b="1" dirty="0"/>
          </a:p>
        </p:txBody>
      </p:sp>
      <p:sp>
        <p:nvSpPr>
          <p:cNvPr id="4" name="Afrundet rektangel 3"/>
          <p:cNvSpPr/>
          <p:nvPr/>
        </p:nvSpPr>
        <p:spPr>
          <a:xfrm>
            <a:off x="1337393" y="3484071"/>
            <a:ext cx="876610" cy="303451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4124564" y="3484071"/>
            <a:ext cx="876610" cy="30345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199" y="1976368"/>
            <a:ext cx="6508377" cy="32636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 err="1" smtClean="0"/>
              <a:t>Dear</a:t>
            </a:r>
            <a:r>
              <a:rPr lang="da-DK" dirty="0" smtClean="0"/>
              <a:t> </a:t>
            </a:r>
            <a:r>
              <a:rPr lang="da-DK" dirty="0" err="1" smtClean="0"/>
              <a:t>Member</a:t>
            </a:r>
            <a:r>
              <a:rPr lang="da-DK" dirty="0" smtClean="0"/>
              <a:t>,</a:t>
            </a:r>
          </a:p>
          <a:p>
            <a:pPr marL="0" indent="0">
              <a:buNone/>
            </a:pPr>
            <a:r>
              <a:rPr lang="da-DK" dirty="0" smtClean="0"/>
              <a:t>As </a:t>
            </a:r>
            <a:r>
              <a:rPr lang="da-DK" dirty="0" err="1" smtClean="0"/>
              <a:t>requested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hereby</a:t>
            </a:r>
            <a:r>
              <a:rPr lang="da-DK" dirty="0" smtClean="0"/>
              <a:t> </a:t>
            </a:r>
            <a:r>
              <a:rPr lang="da-DK" dirty="0" err="1" smtClean="0"/>
              <a:t>advise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to </a:t>
            </a:r>
            <a:r>
              <a:rPr lang="da-DK" dirty="0" err="1" smtClean="0"/>
              <a:t>rebalance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portfolio</a:t>
            </a:r>
            <a:r>
              <a:rPr lang="da-DK" dirty="0" smtClean="0"/>
              <a:t> as </a:t>
            </a:r>
            <a:r>
              <a:rPr lang="da-DK" dirty="0" err="1" smtClean="0"/>
              <a:t>follows</a:t>
            </a:r>
            <a:r>
              <a:rPr lang="da-DK" dirty="0" smtClean="0"/>
              <a:t>:</a:t>
            </a:r>
          </a:p>
          <a:p>
            <a:pPr marL="0" indent="0">
              <a:buNone/>
            </a:pPr>
            <a:r>
              <a:rPr lang="da-DK" dirty="0" smtClean="0"/>
              <a:t>Buy and Sell </a:t>
            </a:r>
            <a:r>
              <a:rPr lang="da-DK" dirty="0" err="1" smtClean="0"/>
              <a:t>xxxxxx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Do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wish</a:t>
            </a:r>
            <a:r>
              <a:rPr lang="da-DK" dirty="0" smtClean="0"/>
              <a:t> to save the Buy and Sell </a:t>
            </a:r>
            <a:r>
              <a:rPr lang="da-DK" dirty="0" err="1" smtClean="0"/>
              <a:t>recommendations</a:t>
            </a:r>
            <a:r>
              <a:rPr lang="da-DK" dirty="0" smtClean="0"/>
              <a:t> to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portfolio</a:t>
            </a:r>
            <a:r>
              <a:rPr lang="da-DK" dirty="0" smtClean="0"/>
              <a:t>?</a:t>
            </a:r>
          </a:p>
          <a:p>
            <a:pPr marL="0" indent="0">
              <a:buNone/>
            </a:pPr>
            <a:r>
              <a:rPr lang="da-DK" b="1" dirty="0" smtClean="0"/>
              <a:t>	</a:t>
            </a:r>
            <a:r>
              <a:rPr lang="da-DK" b="1" dirty="0" smtClean="0">
                <a:solidFill>
                  <a:schemeClr val="bg1"/>
                </a:solidFill>
              </a:rPr>
              <a:t>ACCEPT</a:t>
            </a:r>
            <a:r>
              <a:rPr lang="da-DK" b="1" dirty="0" smtClean="0"/>
              <a:t>	</a:t>
            </a:r>
            <a:r>
              <a:rPr lang="da-DK" dirty="0" smtClean="0"/>
              <a:t>		</a:t>
            </a:r>
            <a:r>
              <a:rPr lang="da-DK" b="1" dirty="0" smtClean="0">
                <a:solidFill>
                  <a:srgbClr val="FFFFFF"/>
                </a:solidFill>
              </a:rPr>
              <a:t>DECLINE</a:t>
            </a:r>
          </a:p>
          <a:p>
            <a:pPr marL="0" indent="0">
              <a:buNone/>
            </a:pPr>
            <a:r>
              <a:rPr lang="da-DK" dirty="0" err="1" smtClean="0"/>
              <a:t>Please</a:t>
            </a:r>
            <a:r>
              <a:rPr lang="da-DK" dirty="0" smtClean="0"/>
              <a:t> </a:t>
            </a:r>
            <a:r>
              <a:rPr lang="da-DK" dirty="0" err="1" smtClean="0"/>
              <a:t>remember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to </a:t>
            </a:r>
            <a:r>
              <a:rPr lang="da-DK" dirty="0" err="1" smtClean="0"/>
              <a:t>trade</a:t>
            </a:r>
            <a:r>
              <a:rPr lang="da-DK" dirty="0" smtClean="0"/>
              <a:t> the </a:t>
            </a:r>
            <a:r>
              <a:rPr lang="da-DK" dirty="0" err="1" smtClean="0"/>
              <a:t>transactions</a:t>
            </a:r>
            <a:r>
              <a:rPr lang="da-DK" dirty="0" smtClean="0"/>
              <a:t> </a:t>
            </a:r>
            <a:r>
              <a:rPr lang="da-DK" dirty="0" err="1" smtClean="0"/>
              <a:t>yourself</a:t>
            </a:r>
            <a:r>
              <a:rPr lang="da-DK" dirty="0" smtClean="0"/>
              <a:t> </a:t>
            </a:r>
            <a:r>
              <a:rPr lang="da-DK" dirty="0" err="1" smtClean="0"/>
              <a:t>according</a:t>
            </a:r>
            <a:r>
              <a:rPr lang="da-DK" dirty="0" smtClean="0"/>
              <a:t> to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mutual</a:t>
            </a:r>
            <a:r>
              <a:rPr lang="da-DK" dirty="0" smtClean="0"/>
              <a:t> agreement.</a:t>
            </a:r>
          </a:p>
          <a:p>
            <a:pPr marL="0" indent="0">
              <a:buNone/>
            </a:pPr>
            <a:r>
              <a:rPr lang="da-DK" dirty="0" smtClean="0"/>
              <a:t>Have a </a:t>
            </a:r>
            <a:r>
              <a:rPr lang="da-DK" dirty="0" err="1" smtClean="0"/>
              <a:t>nice</a:t>
            </a:r>
            <a:r>
              <a:rPr lang="da-DK" dirty="0" smtClean="0"/>
              <a:t> </a:t>
            </a:r>
            <a:r>
              <a:rPr lang="da-DK" dirty="0" err="1" smtClean="0"/>
              <a:t>day</a:t>
            </a:r>
            <a:r>
              <a:rPr lang="da-DK" dirty="0" smtClean="0"/>
              <a:t>,</a:t>
            </a:r>
          </a:p>
          <a:p>
            <a:pPr marL="0" indent="0">
              <a:buNone/>
            </a:pPr>
            <a:r>
              <a:rPr lang="da-DK" dirty="0" smtClean="0"/>
              <a:t>Finansplan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454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10438"/>
            <a:ext cx="7847990" cy="952500"/>
          </a:xfrm>
        </p:spPr>
        <p:txBody>
          <a:bodyPr/>
          <a:lstStyle/>
          <a:p>
            <a:r>
              <a:rPr lang="da-DK" sz="2800" b="1" dirty="0" smtClean="0"/>
              <a:t>Rapporter i Log In / </a:t>
            </a:r>
            <a:r>
              <a:rPr lang="da-DK" sz="2800" b="1" dirty="0" err="1" smtClean="0"/>
              <a:t>Members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Area</a:t>
            </a:r>
            <a:endParaRPr lang="da-DK" sz="2800" b="1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600"/>
            <a:ext cx="4147520" cy="4940399"/>
          </a:xfrm>
          <a:prstGeom prst="rect">
            <a:avLst/>
          </a:prstGeom>
          <a:ln>
            <a:solidFill>
              <a:srgbClr val="294171"/>
            </a:solidFill>
          </a:ln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62" y="774600"/>
            <a:ext cx="4699436" cy="2098861"/>
          </a:xfrm>
          <a:prstGeom prst="rect">
            <a:avLst/>
          </a:prstGeom>
          <a:ln>
            <a:solidFill>
              <a:srgbClr val="294171"/>
            </a:solidFill>
          </a:ln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62" y="3013730"/>
            <a:ext cx="4699436" cy="270126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5473" y="1796322"/>
            <a:ext cx="574964" cy="254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537218" y="232467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NPV/MtM, skal jeg have af Thomas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samlet værdi dags dato – </a:t>
            </a:r>
          </a:p>
          <a:p>
            <a:r>
              <a:rPr lang="da-DK" sz="800" b="1" dirty="0">
                <a:solidFill>
                  <a:srgbClr val="0000FF"/>
                </a:solidFill>
                <a:latin typeface="Segoe Script" panose="020B0504020000000003" pitchFamily="34" charset="0"/>
              </a:rPr>
              <a:t>	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	”formuen eller saldoen”</a:t>
            </a:r>
            <a:endParaRPr lang="da-DK" sz="800" b="1" dirty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" y="2716314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Realiseret afkast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afkast fra start til dags dato – godt nøgletal</a:t>
            </a:r>
            <a:endParaRPr lang="da-DK" sz="800" b="1" dirty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225" y="3121688"/>
            <a:ext cx="19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Was is das für ein ding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</a:p>
          <a:p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Glem det – det er en rabat ordning</a:t>
            </a:r>
            <a:endParaRPr lang="da-DK" sz="800" b="1" dirty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5794" y="452103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Nuværende 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portefølje? </a:t>
            </a:r>
          </a:p>
          <a:p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Must – kunden skal kunne se detaljerne om dine investeringer</a:t>
            </a:r>
            <a:endParaRPr lang="da-DK" sz="800" b="1" dirty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5236" y="2921633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Udvikling af nuværende </a:t>
            </a:r>
          </a:p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portefølje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samlet overblik over værdien over tid</a:t>
            </a:r>
          </a:p>
          <a:p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Kanon overblik</a:t>
            </a:r>
            <a:endParaRPr lang="da-DK" sz="800" b="1" dirty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437" y="3641233"/>
            <a:ext cx="400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Skal vi integrere til sociale medier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</a:p>
          <a:p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smart hvis man kan overføre sine data fra 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linkedin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 f.eks. ved oprettelse f.eks.</a:t>
            </a:r>
            <a:endParaRPr lang="da-DK" sz="800" b="1" dirty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9874" y="1325267"/>
            <a:ext cx="1585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Future eller </a:t>
            </a:r>
            <a:r>
              <a:rPr lang="da-DK" sz="1000" dirty="0" err="1" smtClean="0">
                <a:solidFill>
                  <a:srgbClr val="FF0000"/>
                </a:solidFill>
                <a:latin typeface="Segoe Script" panose="020B0504020000000003" pitchFamily="34" charset="0"/>
              </a:rPr>
              <a:t>past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  <a:r>
              <a:rPr lang="da-DK" sz="10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</a:t>
            </a:r>
            <a:r>
              <a:rPr lang="da-DK" sz="10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Past</a:t>
            </a:r>
            <a:endParaRPr lang="da-DK" sz="1000" b="1" dirty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5386" y="3121688"/>
            <a:ext cx="36473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Hvad dækker household details over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ser ud som om det er en</a:t>
            </a:r>
          </a:p>
          <a:p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Række nøgletal for kundens portefølje, f-eks- tidsvægtet 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past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 </a:t>
            </a:r>
          </a:p>
          <a:p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performance (MUST), asset 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allocation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, oversigt over flere års afkast og</a:t>
            </a:r>
          </a:p>
          <a:p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Detalje afkast for de forskellige assets i porteføljen</a:t>
            </a:r>
            <a:endParaRPr lang="da-DK" sz="800" b="1" dirty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10438"/>
            <a:ext cx="7847990" cy="952500"/>
          </a:xfrm>
        </p:spPr>
        <p:txBody>
          <a:bodyPr/>
          <a:lstStyle/>
          <a:p>
            <a:r>
              <a:rPr lang="da-DK" sz="2800" b="1" dirty="0" smtClean="0"/>
              <a:t>Rapporter i Log In / </a:t>
            </a:r>
            <a:r>
              <a:rPr lang="da-DK" sz="2800" b="1" dirty="0" err="1" smtClean="0"/>
              <a:t>Members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Area</a:t>
            </a:r>
            <a:endParaRPr lang="da-DK" sz="2800" b="1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600"/>
            <a:ext cx="4147520" cy="4940399"/>
          </a:xfrm>
          <a:prstGeom prst="rect">
            <a:avLst/>
          </a:prstGeom>
          <a:ln>
            <a:solidFill>
              <a:srgbClr val="294171"/>
            </a:solidFill>
          </a:ln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62" y="774600"/>
            <a:ext cx="4699436" cy="2098861"/>
          </a:xfrm>
          <a:prstGeom prst="rect">
            <a:avLst/>
          </a:prstGeom>
          <a:ln>
            <a:solidFill>
              <a:srgbClr val="294171"/>
            </a:solidFill>
          </a:ln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62" y="3013730"/>
            <a:ext cx="4699436" cy="270126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23436" y="1796322"/>
            <a:ext cx="574964" cy="254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1198400" y="2690801"/>
            <a:ext cx="234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Hvad skal der være i venstre side når vi står på ”Plan” fanebladet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måske det svarer til vores faneblad ”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Persnal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 data” som er kunde og kontaktdata og 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Risk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 profile</a:t>
            </a:r>
            <a:endParaRPr lang="da-DK" sz="800" b="1" dirty="0" smtClean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0909" y="1547031"/>
            <a:ext cx="234488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Skal højresiden bevares eller hvad skal der være her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? 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højre siden er nogle forskellige 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benchmarks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, vi kunne f.eks. Bruge 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benchmarks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 for obligationer og aktier i stedet for dette eksempel</a:t>
            </a:r>
            <a:endParaRPr lang="da-DK" sz="800" b="1" dirty="0" smtClean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0908" y="3823150"/>
            <a:ext cx="234488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Og her?</a:t>
            </a:r>
          </a:p>
        </p:txBody>
      </p:sp>
    </p:spTree>
    <p:extLst>
      <p:ext uri="{BB962C8B-B14F-4D97-AF65-F5344CB8AC3E}">
        <p14:creationId xmlns:p14="http://schemas.microsoft.com/office/powerpoint/2010/main" val="57697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10438"/>
            <a:ext cx="7847990" cy="952500"/>
          </a:xfrm>
        </p:spPr>
        <p:txBody>
          <a:bodyPr/>
          <a:lstStyle/>
          <a:p>
            <a:r>
              <a:rPr lang="da-DK" sz="2800" b="1" dirty="0" smtClean="0"/>
              <a:t>Rapporter i Log In / </a:t>
            </a:r>
            <a:r>
              <a:rPr lang="da-DK" sz="2800" b="1" dirty="0" err="1" smtClean="0"/>
              <a:t>Members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Area</a:t>
            </a:r>
            <a:endParaRPr lang="da-DK" sz="2800" b="1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600"/>
            <a:ext cx="4147520" cy="4940399"/>
          </a:xfrm>
          <a:prstGeom prst="rect">
            <a:avLst/>
          </a:prstGeom>
          <a:ln>
            <a:solidFill>
              <a:srgbClr val="294171"/>
            </a:solidFill>
          </a:ln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62" y="774600"/>
            <a:ext cx="4699436" cy="2098861"/>
          </a:xfrm>
          <a:prstGeom prst="rect">
            <a:avLst/>
          </a:prstGeom>
          <a:ln>
            <a:solidFill>
              <a:srgbClr val="294171"/>
            </a:solidFill>
          </a:ln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62" y="3013730"/>
            <a:ext cx="4699436" cy="270126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36034" y="1796322"/>
            <a:ext cx="574964" cy="254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1198400" y="2690801"/>
            <a:ext cx="23448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Her vil jeg vise datoerne for rebalancering af porteføljen hvis 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nogen 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eller bare kontoens samlede værdi pr. dato over tid i linje og kanon hvis 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rebalancringerne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 vises på dato som </a:t>
            </a:r>
            <a:r>
              <a:rPr lang="da-DK" sz="800" b="1" dirty="0" err="1" smtClean="0">
                <a:solidFill>
                  <a:srgbClr val="0000FF"/>
                </a:solidFill>
                <a:latin typeface="Segoe Script" panose="020B0504020000000003" pitchFamily="34" charset="0"/>
              </a:rPr>
              <a:t>søjje</a:t>
            </a:r>
            <a:endParaRPr lang="da-DK" sz="800" b="1" dirty="0" smtClean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963" y="4200947"/>
            <a:ext cx="2344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Ved klik på ovenstående dato vil jeg opdatere denne </a:t>
            </a:r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rubrik </a:t>
            </a:r>
            <a:r>
              <a:rPr lang="da-DK" sz="800" b="1" dirty="0" smtClean="0">
                <a:solidFill>
                  <a:srgbClr val="0000FF"/>
                </a:solidFill>
                <a:latin typeface="Segoe Script" panose="020B0504020000000003" pitchFamily="34" charset="0"/>
              </a:rPr>
              <a:t>= kanon (kan også nøjes med dags dato)</a:t>
            </a:r>
            <a:endParaRPr lang="da-DK" sz="800" b="1" dirty="0" smtClean="0">
              <a:solidFill>
                <a:srgbClr val="0000FF"/>
              </a:solidFill>
              <a:latin typeface="Segoe Script" panose="020B050402000000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6164" y="3800837"/>
            <a:ext cx="234488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000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Og her?</a:t>
            </a:r>
          </a:p>
        </p:txBody>
      </p:sp>
    </p:spTree>
    <p:extLst>
      <p:ext uri="{BB962C8B-B14F-4D97-AF65-F5344CB8AC3E}">
        <p14:creationId xmlns:p14="http://schemas.microsoft.com/office/powerpoint/2010/main" val="57697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tema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Plads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d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Standardtema.thmx</Template>
  <TotalTime>108</TotalTime>
  <Words>466</Words>
  <Application>Microsoft Macintosh PowerPoint</Application>
  <PresentationFormat>Skærmshow (16:10)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Standardtema</vt:lpstr>
      <vt:lpstr> Finansplan Pretotype – Advisory Model</vt:lpstr>
      <vt:lpstr>PowerPoint-præsentation</vt:lpstr>
      <vt:lpstr>To-do’s</vt:lpstr>
      <vt:lpstr>Storyboard – Advisory Model</vt:lpstr>
      <vt:lpstr>Log In / Members Area</vt:lpstr>
      <vt:lpstr>Mail / recommendation</vt:lpstr>
      <vt:lpstr>Rapporter i Log In / Members Area</vt:lpstr>
      <vt:lpstr>Rapporter i Log In / Members Area</vt:lpstr>
      <vt:lpstr>Rapporter i Log In / Members Area</vt:lpstr>
      <vt:lpstr>Rapporter i Log In / Members 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Stig andersen</dc:creator>
  <cp:lastModifiedBy>Stig andersen</cp:lastModifiedBy>
  <cp:revision>35</cp:revision>
  <cp:lastPrinted>2014-10-09T10:10:51Z</cp:lastPrinted>
  <dcterms:created xsi:type="dcterms:W3CDTF">2014-10-09T09:35:02Z</dcterms:created>
  <dcterms:modified xsi:type="dcterms:W3CDTF">2014-11-06T18:11:14Z</dcterms:modified>
</cp:coreProperties>
</file>