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3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684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7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43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958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6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261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61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70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00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79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BEB9-65F4-4CEA-83BF-C40E2A7BD64B}" type="datetimeFigureOut">
              <a:rPr lang="da-DK" smtClean="0"/>
              <a:t>04-04-2011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AC90-E95D-47AA-AA0F-BFA5C2A08C3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53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985" y="1340768"/>
            <a:ext cx="8496944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65100" dist="63500" dir="2400000" sx="98000" sy="98000" algn="ctr" rotWithShape="0">
              <a:srgbClr val="000000">
                <a:alpha val="65000"/>
              </a:srgbClr>
            </a:outerShdw>
            <a:reflection stA="45000" endPos="58000" dist="762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48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2011-04-04T13:21:39Z</dcterms:created>
  <dcterms:modified xsi:type="dcterms:W3CDTF">2011-04-04T13:25:17Z</dcterms:modified>
</cp:coreProperties>
</file>