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9"/>
  </p:handoutMasterIdLst>
  <p:sldIdLst>
    <p:sldId id="257" r:id="rId2"/>
    <p:sldId id="288" r:id="rId3"/>
    <p:sldId id="278" r:id="rId4"/>
    <p:sldId id="291" r:id="rId5"/>
    <p:sldId id="290" r:id="rId6"/>
    <p:sldId id="292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92A65-2685-4FA5-8B48-11F8E673727C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1F42-15BF-4934-AFFC-8C156DCE3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4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1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77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2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7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8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8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0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ostgreSQL-Data-Architects-Jayadevan-Maymala/dp/1783288604/ref=sr_1_6?ie=UTF8&amp;qid=1471642346&amp;sr=8-6&amp;keywords=postgresql" TargetMode="External"/><Relationship Id="rId7" Type="http://schemas.openxmlformats.org/officeDocument/2006/relationships/hyperlink" Target="https://www.amazon.com/PostgreSQL-Administration-Essentials-Hans-Jurgen-Schonig/dp/1783988983/ref=sr_1_12?ie=UTF8&amp;qid=1471642346&amp;sr=8-12&amp;keywords=postgresql" TargetMode="External"/><Relationship Id="rId2" Type="http://schemas.openxmlformats.org/officeDocument/2006/relationships/hyperlink" Target="https://www.amazon.com/Learning-PostgreSQL-Salahaldin-Juba/dp/1783989181/ref=sr_1_4?ie=UTF8&amp;qid=1471642346&amp;sr=8-4&amp;keywords=postgre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PostgreSQL-9-High-Availability-Cookbook/dp/1849516960/ref=sr_1_13?ie=UTF8&amp;qid=1471642346&amp;sr=8-13&amp;keywords=postgresql" TargetMode="External"/><Relationship Id="rId5" Type="http://schemas.openxmlformats.org/officeDocument/2006/relationships/hyperlink" Target="https://www.amazon.com/Troubleshooting-PostgreSQL-Hans-Jurgen-Schonig/dp/1783555319/ref=sr_1_14?ie=UTF8&amp;qid=1471642346&amp;sr=8-14&amp;keywords=postgresql" TargetMode="External"/><Relationship Id="rId4" Type="http://schemas.openxmlformats.org/officeDocument/2006/relationships/hyperlink" Target="https://www.amazon.com/PostgreSQL-9-Administration-Cookbook-Second/dp/1849519064/ref=sr_1_3?ie=UTF8&amp;qid=1471642346&amp;sr=8-3&amp;keywords=postgresq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view/postgresql-for-data/9781783288601/ch02.html" TargetMode="External"/><Relationship Id="rId2" Type="http://schemas.openxmlformats.org/officeDocument/2006/relationships/hyperlink" Target="https://www.safaribooksonline.com/library/view/learning-postgresql/9781783989188/ch03s0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Postgres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4-day series on Postgres RDMS covering everything from security to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Day 1 Overview – Our New Schedule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660400"/>
            <a:ext cx="9768244" cy="61976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Introductions</a:t>
            </a:r>
          </a:p>
          <a:p>
            <a:pPr fontAlgn="base"/>
            <a:r>
              <a:rPr lang="en-US" dirty="0"/>
              <a:t>Your Project(s)</a:t>
            </a:r>
          </a:p>
          <a:p>
            <a:pPr fontAlgn="base"/>
            <a:r>
              <a:rPr lang="en-US" dirty="0"/>
              <a:t>Platforms</a:t>
            </a:r>
          </a:p>
          <a:p>
            <a:pPr lvl="1" fontAlgn="base"/>
            <a:r>
              <a:rPr lang="en-US" dirty="0"/>
              <a:t>Hardware</a:t>
            </a:r>
          </a:p>
          <a:p>
            <a:pPr lvl="1" fontAlgn="base"/>
            <a:r>
              <a:rPr lang="en-US" dirty="0"/>
              <a:t>AWS </a:t>
            </a:r>
            <a:r>
              <a:rPr lang="en-US" dirty="0" smtClean="0"/>
              <a:t>EC2;AWS </a:t>
            </a:r>
            <a:r>
              <a:rPr lang="en-US" dirty="0"/>
              <a:t>RDS</a:t>
            </a:r>
          </a:p>
          <a:p>
            <a:pPr fontAlgn="base"/>
            <a:r>
              <a:rPr lang="en-US" dirty="0" err="1"/>
              <a:t>Postgresql</a:t>
            </a:r>
            <a:r>
              <a:rPr lang="en-US" dirty="0"/>
              <a:t> Itself</a:t>
            </a:r>
          </a:p>
          <a:p>
            <a:pPr lvl="1" fontAlgn="base"/>
            <a:r>
              <a:rPr lang="en-US" dirty="0"/>
              <a:t>History</a:t>
            </a:r>
          </a:p>
          <a:p>
            <a:pPr lvl="1" fontAlgn="base"/>
            <a:r>
              <a:rPr lang="en-US" dirty="0"/>
              <a:t>Community/IRC/Mailing Lists</a:t>
            </a:r>
          </a:p>
          <a:p>
            <a:pPr lvl="1" fontAlgn="base"/>
            <a:r>
              <a:rPr lang="en-US" dirty="0" smtClean="0"/>
              <a:t>Capabilities</a:t>
            </a:r>
            <a:endParaRPr lang="en-US" dirty="0"/>
          </a:p>
          <a:p>
            <a:pPr fontAlgn="base"/>
            <a:r>
              <a:rPr lang="en-US" dirty="0" err="1"/>
              <a:t>Postgresql</a:t>
            </a:r>
            <a:r>
              <a:rPr lang="en-US" dirty="0"/>
              <a:t> Internals</a:t>
            </a:r>
          </a:p>
          <a:p>
            <a:pPr lvl="1" fontAlgn="base"/>
            <a:r>
              <a:rPr lang="en-US" dirty="0" err="1"/>
              <a:t>Databases;Tablespaces</a:t>
            </a:r>
            <a:endParaRPr lang="en-US" dirty="0"/>
          </a:p>
          <a:p>
            <a:pPr lvl="1" fontAlgn="base"/>
            <a:r>
              <a:rPr lang="en-US" dirty="0"/>
              <a:t>Schemas</a:t>
            </a:r>
          </a:p>
          <a:p>
            <a:pPr lvl="1" fontAlgn="base"/>
            <a:r>
              <a:rPr lang="en-US" dirty="0" smtClean="0"/>
              <a:t>Tables/Views/Indexes</a:t>
            </a:r>
            <a:endParaRPr lang="en-US" dirty="0"/>
          </a:p>
          <a:p>
            <a:pPr lvl="1" fontAlgn="base"/>
            <a:r>
              <a:rPr lang="en-US" dirty="0"/>
              <a:t>Roles</a:t>
            </a:r>
          </a:p>
          <a:p>
            <a:pPr fontAlgn="base"/>
            <a:r>
              <a:rPr lang="en-US" dirty="0" smtClean="0"/>
              <a:t>Labs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Installing Postgres 9.4 on </a:t>
            </a:r>
            <a:r>
              <a:rPr lang="en-US" dirty="0" smtClean="0"/>
              <a:t>Ubuntu locally; Launching EC2 Ubuntu; Launching RDS Instances</a:t>
            </a:r>
          </a:p>
          <a:p>
            <a:pPr lvl="1" fontAlgn="base"/>
            <a:r>
              <a:rPr lang="en-US" dirty="0" smtClean="0"/>
              <a:t>Getting Involved with the Community</a:t>
            </a:r>
          </a:p>
          <a:p>
            <a:pPr lvl="1" fontAlgn="base"/>
            <a:r>
              <a:rPr lang="en-US" dirty="0" smtClean="0"/>
              <a:t>Playing Around with a database</a:t>
            </a:r>
          </a:p>
        </p:txBody>
      </p:sp>
    </p:spTree>
    <p:extLst>
      <p:ext uri="{BB962C8B-B14F-4D97-AF65-F5344CB8AC3E}">
        <p14:creationId xmlns:p14="http://schemas.microsoft.com/office/powerpoint/2010/main" val="28701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Day 2 </a:t>
            </a:r>
            <a:r>
              <a:rPr lang="en-US" dirty="0"/>
              <a:t>Overview - Our </a:t>
            </a:r>
            <a:r>
              <a:rPr lang="en-US" dirty="0" smtClean="0"/>
              <a:t>New </a:t>
            </a:r>
            <a:r>
              <a:rPr lang="en-US" dirty="0"/>
              <a:t>Schedule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Configuration Options in </a:t>
            </a:r>
            <a:r>
              <a:rPr lang="en-US" dirty="0" err="1" smtClean="0"/>
              <a:t>Postgresql</a:t>
            </a:r>
            <a:r>
              <a:rPr lang="en-US" dirty="0" smtClean="0"/>
              <a:t> (</a:t>
            </a:r>
            <a:r>
              <a:rPr lang="en-US" dirty="0" err="1" smtClean="0"/>
              <a:t>pg_hba.conf</a:t>
            </a:r>
            <a:r>
              <a:rPr lang="en-US" dirty="0" smtClean="0"/>
              <a:t> and </a:t>
            </a:r>
            <a:r>
              <a:rPr lang="en-US" dirty="0" err="1" smtClean="0"/>
              <a:t>postgresql.conf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Logging and Basic Troubleshooting</a:t>
            </a:r>
          </a:p>
          <a:p>
            <a:pPr fontAlgn="base"/>
            <a:r>
              <a:rPr lang="en-US" dirty="0" smtClean="0"/>
              <a:t>Backup and Restore</a:t>
            </a:r>
          </a:p>
          <a:p>
            <a:pPr lvl="1" fontAlgn="base"/>
            <a:r>
              <a:rPr lang="en-US" dirty="0" smtClean="0"/>
              <a:t>Generic</a:t>
            </a:r>
          </a:p>
          <a:p>
            <a:pPr lvl="1" fontAlgn="base"/>
            <a:r>
              <a:rPr lang="en-US" dirty="0" smtClean="0"/>
              <a:t>PITR</a:t>
            </a:r>
          </a:p>
          <a:p>
            <a:pPr fontAlgn="base"/>
            <a:r>
              <a:rPr lang="en-US" dirty="0" smtClean="0"/>
              <a:t>Client Tips and Tricks </a:t>
            </a:r>
          </a:p>
          <a:p>
            <a:pPr lvl="1" fontAlgn="base"/>
            <a:r>
              <a:rPr lang="en-US" dirty="0" smtClean="0"/>
              <a:t>PSQL</a:t>
            </a:r>
          </a:p>
          <a:p>
            <a:pPr lvl="1" fontAlgn="base"/>
            <a:r>
              <a:rPr lang="en-US" dirty="0" smtClean="0"/>
              <a:t>PGADMIN 3 (talk about 4)</a:t>
            </a:r>
          </a:p>
          <a:p>
            <a:pPr fontAlgn="base"/>
            <a:r>
              <a:rPr lang="en-US" dirty="0" smtClean="0"/>
              <a:t>Labs:</a:t>
            </a:r>
          </a:p>
          <a:p>
            <a:pPr lvl="1" fontAlgn="base"/>
            <a:r>
              <a:rPr lang="en-US" dirty="0" smtClean="0"/>
              <a:t>Changing Options in Configuration</a:t>
            </a:r>
          </a:p>
          <a:p>
            <a:pPr lvl="1" fontAlgn="base"/>
            <a:r>
              <a:rPr lang="en-US" dirty="0" smtClean="0"/>
              <a:t>Reading and Tracking Logs</a:t>
            </a:r>
          </a:p>
          <a:p>
            <a:pPr lvl="1" fontAlgn="base"/>
            <a:r>
              <a:rPr lang="en-US" dirty="0" smtClean="0"/>
              <a:t>Backups and Restoration (big lab)</a:t>
            </a:r>
          </a:p>
          <a:p>
            <a:pPr lvl="1" fontAlgn="base"/>
            <a:r>
              <a:rPr lang="en-US" dirty="0" smtClean="0"/>
              <a:t>PSQL </a:t>
            </a:r>
            <a:r>
              <a:rPr lang="en-US" dirty="0"/>
              <a:t>tips and tricks (big lab)</a:t>
            </a:r>
          </a:p>
        </p:txBody>
      </p:sp>
    </p:spTree>
    <p:extLst>
      <p:ext uri="{BB962C8B-B14F-4D97-AF65-F5344CB8AC3E}">
        <p14:creationId xmlns:p14="http://schemas.microsoft.com/office/powerpoint/2010/main" val="396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Our primary reference works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www.amazon.com/Learning-PostgreSQL-Salahaldin-Juba/dp/1783989181/ref=sr_1_4?ie=UTF8&amp;qid=1471642346&amp;sr=8-4&amp;keywords=postgresql</a:t>
            </a:r>
            <a:endParaRPr lang="en-US" dirty="0" smtClean="0"/>
          </a:p>
          <a:p>
            <a:pPr fontAlgn="base"/>
            <a:r>
              <a:rPr lang="en-US" dirty="0" smtClean="0"/>
              <a:t>Secondary Works that you might consider</a:t>
            </a:r>
          </a:p>
          <a:p>
            <a:pPr lvl="1"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www.amazon.com/PostgreSQL-Data-Architects-Jayadevan-Maymala/dp/1783288604/ref=sr_1_6?ie=UTF8&amp;qid=1471642346&amp;sr=8-6&amp;keywords=postgresql</a:t>
            </a:r>
            <a:endParaRPr lang="en-US" dirty="0" smtClean="0"/>
          </a:p>
          <a:p>
            <a:pPr lvl="1" fontAlgn="base"/>
            <a:r>
              <a:rPr lang="en-US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www.amazon.com/PostgreSQL-9-Administration-Cookbook-Second/dp/1849519064/ref=sr_1_3?ie=UTF8&amp;qid=1471642346&amp;sr=8-3&amp;keywords=postgresql</a:t>
            </a:r>
            <a:endParaRPr lang="en-US" dirty="0" smtClean="0"/>
          </a:p>
          <a:p>
            <a:pPr lvl="1" fontAlgn="base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www.amazon.com/Troubleshooting-PostgreSQL-Hans-Jurgen-Schonig/dp/1783555319/ref=sr_1_14?ie=UTF8&amp;qid=1471642346&amp;sr=8-14&amp;keywords=postgresql</a:t>
            </a:r>
            <a:endParaRPr lang="en-US" dirty="0" smtClean="0"/>
          </a:p>
          <a:p>
            <a:pPr lvl="1" fontAlgn="base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www.amazon.com/PostgreSQL-9-High-Availability-Cookbook/dp/1849516960/ref=sr_1_13?ie=UTF8&amp;qid=1471642346&amp;sr=8-13&amp;keywords=postgresql</a:t>
            </a:r>
            <a:endParaRPr lang="en-US" dirty="0" smtClean="0"/>
          </a:p>
          <a:p>
            <a:pPr lvl="1" fontAlgn="base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www.amazon.com/PostgreSQL-Administration-Essentials-Hans-Jurgen-Schonig/dp/1783988983/ref=sr_1_12?ie=UTF8&amp;qid=1471642346&amp;sr=8-12&amp;keywords=postgresql</a:t>
            </a:r>
            <a:endParaRPr lang="en-US" dirty="0" smtClean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878558" cy="1320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Postgresql</a:t>
            </a:r>
            <a:r>
              <a:rPr lang="en-US" dirty="0" smtClean="0"/>
              <a:t> – Internals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www.safaribooksonline.com/library/view/learning-postgresql/9781783989188/ch03s02.html</a:t>
            </a:r>
            <a:endParaRPr lang="en-US" dirty="0" smtClean="0"/>
          </a:p>
          <a:p>
            <a:pPr fontAlgn="base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www.safaribooksonline.com/library/view/postgresql-for-data/9781783288601/ch02.html</a:t>
            </a:r>
            <a:endParaRPr lang="en-US" dirty="0" smtClean="0"/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Day 2 </a:t>
            </a:r>
            <a:r>
              <a:rPr lang="en-US" dirty="0"/>
              <a:t>Overview - Our </a:t>
            </a:r>
            <a:r>
              <a:rPr lang="en-US" dirty="0" smtClean="0"/>
              <a:t>New </a:t>
            </a:r>
            <a:r>
              <a:rPr lang="en-US" dirty="0"/>
              <a:t>Schedule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Configuration Options in </a:t>
            </a:r>
            <a:r>
              <a:rPr lang="en-US" dirty="0" err="1" smtClean="0"/>
              <a:t>Postgresql</a:t>
            </a:r>
            <a:r>
              <a:rPr lang="en-US" dirty="0" smtClean="0"/>
              <a:t> (</a:t>
            </a:r>
            <a:r>
              <a:rPr lang="en-US" dirty="0" err="1" smtClean="0"/>
              <a:t>pg_hba.conf</a:t>
            </a:r>
            <a:r>
              <a:rPr lang="en-US" dirty="0" smtClean="0"/>
              <a:t> and </a:t>
            </a:r>
            <a:r>
              <a:rPr lang="en-US" dirty="0" err="1" smtClean="0"/>
              <a:t>postgresql.conf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Logging and where to find logs (RDS focused)</a:t>
            </a:r>
            <a:endParaRPr lang="en-US" dirty="0" smtClean="0"/>
          </a:p>
          <a:p>
            <a:pPr fontAlgn="base"/>
            <a:r>
              <a:rPr lang="en-US" dirty="0" smtClean="0"/>
              <a:t>Backup and Restore</a:t>
            </a:r>
          </a:p>
          <a:p>
            <a:pPr lvl="1" fontAlgn="base"/>
            <a:r>
              <a:rPr lang="en-US" dirty="0" smtClean="0"/>
              <a:t>Generic</a:t>
            </a:r>
          </a:p>
          <a:p>
            <a:pPr lvl="1" fontAlgn="base"/>
            <a:r>
              <a:rPr lang="en-US" dirty="0" smtClean="0"/>
              <a:t>PITR</a:t>
            </a:r>
          </a:p>
          <a:p>
            <a:pPr fontAlgn="base"/>
            <a:r>
              <a:rPr lang="en-US" dirty="0" smtClean="0"/>
              <a:t>Client Tips and Tricks </a:t>
            </a:r>
          </a:p>
          <a:p>
            <a:pPr lvl="1" fontAlgn="base"/>
            <a:r>
              <a:rPr lang="en-US" dirty="0" smtClean="0"/>
              <a:t>PSQL</a:t>
            </a:r>
          </a:p>
          <a:p>
            <a:pPr lvl="1" fontAlgn="base"/>
            <a:r>
              <a:rPr lang="en-US" dirty="0" smtClean="0"/>
              <a:t>PGADMIN 3 (talk about 4)</a:t>
            </a:r>
          </a:p>
          <a:p>
            <a:pPr fontAlgn="base"/>
            <a:r>
              <a:rPr lang="en-US" dirty="0" smtClean="0"/>
              <a:t>Labs:</a:t>
            </a:r>
          </a:p>
          <a:p>
            <a:pPr lvl="1" fontAlgn="base"/>
            <a:r>
              <a:rPr lang="en-US" dirty="0" smtClean="0"/>
              <a:t>Changing Options in Configuration</a:t>
            </a:r>
          </a:p>
          <a:p>
            <a:pPr lvl="1" fontAlgn="base"/>
            <a:r>
              <a:rPr lang="en-US" dirty="0" smtClean="0"/>
              <a:t>Reading and Tracking Logs</a:t>
            </a:r>
          </a:p>
          <a:p>
            <a:pPr lvl="1" fontAlgn="base"/>
            <a:r>
              <a:rPr lang="en-US" dirty="0" smtClean="0"/>
              <a:t>Backups and Restoration (big lab)</a:t>
            </a:r>
          </a:p>
          <a:p>
            <a:pPr lvl="1" fontAlgn="base"/>
            <a:r>
              <a:rPr lang="en-US" dirty="0" smtClean="0"/>
              <a:t>PSQL </a:t>
            </a:r>
            <a:r>
              <a:rPr lang="en-US" dirty="0"/>
              <a:t>tips and tricks (big lab)</a:t>
            </a:r>
          </a:p>
        </p:txBody>
      </p:sp>
    </p:spTree>
    <p:extLst>
      <p:ext uri="{BB962C8B-B14F-4D97-AF65-F5344CB8AC3E}">
        <p14:creationId xmlns:p14="http://schemas.microsoft.com/office/powerpoint/2010/main" val="29286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Appendix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1219200"/>
            <a:ext cx="9768244" cy="5461685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005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4341</TotalTime>
  <Words>236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Introduction to Postgres</vt:lpstr>
      <vt:lpstr>Day 1 Overview – Our New Schedule </vt:lpstr>
      <vt:lpstr>Day 2 Overview - Our New Schedule </vt:lpstr>
      <vt:lpstr>Our primary reference works </vt:lpstr>
      <vt:lpstr>Postgresql – Internals</vt:lpstr>
      <vt:lpstr>Day 2 Overview - Our New Schedule </vt:lpstr>
      <vt:lpstr>Appendix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spartansage</dc:creator>
  <cp:lastModifiedBy>mforrester</cp:lastModifiedBy>
  <cp:revision>37</cp:revision>
  <dcterms:created xsi:type="dcterms:W3CDTF">2016-08-17T12:39:33Z</dcterms:created>
  <dcterms:modified xsi:type="dcterms:W3CDTF">2016-08-28T03:28:40Z</dcterms:modified>
</cp:coreProperties>
</file>