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11"/>
  </p:handoutMasterIdLst>
  <p:sldIdLst>
    <p:sldId id="257" r:id="rId2"/>
    <p:sldId id="280" r:id="rId3"/>
    <p:sldId id="292" r:id="rId4"/>
    <p:sldId id="293" r:id="rId5"/>
    <p:sldId id="294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2A65-2685-4FA5-8B48-11F8E673727C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1F42-15BF-4934-AFFC-8C156DCE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1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77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Postgres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4-day series on Postgres RDMS covering everything from security to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4 </a:t>
            </a:r>
            <a:r>
              <a:rPr lang="en-US" dirty="0" smtClean="0"/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Using </a:t>
            </a:r>
            <a:r>
              <a:rPr lang="en-US" dirty="0"/>
              <a:t>PostgreSQL modules &amp; add-ons</a:t>
            </a:r>
          </a:p>
          <a:p>
            <a:pPr fontAlgn="base"/>
            <a:r>
              <a:rPr lang="en-US" dirty="0" smtClean="0"/>
              <a:t>Connection </a:t>
            </a:r>
            <a:r>
              <a:rPr lang="en-US" dirty="0"/>
              <a:t>pooling with </a:t>
            </a:r>
            <a:r>
              <a:rPr lang="en-US" dirty="0" err="1" smtClean="0"/>
              <a:t>pgBouncer</a:t>
            </a:r>
            <a:r>
              <a:rPr lang="en-US" dirty="0" smtClean="0"/>
              <a:t>/Pgpool2</a:t>
            </a:r>
            <a:endParaRPr lang="en-US" dirty="0"/>
          </a:p>
          <a:p>
            <a:pPr fontAlgn="base"/>
            <a:r>
              <a:rPr lang="en-US" dirty="0" smtClean="0"/>
              <a:t>Full </a:t>
            </a:r>
            <a:r>
              <a:rPr lang="en-US" dirty="0"/>
              <a:t>Text indexing with </a:t>
            </a:r>
            <a:r>
              <a:rPr lang="en-US" dirty="0" smtClean="0"/>
              <a:t>tsearch2</a:t>
            </a:r>
          </a:p>
          <a:p>
            <a:pPr fontAlgn="base"/>
            <a:r>
              <a:rPr lang="en-US" dirty="0" smtClean="0"/>
              <a:t>JSON with </a:t>
            </a:r>
            <a:r>
              <a:rPr lang="en-US" dirty="0" err="1" smtClean="0"/>
              <a:t>Postgresql</a:t>
            </a:r>
            <a:endParaRPr lang="en-US" dirty="0"/>
          </a:p>
          <a:p>
            <a:pPr fontAlgn="base"/>
            <a:r>
              <a:rPr lang="en-US" dirty="0" smtClean="0"/>
              <a:t>Table </a:t>
            </a:r>
            <a:r>
              <a:rPr lang="en-US" dirty="0"/>
              <a:t>Partitioning</a:t>
            </a:r>
          </a:p>
          <a:p>
            <a:pPr fontAlgn="base"/>
            <a:r>
              <a:rPr lang="en-US" dirty="0"/>
              <a:t>Cloud, AWS, and RDS </a:t>
            </a:r>
            <a:r>
              <a:rPr lang="en-US" dirty="0" smtClean="0"/>
              <a:t>Postgres</a:t>
            </a:r>
          </a:p>
          <a:p>
            <a:pPr fontAlgn="base"/>
            <a:r>
              <a:rPr lang="en-US" dirty="0" smtClean="0"/>
              <a:t>RDS Cross Region Replica</a:t>
            </a:r>
          </a:p>
          <a:p>
            <a:pPr fontAlgn="base"/>
            <a:r>
              <a:rPr lang="en-US" dirty="0" err="1" smtClean="0"/>
              <a:t>Bucardo</a:t>
            </a:r>
            <a:r>
              <a:rPr lang="en-US" dirty="0" smtClean="0"/>
              <a:t>/</a:t>
            </a:r>
            <a:r>
              <a:rPr lang="en-US" dirty="0" err="1" smtClean="0"/>
              <a:t>Londiste</a:t>
            </a:r>
            <a:endParaRPr lang="en-US" dirty="0"/>
          </a:p>
          <a:p>
            <a:pPr fontAlgn="base"/>
            <a:r>
              <a:rPr lang="en-US" dirty="0" smtClean="0"/>
              <a:t>Best Practices Summary</a:t>
            </a:r>
            <a:endParaRPr lang="en-US" dirty="0"/>
          </a:p>
          <a:p>
            <a:pPr fontAlgn="base"/>
            <a:r>
              <a:rPr lang="en-US" dirty="0"/>
              <a:t>Labs:</a:t>
            </a:r>
          </a:p>
          <a:p>
            <a:pPr lvl="1" fontAlgn="base"/>
            <a:r>
              <a:rPr lang="en-US" dirty="0" smtClean="0"/>
              <a:t>Fun </a:t>
            </a:r>
            <a:r>
              <a:rPr lang="en-US" dirty="0"/>
              <a:t>with Modules</a:t>
            </a:r>
          </a:p>
          <a:p>
            <a:pPr lvl="1" fontAlgn="base"/>
            <a:r>
              <a:rPr lang="en-US" dirty="0" err="1"/>
              <a:t>pgBouncer</a:t>
            </a:r>
            <a:r>
              <a:rPr lang="en-US" dirty="0"/>
              <a:t> Labs</a:t>
            </a:r>
          </a:p>
          <a:p>
            <a:pPr lvl="1" fontAlgn="base"/>
            <a:r>
              <a:rPr lang="en-US" dirty="0"/>
              <a:t>Deeper Dive into </a:t>
            </a:r>
            <a:r>
              <a:rPr lang="en-US" dirty="0" smtClean="0"/>
              <a:t>Storage </a:t>
            </a:r>
            <a:r>
              <a:rPr lang="en-US" dirty="0"/>
              <a:t>with </a:t>
            </a:r>
            <a:r>
              <a:rPr lang="en-US" dirty="0" err="1"/>
              <a:t>Postgresql</a:t>
            </a:r>
            <a:endParaRPr lang="en-US" dirty="0"/>
          </a:p>
          <a:p>
            <a:pPr lvl="1" fontAlgn="base"/>
            <a:r>
              <a:rPr lang="en-US" dirty="0"/>
              <a:t>Sample tsearch2</a:t>
            </a:r>
          </a:p>
          <a:p>
            <a:pPr lvl="1" fontAlgn="base"/>
            <a:r>
              <a:rPr lang="en-US" dirty="0"/>
              <a:t>Let’s Partition</a:t>
            </a:r>
          </a:p>
          <a:p>
            <a:pPr lvl="1" fontAlgn="base"/>
            <a:r>
              <a:rPr lang="en-US" dirty="0" smtClean="0"/>
              <a:t>More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modules and extensions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PgPool2 and </a:t>
            </a:r>
            <a:r>
              <a:rPr lang="en-US" dirty="0" err="1" smtClean="0"/>
              <a:t>PGbouncer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Full Text Searching with Tsearch2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Table Partitioning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 Region Replication with Read Replicas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Bucardo</a:t>
            </a:r>
            <a:r>
              <a:rPr lang="en-US" dirty="0" smtClean="0"/>
              <a:t> Replication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Londiste</a:t>
            </a:r>
            <a:r>
              <a:rPr lang="en-US" dirty="0" smtClean="0"/>
              <a:t> Replication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4344</TotalTime>
  <Words>95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Introduction to Postgres</vt:lpstr>
      <vt:lpstr>Day 4 Overview </vt:lpstr>
      <vt:lpstr>Postgresql modules and extensions </vt:lpstr>
      <vt:lpstr>Postgresql PgPool2 and PGbouncer </vt:lpstr>
      <vt:lpstr>Full Text Searching with Tsearch2</vt:lpstr>
      <vt:lpstr>Table Partitioning </vt:lpstr>
      <vt:lpstr>Cross Region Replication with Read Replicas </vt:lpstr>
      <vt:lpstr>Bucardo Replication </vt:lpstr>
      <vt:lpstr>Londiste Replication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spartansage</dc:creator>
  <cp:lastModifiedBy>spartansage</cp:lastModifiedBy>
  <cp:revision>36</cp:revision>
  <dcterms:created xsi:type="dcterms:W3CDTF">2016-08-17T12:39:33Z</dcterms:created>
  <dcterms:modified xsi:type="dcterms:W3CDTF">2016-09-16T21:50:49Z</dcterms:modified>
</cp:coreProperties>
</file>