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9"/>
  </p:handoutMasterIdLst>
  <p:sldIdLst>
    <p:sldId id="257" r:id="rId2"/>
    <p:sldId id="279" r:id="rId3"/>
    <p:sldId id="281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static/mvcc.html" TargetMode="External"/><Relationship Id="rId2" Type="http://schemas.openxmlformats.org/officeDocument/2006/relationships/hyperlink" Target="http://momjian.us/main/writings/pgsql/aw_pgsql_book/node9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faribooksonline.com/library/view/learning-postgresql/9781783989188/ch06s0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07s02.html" TargetMode="External"/><Relationship Id="rId2" Type="http://schemas.openxmlformats.org/officeDocument/2006/relationships/hyperlink" Target="https://www.youtube.com/watch?v=svqQzYFBPIo&amp;list=PLN8NEqxwuywQtBouzmMrlRzr2nS-n0sF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faribooksonline.com/library/view/postgresql-9-administration/9781849519069/ch10.html" TargetMode="External"/><Relationship Id="rId4" Type="http://schemas.openxmlformats.org/officeDocument/2006/relationships/hyperlink" Target="https://www.safaribooksonline.com/library/view/learning-postgresql/9781783989188/ch1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static/using-explain.html" TargetMode="External"/><Relationship Id="rId2" Type="http://schemas.openxmlformats.org/officeDocument/2006/relationships/hyperlink" Target="https://www.safaribooksonline.com/library/view/learning-postgresql/9781783989188/ch10s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faribooksonline.com/library/view/postgresql-90-high/9781849510301/ch10s02.html" TargetMode="External"/><Relationship Id="rId4" Type="http://schemas.openxmlformats.org/officeDocument/2006/relationships/hyperlink" Target="https://www.safaribooksonline.com/library/view/postgresql-for-data/9781783288601/ch07s03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08.html" TargetMode="External"/><Relationship Id="rId2" Type="http://schemas.openxmlformats.org/officeDocument/2006/relationships/hyperlink" Target="https://www.safaribooksonline.com/library/view/postgresql-90-high/9781849510301/ch10s0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10.html" TargetMode="External"/><Relationship Id="rId2" Type="http://schemas.openxmlformats.org/officeDocument/2006/relationships/hyperlink" Target="https://www.safaribooksonline.com/library/view/postgresql-9-administration/9781849519069/ch1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3 </a:t>
            </a:r>
            <a:r>
              <a:rPr lang="en-US" dirty="0"/>
              <a:t>Overview - Our </a:t>
            </a:r>
            <a:r>
              <a:rPr lang="en-US" dirty="0" smtClean="0"/>
              <a:t>New </a:t>
            </a:r>
            <a:r>
              <a:rPr lang="en-US" dirty="0"/>
              <a:t>Schedule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Understanding </a:t>
            </a:r>
            <a:r>
              <a:rPr lang="en-US" dirty="0"/>
              <a:t>the PostgreSQL query optimizer</a:t>
            </a:r>
          </a:p>
          <a:p>
            <a:pPr fontAlgn="base"/>
            <a:r>
              <a:rPr lang="en-US" dirty="0"/>
              <a:t>Transactions and Concurrency</a:t>
            </a:r>
          </a:p>
          <a:p>
            <a:pPr fontAlgn="base"/>
            <a:r>
              <a:rPr lang="en-US" dirty="0"/>
              <a:t>Using explain and explain analyze to optimize queries &amp; indexes</a:t>
            </a:r>
          </a:p>
          <a:p>
            <a:pPr fontAlgn="base"/>
            <a:r>
              <a:rPr lang="en-US" dirty="0" smtClean="0"/>
              <a:t>Server </a:t>
            </a:r>
            <a:r>
              <a:rPr lang="en-US" dirty="0"/>
              <a:t>monitoring &amp; performance tuning</a:t>
            </a:r>
          </a:p>
          <a:p>
            <a:pPr fontAlgn="base"/>
            <a:r>
              <a:rPr lang="en-US" dirty="0" smtClean="0"/>
              <a:t>PostgreSQL </a:t>
            </a:r>
            <a:r>
              <a:rPr lang="en-US" dirty="0"/>
              <a:t>9.4 Hot Standby &amp; Streaming Replication</a:t>
            </a:r>
          </a:p>
          <a:p>
            <a:pPr fontAlgn="base"/>
            <a:r>
              <a:rPr lang="en-US" dirty="0"/>
              <a:t>Labs:</a:t>
            </a:r>
          </a:p>
          <a:p>
            <a:pPr lvl="1" fontAlgn="base"/>
            <a:r>
              <a:rPr lang="en-US" dirty="0" smtClean="0"/>
              <a:t>Exploring </a:t>
            </a:r>
            <a:r>
              <a:rPr lang="en-US" dirty="0"/>
              <a:t>the Postgres query optimizer</a:t>
            </a:r>
          </a:p>
          <a:p>
            <a:pPr lvl="1" fontAlgn="base"/>
            <a:r>
              <a:rPr lang="en-US" dirty="0"/>
              <a:t>Explain it all</a:t>
            </a:r>
          </a:p>
          <a:p>
            <a:pPr lvl="1" fontAlgn="base"/>
            <a:r>
              <a:rPr lang="en-US" dirty="0" smtClean="0"/>
              <a:t>Server </a:t>
            </a:r>
            <a:r>
              <a:rPr lang="en-US" dirty="0"/>
              <a:t>Monitoring and Performance tuning lab</a:t>
            </a:r>
          </a:p>
          <a:p>
            <a:pPr lvl="1" fontAlgn="base"/>
            <a:r>
              <a:rPr lang="en-US" dirty="0" smtClean="0"/>
              <a:t>Hot </a:t>
            </a:r>
            <a:r>
              <a:rPr lang="en-US" dirty="0"/>
              <a:t>standby (big lab)</a:t>
            </a:r>
          </a:p>
        </p:txBody>
      </p:sp>
    </p:spTree>
    <p:extLst>
      <p:ext uri="{BB962C8B-B14F-4D97-AF65-F5344CB8AC3E}">
        <p14:creationId xmlns:p14="http://schemas.microsoft.com/office/powerpoint/2010/main" val="28344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3 </a:t>
            </a:r>
            <a:r>
              <a:rPr lang="en-US" dirty="0" smtClean="0"/>
              <a:t>– Transactions and Concurrency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momjian.us/main/writings/pgsql/aw_pgsql_book/node97.html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www.postgresql.org/docs/9.5/static/mvcc.html</a:t>
            </a:r>
            <a:endParaRPr lang="en-US" dirty="0" smtClean="0"/>
          </a:p>
          <a:p>
            <a:pPr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www.safaribooksonline.com/library/view/learning-postgresql/9781783989188/ch06s04.html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3 </a:t>
            </a:r>
            <a:r>
              <a:rPr lang="en-US" dirty="0" smtClean="0"/>
              <a:t>– Understanding the Query Optimizer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www.youtube.com/watch?v=svqQzYFBPIo&amp;list=PLN8NEqxwuywQtBouzmMrlRzr2nS-n0sFE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www.safaribooksonline.com/library/view/postgresql-for-data/9781783288601/ch07s02.html</a:t>
            </a:r>
            <a:endParaRPr lang="en-US" dirty="0" smtClean="0"/>
          </a:p>
          <a:p>
            <a:pPr fontAlgn="base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www.safaribooksonline.com/library/view/learning-postgresql/9781783989188/ch10.html</a:t>
            </a:r>
            <a:endParaRPr lang="en-US" dirty="0" smtClean="0"/>
          </a:p>
          <a:p>
            <a:pPr fontAlgn="base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www.safaribooksonline.com/library/view/postgresql-9-administration/9781849519069/ch10.html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 – Using Explain and Explain Analyze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www.safaribooksonline.com/library/view/learning-postgresql/9781783989188/ch10s02.html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www.postgresql.org/docs/9.5/static/using-explain.html</a:t>
            </a:r>
            <a:endParaRPr lang="en-US" dirty="0" smtClean="0"/>
          </a:p>
          <a:p>
            <a:pPr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www.safaribooksonline.com/library/view/postgresql-for-data/9781783288601/ch07s03.html</a:t>
            </a:r>
            <a:endParaRPr lang="en-US" dirty="0" smtClean="0"/>
          </a:p>
          <a:p>
            <a:pPr fontAlgn="base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www.safaribooksonline.com/library/view/postgresql-90-high/9781849510301/ch10s02.html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3 </a:t>
            </a:r>
            <a:r>
              <a:rPr lang="en-US" dirty="0" smtClean="0"/>
              <a:t>– Server Monitoring and Performance Tuning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www.safaribooksonline.com/library/view/postgresql-90-high/9781849510301/ch10s02.html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www.safaribooksonline.com/library/view/postgresql-for-data/9781783288601/ch08.html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3 – </a:t>
            </a:r>
            <a:r>
              <a:rPr lang="en-US" dirty="0" err="1" smtClean="0"/>
              <a:t>Hotstandby</a:t>
            </a:r>
            <a:r>
              <a:rPr lang="en-US" dirty="0" smtClean="0"/>
              <a:t> and Streamin</a:t>
            </a:r>
            <a:r>
              <a:rPr lang="en-US" dirty="0" smtClean="0"/>
              <a:t>g Replication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www.safaribooksonline.com/library/view/postgresql-9-administration/9781849519069/ch12.html</a:t>
            </a:r>
            <a:endParaRPr lang="en-US" dirty="0" smtClean="0"/>
          </a:p>
          <a:p>
            <a:pPr lvl="1" fontAlgn="base"/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www.safaribooksonline.com/library/view/postgresql-for-data/9781783288601/ch10.html</a:t>
            </a:r>
            <a:endParaRPr lang="en-US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5390</TotalTime>
  <Words>154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Introduction to Postgres</vt:lpstr>
      <vt:lpstr>Day 3 Overview - Our New Schedule </vt:lpstr>
      <vt:lpstr>Day 3 – Transactions and Concurrency </vt:lpstr>
      <vt:lpstr>Day 3 – Understanding the Query Optimizer </vt:lpstr>
      <vt:lpstr>Day 3 – Using Explain and Explain Analyze</vt:lpstr>
      <vt:lpstr>Day 3 – Server Monitoring and Performance Tuning </vt:lpstr>
      <vt:lpstr>Day 3 – Hotstandby and Streaming Replication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mforrester</cp:lastModifiedBy>
  <cp:revision>42</cp:revision>
  <dcterms:created xsi:type="dcterms:W3CDTF">2016-08-17T12:39:33Z</dcterms:created>
  <dcterms:modified xsi:type="dcterms:W3CDTF">2016-09-10T11:09:42Z</dcterms:modified>
</cp:coreProperties>
</file>