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9" r:id="rId14"/>
    <p:sldId id="273" r:id="rId15"/>
    <p:sldId id="267" r:id="rId16"/>
    <p:sldId id="270" r:id="rId17"/>
    <p:sldId id="271"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8/18/2016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8/18/2016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11114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endParaRPr lang="en-US" dirty="0"/>
          </a:p>
        </p:txBody>
      </p:sp>
    </p:spTree>
    <p:extLst>
      <p:ext uri="{BB962C8B-B14F-4D97-AF65-F5344CB8AC3E}">
        <p14:creationId xmlns:p14="http://schemas.microsoft.com/office/powerpoint/2010/main" val="169940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endParaRPr lang="en-US" dirty="0"/>
          </a:p>
        </p:txBody>
      </p:sp>
    </p:spTree>
    <p:extLst>
      <p:ext uri="{BB962C8B-B14F-4D97-AF65-F5344CB8AC3E}">
        <p14:creationId xmlns:p14="http://schemas.microsoft.com/office/powerpoint/2010/main" val="322301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smtClean="0"/>
              <a:t>access </a:t>
            </a:r>
            <a:r>
              <a:rPr lang="en-US" dirty="0"/>
              <a:t>control with </a:t>
            </a:r>
            <a:r>
              <a:rPr lang="en-US" dirty="0" err="1"/>
              <a:t>pg_hba.conf</a:t>
            </a:r>
            <a:endParaRPr lang="en-US" dirty="0"/>
          </a:p>
          <a:p>
            <a:pPr fontAlgn="base"/>
            <a:r>
              <a:rPr lang="en-US" dirty="0"/>
              <a:t>Configuring PostgreSQL for secure access with OpenSSL</a:t>
            </a:r>
          </a:p>
          <a:p>
            <a:pPr fontAlgn="base"/>
            <a:r>
              <a:rPr lang="en-US" dirty="0"/>
              <a:t>Managing PostgreSQL </a:t>
            </a:r>
            <a:r>
              <a:rPr lang="en-US" dirty="0" smtClean="0"/>
              <a:t>clusters (</a:t>
            </a:r>
            <a:r>
              <a:rPr lang="en-US" dirty="0" err="1" smtClean="0"/>
              <a:t>postgresql.conf</a:t>
            </a:r>
            <a:r>
              <a:rPr lang="en-US" dirty="0" smtClean="0"/>
              <a:t>)</a:t>
            </a:r>
            <a:endParaRPr lang="en-US" dirty="0"/>
          </a:p>
          <a:p>
            <a:pPr fontAlgn="base"/>
            <a:r>
              <a:rPr lang="en-US" dirty="0"/>
              <a:t>PostgreSQL logging</a:t>
            </a:r>
          </a:p>
          <a:p>
            <a:pPr fontAlgn="base"/>
            <a:r>
              <a:rPr lang="en-US" dirty="0"/>
              <a:t>Creating &amp; Managing PostgreSQL tablespaces and databases</a:t>
            </a:r>
          </a:p>
          <a:p>
            <a:pPr fontAlgn="base"/>
            <a:r>
              <a:rPr lang="en-US" dirty="0"/>
              <a:t>Creating Indexes</a:t>
            </a:r>
          </a:p>
          <a:p>
            <a:pPr fontAlgn="base"/>
            <a:r>
              <a:rPr lang="en-US" dirty="0"/>
              <a:t>Indexes on expressions</a:t>
            </a:r>
          </a:p>
          <a:p>
            <a:pPr fontAlgn="base"/>
            <a:r>
              <a:rPr lang="en-US" dirty="0"/>
              <a:t>PostgreSQL Schemas</a:t>
            </a:r>
          </a:p>
          <a:p>
            <a:pPr fontAlgn="base"/>
            <a:r>
              <a:rPr lang="en-US" dirty="0"/>
              <a:t>Partial indexes</a:t>
            </a:r>
          </a:p>
          <a:p>
            <a:pPr fontAlgn="base"/>
            <a:r>
              <a:rPr lang="en-US" dirty="0"/>
              <a:t>Labs:</a:t>
            </a:r>
          </a:p>
          <a:p>
            <a:pPr lvl="1" fontAlgn="base"/>
            <a:r>
              <a:rPr lang="en-US" dirty="0"/>
              <a:t>Installing Postgres 9.4 on Ubuntu</a:t>
            </a:r>
          </a:p>
          <a:p>
            <a:pPr lvl="1" fontAlgn="base"/>
            <a:r>
              <a:rPr lang="en-US" dirty="0"/>
              <a:t>Configuring </a:t>
            </a:r>
            <a:r>
              <a:rPr lang="en-US" dirty="0" err="1"/>
              <a:t>pg_hba.conf</a:t>
            </a:r>
            <a:endParaRPr lang="en-US" dirty="0"/>
          </a:p>
          <a:p>
            <a:pPr lvl="1" fontAlgn="base"/>
            <a:r>
              <a:rPr lang="en-US" dirty="0"/>
              <a:t>Examining and configuration </a:t>
            </a:r>
            <a:r>
              <a:rPr lang="en-US" dirty="0" err="1"/>
              <a:t>postgresql.conf</a:t>
            </a:r>
            <a:endParaRPr lang="en-US" dirty="0"/>
          </a:p>
          <a:p>
            <a:pPr lvl="1" fontAlgn="base"/>
            <a:r>
              <a:rPr lang="en-US" dirty="0"/>
              <a:t>Variable Logging</a:t>
            </a:r>
          </a:p>
          <a:p>
            <a:pPr lvl="1" fontAlgn="base"/>
            <a:r>
              <a:rPr lang="en-US" dirty="0"/>
              <a:t>Examining your cluster</a:t>
            </a:r>
          </a:p>
          <a:p>
            <a:pPr lvl="1" fontAlgn="base"/>
            <a:r>
              <a:rPr lang="en-US" dirty="0"/>
              <a:t>Creating tablespaces, databases, and indexes</a:t>
            </a:r>
          </a:p>
          <a:p>
            <a:pPr lvl="1" fontAlgn="base"/>
            <a:r>
              <a:rPr lang="en-US" dirty="0"/>
              <a:t>Exploring </a:t>
            </a:r>
            <a:r>
              <a:rPr lang="en-US" dirty="0" err="1"/>
              <a:t>SChemas</a:t>
            </a:r>
            <a:endParaRPr lang="en-US" dirty="0"/>
          </a:p>
          <a:p>
            <a:pPr lvl="1" fontAlgn="base"/>
            <a:r>
              <a:rPr lang="en-US" dirty="0"/>
              <a:t>Partial Indexes</a:t>
            </a:r>
          </a:p>
        </p:txBody>
      </p:sp>
    </p:spTree>
    <p:extLst>
      <p:ext uri="{BB962C8B-B14F-4D97-AF65-F5344CB8AC3E}">
        <p14:creationId xmlns:p14="http://schemas.microsoft.com/office/powerpoint/2010/main" val="206844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Overview</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Understanding PostgreSQL roles</a:t>
            </a:r>
          </a:p>
          <a:p>
            <a:pPr fontAlgn="base"/>
            <a:r>
              <a:rPr lang="en-US" dirty="0"/>
              <a:t>User Roles</a:t>
            </a:r>
          </a:p>
          <a:p>
            <a:pPr fontAlgn="base"/>
            <a:r>
              <a:rPr lang="en-US" dirty="0"/>
              <a:t>Backup and recovery (</a:t>
            </a:r>
            <a:r>
              <a:rPr lang="en-US" dirty="0" err="1"/>
              <a:t>pg_dump</a:t>
            </a:r>
            <a:r>
              <a:rPr lang="en-US" dirty="0"/>
              <a:t>, </a:t>
            </a:r>
            <a:r>
              <a:rPr lang="en-US" dirty="0" err="1"/>
              <a:t>pg_dumpall</a:t>
            </a:r>
            <a:r>
              <a:rPr lang="en-US" dirty="0"/>
              <a:t>, file system backups)</a:t>
            </a:r>
          </a:p>
          <a:p>
            <a:pPr fontAlgn="base"/>
            <a:r>
              <a:rPr lang="en-US" dirty="0"/>
              <a:t>Performing Point-in-time recovery (PITR)</a:t>
            </a:r>
          </a:p>
          <a:p>
            <a:pPr fontAlgn="base"/>
            <a:r>
              <a:rPr lang="en-US" dirty="0"/>
              <a:t>Assigning users to roles</a:t>
            </a:r>
          </a:p>
          <a:p>
            <a:pPr fontAlgn="base"/>
            <a:r>
              <a:rPr lang="en-US" dirty="0"/>
              <a:t>PostgreSQL Write-ahead logs</a:t>
            </a:r>
          </a:p>
          <a:p>
            <a:pPr fontAlgn="base"/>
            <a:r>
              <a:rPr lang="en-US" dirty="0"/>
              <a:t>Performing PITR backups</a:t>
            </a:r>
          </a:p>
          <a:p>
            <a:pPr fontAlgn="base"/>
            <a:r>
              <a:rPr lang="en-US" dirty="0"/>
              <a:t>Performing PITR recovery</a:t>
            </a:r>
          </a:p>
          <a:p>
            <a:pPr fontAlgn="base"/>
            <a:r>
              <a:rPr lang="en-US" dirty="0"/>
              <a:t>Using the </a:t>
            </a:r>
            <a:r>
              <a:rPr lang="en-US" dirty="0" err="1"/>
              <a:t>psql</a:t>
            </a:r>
            <a:r>
              <a:rPr lang="en-US" dirty="0"/>
              <a:t> client</a:t>
            </a:r>
          </a:p>
          <a:p>
            <a:pPr fontAlgn="base"/>
            <a:r>
              <a:rPr lang="en-US" dirty="0"/>
              <a:t>Labs:</a:t>
            </a:r>
          </a:p>
          <a:p>
            <a:pPr lvl="1" fontAlgn="base"/>
            <a:r>
              <a:rPr lang="en-US" dirty="0"/>
              <a:t>Creating roles, managing roles</a:t>
            </a:r>
          </a:p>
          <a:p>
            <a:pPr lvl="1" fontAlgn="base"/>
            <a:r>
              <a:rPr lang="en-US" dirty="0"/>
              <a:t>Backup and Restore Sandbox (big lab)</a:t>
            </a:r>
          </a:p>
          <a:p>
            <a:pPr lvl="1" fontAlgn="base"/>
            <a:r>
              <a:rPr lang="en-US" dirty="0"/>
              <a:t>PIT recovery of a system (big lab)</a:t>
            </a:r>
          </a:p>
          <a:p>
            <a:pPr lvl="1" fontAlgn="base"/>
            <a:r>
              <a:rPr lang="en-US" dirty="0"/>
              <a:t>WAL exploration</a:t>
            </a:r>
          </a:p>
          <a:p>
            <a:pPr lvl="1" fontAlgn="base"/>
            <a:r>
              <a:rPr lang="en-US" dirty="0"/>
              <a:t>PSQL tips and tricks (big lab)</a:t>
            </a:r>
          </a:p>
        </p:txBody>
      </p:sp>
    </p:spTree>
    <p:extLst>
      <p:ext uri="{BB962C8B-B14F-4D97-AF65-F5344CB8AC3E}">
        <p14:creationId xmlns:p14="http://schemas.microsoft.com/office/powerpoint/2010/main" val="230180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Overview</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a:t>Creating &amp; Managing Indexes</a:t>
            </a:r>
          </a:p>
          <a:p>
            <a:pPr fontAlgn="base"/>
            <a:r>
              <a:rPr lang="en-US" dirty="0"/>
              <a:t>Understanding 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a:t>Managing database privileges</a:t>
            </a:r>
          </a:p>
          <a:p>
            <a:pPr fontAlgn="base"/>
            <a:r>
              <a:rPr lang="en-US" dirty="0"/>
              <a:t>Server monitoring &amp; performance tuning</a:t>
            </a:r>
          </a:p>
          <a:p>
            <a:pPr fontAlgn="base"/>
            <a:r>
              <a:rPr lang="en-US" dirty="0"/>
              <a:t>Access control with GRANT</a:t>
            </a:r>
          </a:p>
          <a:p>
            <a:pPr fontAlgn="base"/>
            <a:r>
              <a:rPr lang="en-US" dirty="0"/>
              <a:t>PostgreSQL 9.4 Hot Standby &amp; Streaming Replication</a:t>
            </a:r>
          </a:p>
          <a:p>
            <a:pPr fontAlgn="base"/>
            <a:r>
              <a:rPr lang="en-US" dirty="0"/>
              <a:t>Labs:</a:t>
            </a:r>
          </a:p>
          <a:p>
            <a:pPr lvl="1" fontAlgn="base"/>
            <a:r>
              <a:rPr lang="en-US" dirty="0"/>
              <a:t>Indexes lab</a:t>
            </a:r>
          </a:p>
          <a:p>
            <a:pPr lvl="1" fontAlgn="base"/>
            <a:r>
              <a:rPr lang="en-US" dirty="0"/>
              <a:t>Exploring the Postgres query optimizer</a:t>
            </a:r>
          </a:p>
          <a:p>
            <a:pPr lvl="1" fontAlgn="base"/>
            <a:r>
              <a:rPr lang="en-US" dirty="0"/>
              <a:t>Explain it all</a:t>
            </a:r>
          </a:p>
          <a:p>
            <a:pPr lvl="1" fontAlgn="base"/>
            <a:r>
              <a:rPr lang="en-US" dirty="0"/>
              <a:t>Data privileges</a:t>
            </a:r>
          </a:p>
          <a:p>
            <a:pPr lvl="1" fontAlgn="base"/>
            <a:r>
              <a:rPr lang="en-US" dirty="0"/>
              <a:t>Server Monitoring and Performance tuning lab</a:t>
            </a:r>
          </a:p>
          <a:p>
            <a:pPr lvl="1" fontAlgn="base"/>
            <a:r>
              <a:rPr lang="en-US" dirty="0"/>
              <a:t>Access controls</a:t>
            </a:r>
          </a:p>
          <a:p>
            <a:pPr lvl="1" fontAlgn="base"/>
            <a:r>
              <a:rPr lang="en-US" dirty="0"/>
              <a:t>Hot standby (big lab)</a:t>
            </a:r>
          </a:p>
        </p:txBody>
      </p:sp>
    </p:spTree>
    <p:extLst>
      <p:ext uri="{BB962C8B-B14F-4D97-AF65-F5344CB8AC3E}">
        <p14:creationId xmlns:p14="http://schemas.microsoft.com/office/powerpoint/2010/main" val="172433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Overview</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a:t>Understanding role access</a:t>
            </a:r>
          </a:p>
          <a:p>
            <a:pPr fontAlgn="base"/>
            <a:r>
              <a:rPr lang="en-US" dirty="0"/>
              <a:t>Using 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err="1"/>
              <a:t>Postgress</a:t>
            </a:r>
            <a:endParaRPr lang="en-US" dirty="0"/>
          </a:p>
          <a:p>
            <a:pPr fontAlgn="base"/>
            <a:r>
              <a:rPr lang="en-US" dirty="0"/>
              <a:t>Best practices Summary</a:t>
            </a:r>
          </a:p>
          <a:p>
            <a:pPr fontAlgn="base"/>
            <a:r>
              <a:rPr lang="en-US" dirty="0"/>
              <a:t>Labs:</a:t>
            </a:r>
          </a:p>
          <a:p>
            <a:pPr lvl="1" fontAlgn="base"/>
            <a:r>
              <a:rPr lang="en-US" dirty="0"/>
              <a:t>Creating and Managing Roles</a:t>
            </a:r>
          </a:p>
          <a:p>
            <a:pPr lvl="1" fontAlgn="base"/>
            <a:r>
              <a:rPr lang="en-US" dirty="0"/>
              <a:t>Fun with Modules</a:t>
            </a:r>
          </a:p>
          <a:p>
            <a:pPr lvl="1" fontAlgn="base"/>
            <a:r>
              <a:rPr lang="en-US" dirty="0" err="1"/>
              <a:t>pgBouncer</a:t>
            </a:r>
            <a:r>
              <a:rPr lang="en-US" dirty="0"/>
              <a:t> Labs</a:t>
            </a:r>
          </a:p>
          <a:p>
            <a:pPr lvl="1" fontAlgn="base"/>
            <a:r>
              <a:rPr lang="en-US" dirty="0"/>
              <a:t>Deeper Dive into </a:t>
            </a:r>
            <a:r>
              <a:rPr lang="en-US" dirty="0" err="1"/>
              <a:t>STorage</a:t>
            </a:r>
            <a:r>
              <a:rPr lang="en-US" dirty="0"/>
              <a:t> 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a:t>Manage an RDS instance</a:t>
            </a:r>
          </a:p>
        </p:txBody>
      </p:sp>
    </p:spTree>
    <p:extLst>
      <p:ext uri="{BB962C8B-B14F-4D97-AF65-F5344CB8AC3E}">
        <p14:creationId xmlns:p14="http://schemas.microsoft.com/office/powerpoint/2010/main" val="352362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 The Beginning…</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p>
          <a:p>
            <a:pPr fontAlgn="base"/>
            <a:r>
              <a:rPr lang="en-US" dirty="0" smtClean="0"/>
              <a:t>We </a:t>
            </a:r>
            <a:r>
              <a:rPr lang="en-US" dirty="0"/>
              <a:t>start with showing how to create databases in PostgreSQL. During the course of this chapter, we will cover schemas, users, groups, and tablespaces, and show how to create these entities. We will also show how to start and stop the PostgreSQL server services</a:t>
            </a:r>
            <a:r>
              <a:rPr lang="en-US" dirty="0" smtClean="0"/>
              <a:t>.</a:t>
            </a:r>
          </a:p>
        </p:txBody>
      </p:sp>
    </p:spTree>
    <p:extLst>
      <p:ext uri="{BB962C8B-B14F-4D97-AF65-F5344CB8AC3E}">
        <p14:creationId xmlns:p14="http://schemas.microsoft.com/office/powerpoint/2010/main" val="110842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Background</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Development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645</TotalTime>
  <Words>2390</Words>
  <Application>Microsoft Office PowerPoint</Application>
  <PresentationFormat>Widescreen</PresentationFormat>
  <Paragraphs>195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Introduction to Postgres</vt:lpstr>
      <vt:lpstr>Introduction to Postgres</vt:lpstr>
      <vt:lpstr>Day 1 Overview </vt:lpstr>
      <vt:lpstr>Day 2 Overview </vt:lpstr>
      <vt:lpstr>Day 3 Overview </vt:lpstr>
      <vt:lpstr>Day 4 Overview </vt:lpstr>
      <vt:lpstr>In The Beginning… </vt:lpstr>
      <vt:lpstr>Some Background </vt:lpstr>
      <vt:lpstr>Development </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spartansage</cp:lastModifiedBy>
  <cp:revision>10</cp:revision>
  <dcterms:created xsi:type="dcterms:W3CDTF">2016-08-17T12:39:33Z</dcterms:created>
  <dcterms:modified xsi:type="dcterms:W3CDTF">2016-08-18T13:09:38Z</dcterms:modified>
</cp:coreProperties>
</file>