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37"/>
  </p:handoutMasterIdLst>
  <p:sldIdLst>
    <p:sldId id="256" r:id="rId2"/>
    <p:sldId id="257" r:id="rId3"/>
    <p:sldId id="258" r:id="rId4"/>
    <p:sldId id="259" r:id="rId5"/>
    <p:sldId id="260" r:id="rId6"/>
    <p:sldId id="261" r:id="rId7"/>
    <p:sldId id="288" r:id="rId8"/>
    <p:sldId id="278" r:id="rId9"/>
    <p:sldId id="279" r:id="rId10"/>
    <p:sldId id="280" r:id="rId11"/>
    <p:sldId id="291" r:id="rId12"/>
    <p:sldId id="262" r:id="rId13"/>
    <p:sldId id="282" r:id="rId14"/>
    <p:sldId id="283" r:id="rId15"/>
    <p:sldId id="284" r:id="rId16"/>
    <p:sldId id="281" r:id="rId17"/>
    <p:sldId id="263" r:id="rId18"/>
    <p:sldId id="264" r:id="rId19"/>
    <p:sldId id="287" r:id="rId20"/>
    <p:sldId id="286" r:id="rId21"/>
    <p:sldId id="289" r:id="rId22"/>
    <p:sldId id="290" r:id="rId23"/>
    <p:sldId id="277" r:id="rId24"/>
    <p:sldId id="285" r:id="rId25"/>
    <p:sldId id="265" r:id="rId26"/>
    <p:sldId id="266" r:id="rId27"/>
    <p:sldId id="272" r:id="rId28"/>
    <p:sldId id="269" r:id="rId29"/>
    <p:sldId id="273" r:id="rId30"/>
    <p:sldId id="267" r:id="rId31"/>
    <p:sldId id="270" r:id="rId32"/>
    <p:sldId id="271" r:id="rId33"/>
    <p:sldId id="274" r:id="rId34"/>
    <p:sldId id="275"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8/19/2016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1111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smtClean="0"/>
              <a:t>Using </a:t>
            </a:r>
            <a:r>
              <a:rPr lang="en-US" dirty="0"/>
              <a:t>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smtClean="0"/>
              <a:t>Postgres</a:t>
            </a:r>
            <a:endParaRPr lang="en-US" dirty="0"/>
          </a:p>
          <a:p>
            <a:pPr fontAlgn="base"/>
            <a:r>
              <a:rPr lang="en-US" dirty="0"/>
              <a:t>Best practices Summary</a:t>
            </a:r>
          </a:p>
          <a:p>
            <a:pPr fontAlgn="base"/>
            <a:r>
              <a:rPr lang="en-US" dirty="0"/>
              <a:t>Labs:</a:t>
            </a:r>
          </a:p>
          <a:p>
            <a:pPr lvl="1" fontAlgn="base"/>
            <a:r>
              <a:rPr lang="en-US" dirty="0" smtClean="0"/>
              <a:t>Fun </a:t>
            </a:r>
            <a:r>
              <a:rPr lang="en-US" dirty="0"/>
              <a:t>with Modules</a:t>
            </a:r>
          </a:p>
          <a:p>
            <a:pPr lvl="1" fontAlgn="base"/>
            <a:r>
              <a:rPr lang="en-US" dirty="0" err="1"/>
              <a:t>pgBouncer</a:t>
            </a:r>
            <a:r>
              <a:rPr lang="en-US" dirty="0"/>
              <a:t> Labs</a:t>
            </a:r>
          </a:p>
          <a:p>
            <a:pPr lvl="1" fontAlgn="base"/>
            <a:r>
              <a:rPr lang="en-US" dirty="0"/>
              <a:t>Deeper Dive into </a:t>
            </a:r>
            <a:r>
              <a:rPr lang="en-US" dirty="0" smtClean="0"/>
              <a:t>Storage </a:t>
            </a:r>
            <a:r>
              <a:rPr lang="en-US" dirty="0"/>
              <a:t>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smtClean="0"/>
              <a:t>More Cloud</a:t>
            </a:r>
            <a:endParaRPr lang="en-US" dirty="0"/>
          </a:p>
        </p:txBody>
      </p:sp>
    </p:spTree>
    <p:extLst>
      <p:ext uri="{BB962C8B-B14F-4D97-AF65-F5344CB8AC3E}">
        <p14:creationId xmlns:p14="http://schemas.microsoft.com/office/powerpoint/2010/main" val="204856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smtClean="0"/>
          </a:p>
        </p:txBody>
      </p:sp>
    </p:spTree>
    <p:extLst>
      <p:ext uri="{BB962C8B-B14F-4D97-AF65-F5344CB8AC3E}">
        <p14:creationId xmlns:p14="http://schemas.microsoft.com/office/powerpoint/2010/main" val="110842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endParaRPr lang="en-US" dirty="0" smtClean="0"/>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endParaRPr lang="en-US" dirty="0" smtClean="0"/>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a:t>
            </a:r>
            <a:r>
              <a:rPr lang="en-US" dirty="0" smtClean="0"/>
              <a:t>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endParaRPr lang="en-US" dirty="0" smtClean="0"/>
          </a:p>
        </p:txBody>
      </p:sp>
    </p:spTree>
    <p:extLst>
      <p:ext uri="{BB962C8B-B14F-4D97-AF65-F5344CB8AC3E}">
        <p14:creationId xmlns:p14="http://schemas.microsoft.com/office/powerpoint/2010/main" val="229539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a:t>
            </a:r>
            <a:r>
              <a:rPr lang="en-US" dirty="0" smtClean="0"/>
              <a:t>Background and History</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a:t>
            </a:r>
            <a:r>
              <a:rPr lang="en-US" dirty="0" smtClean="0"/>
              <a:t>Overview – Our New Schedule</a:t>
            </a:r>
            <a:r>
              <a:rPr lang="en-US" dirty="0" smtClean="0"/>
              <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a:t>
            </a:r>
            <a:r>
              <a:rPr lang="en-US" dirty="0" smtClean="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a:t>
            </a:r>
            <a:r>
              <a:rPr lang="en-US" dirty="0" smtClean="0"/>
              <a:t>Overview – Our New Schedule</a:t>
            </a:r>
            <a:r>
              <a:rPr lang="en-US" dirty="0" smtClean="0"/>
              <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28701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Configuration Options in </a:t>
            </a:r>
            <a:r>
              <a:rPr lang="en-US" dirty="0" err="1" smtClean="0"/>
              <a:t>Postgresql</a:t>
            </a:r>
            <a:r>
              <a:rPr lang="en-US" dirty="0" smtClean="0"/>
              <a:t> (</a:t>
            </a:r>
            <a:r>
              <a:rPr lang="en-US" dirty="0" err="1" smtClean="0"/>
              <a:t>pg_hba.conf</a:t>
            </a:r>
            <a:r>
              <a:rPr lang="en-US" dirty="0" smtClean="0"/>
              <a:t> and </a:t>
            </a:r>
            <a:r>
              <a:rPr lang="en-US" dirty="0" err="1" smtClean="0"/>
              <a:t>postgresql.conf</a:t>
            </a:r>
            <a:r>
              <a:rPr lang="en-US" dirty="0" smtClean="0"/>
              <a:t>)</a:t>
            </a:r>
          </a:p>
          <a:p>
            <a:pPr fontAlgn="base"/>
            <a:r>
              <a:rPr lang="en-US" dirty="0" smtClean="0"/>
              <a:t>Logging and Basic Troubleshooting</a:t>
            </a:r>
          </a:p>
          <a:p>
            <a:pPr fontAlgn="base"/>
            <a:r>
              <a:rPr lang="en-US" dirty="0" smtClean="0"/>
              <a:t>Backup and Restore</a:t>
            </a:r>
          </a:p>
          <a:p>
            <a:pPr lvl="1" fontAlgn="base"/>
            <a:r>
              <a:rPr lang="en-US" dirty="0" smtClean="0"/>
              <a:t>Generic</a:t>
            </a:r>
          </a:p>
          <a:p>
            <a:pPr lvl="1" fontAlgn="base"/>
            <a:r>
              <a:rPr lang="en-US" dirty="0" smtClean="0"/>
              <a:t>PITR</a:t>
            </a:r>
          </a:p>
          <a:p>
            <a:pPr fontAlgn="base"/>
            <a:r>
              <a:rPr lang="en-US" dirty="0" smtClean="0"/>
              <a:t>Client Tips and Tricks </a:t>
            </a:r>
          </a:p>
          <a:p>
            <a:pPr lvl="1" fontAlgn="base"/>
            <a:r>
              <a:rPr lang="en-US" dirty="0" smtClean="0"/>
              <a:t>PSQL</a:t>
            </a:r>
          </a:p>
          <a:p>
            <a:pPr lvl="1" fontAlgn="base"/>
            <a:r>
              <a:rPr lang="en-US" dirty="0" smtClean="0"/>
              <a:t>PGADMIN 3 (talk about 4)</a:t>
            </a:r>
          </a:p>
          <a:p>
            <a:pPr fontAlgn="base"/>
            <a:r>
              <a:rPr lang="en-US" dirty="0" smtClean="0"/>
              <a:t>Labs:</a:t>
            </a:r>
          </a:p>
          <a:p>
            <a:pPr lvl="1" fontAlgn="base"/>
            <a:r>
              <a:rPr lang="en-US" dirty="0" smtClean="0"/>
              <a:t>Changing Options in Configuration</a:t>
            </a:r>
          </a:p>
          <a:p>
            <a:pPr lvl="1" fontAlgn="base"/>
            <a:r>
              <a:rPr lang="en-US" dirty="0" smtClean="0"/>
              <a:t>Reading and Tracking Logs</a:t>
            </a:r>
          </a:p>
          <a:p>
            <a:pPr lvl="1" fontAlgn="base"/>
            <a:r>
              <a:rPr lang="en-US" dirty="0" smtClean="0"/>
              <a:t>Backups and Restoration (big lab)</a:t>
            </a:r>
          </a:p>
          <a:p>
            <a:pPr lvl="1" fontAlgn="base"/>
            <a:r>
              <a:rPr lang="en-US" dirty="0" smtClean="0"/>
              <a:t>PSQL </a:t>
            </a:r>
            <a:r>
              <a:rPr lang="en-US" dirty="0"/>
              <a:t>tips and tricks (big lab)</a:t>
            </a:r>
          </a:p>
        </p:txBody>
      </p:sp>
    </p:spTree>
    <p:extLst>
      <p:ext uri="{BB962C8B-B14F-4D97-AF65-F5344CB8AC3E}">
        <p14:creationId xmlns:p14="http://schemas.microsoft.com/office/powerpoint/2010/main" val="396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1005</TotalTime>
  <Words>2831</Words>
  <Application>Microsoft Office PowerPoint</Application>
  <PresentationFormat>Widescreen</PresentationFormat>
  <Paragraphs>318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Wingdings 3</vt:lpstr>
      <vt:lpstr>Facet</vt:lpstr>
      <vt:lpstr>Introduction to Postgres</vt:lpstr>
      <vt:lpstr>Introduction to Postgres</vt:lpstr>
      <vt:lpstr>Day 1 Overview – Our Original Schedule </vt:lpstr>
      <vt:lpstr>Day 2 Overview - Our Original Schedule </vt:lpstr>
      <vt:lpstr>Day 3 Overview - Our Original Schedule </vt:lpstr>
      <vt:lpstr>Day 4 Overview - Our Original Schedule </vt:lpstr>
      <vt:lpstr>Day 1 Overview – Our New Schedule </vt:lpstr>
      <vt:lpstr>Day 2 Overview - Our New Schedule </vt:lpstr>
      <vt:lpstr>Day 3 Overview - Our New Schedule </vt:lpstr>
      <vt:lpstr>Day 4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spartansage</cp:lastModifiedBy>
  <cp:revision>23</cp:revision>
  <dcterms:created xsi:type="dcterms:W3CDTF">2016-08-17T12:39:33Z</dcterms:created>
  <dcterms:modified xsi:type="dcterms:W3CDTF">2016-08-19T22:01:08Z</dcterms:modified>
</cp:coreProperties>
</file>