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11"/>
  </p:notesMasterIdLst>
  <p:sldIdLst>
    <p:sldId id="256" r:id="rId2"/>
    <p:sldId id="259" r:id="rId3"/>
    <p:sldId id="266" r:id="rId4"/>
    <p:sldId id="258" r:id="rId5"/>
    <p:sldId id="262" r:id="rId6"/>
    <p:sldId id="263" r:id="rId7"/>
    <p:sldId id="260" r:id="rId8"/>
    <p:sldId id="261"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D2A"/>
    <a:srgbClr val="8EC0C1"/>
    <a:srgbClr val="1F3236"/>
    <a:srgbClr val="087C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68" autoAdjust="0"/>
  </p:normalViewPr>
  <p:slideViewPr>
    <p:cSldViewPr snapToGrid="0">
      <p:cViewPr varScale="1">
        <p:scale>
          <a:sx n="82" d="100"/>
          <a:sy n="82" d="100"/>
        </p:scale>
        <p:origin x="9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1EE6CA-6BAA-43AA-A1D7-9AE5301E938D}" type="datetimeFigureOut">
              <a:rPr lang="en-US" smtClean="0"/>
              <a:t>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5F85E-9468-4715-B5FF-9AF3925F7F03}" type="slidenum">
              <a:rPr lang="en-US" smtClean="0"/>
              <a:t>‹#›</a:t>
            </a:fld>
            <a:endParaRPr lang="en-US"/>
          </a:p>
        </p:txBody>
      </p:sp>
    </p:spTree>
    <p:extLst>
      <p:ext uri="{BB962C8B-B14F-4D97-AF65-F5344CB8AC3E}">
        <p14:creationId xmlns:p14="http://schemas.microsoft.com/office/powerpoint/2010/main" val="168358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5F85E-9468-4715-B5FF-9AF3925F7F03}" type="slidenum">
              <a:rPr lang="en-US" smtClean="0"/>
              <a:t>1</a:t>
            </a:fld>
            <a:endParaRPr lang="en-US"/>
          </a:p>
        </p:txBody>
      </p:sp>
    </p:spTree>
    <p:extLst>
      <p:ext uri="{BB962C8B-B14F-4D97-AF65-F5344CB8AC3E}">
        <p14:creationId xmlns:p14="http://schemas.microsoft.com/office/powerpoint/2010/main" val="108048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5F85E-9468-4715-B5FF-9AF3925F7F03}" type="slidenum">
              <a:rPr lang="en-US" smtClean="0"/>
              <a:t>3</a:t>
            </a:fld>
            <a:endParaRPr lang="en-US"/>
          </a:p>
        </p:txBody>
      </p:sp>
    </p:spTree>
    <p:extLst>
      <p:ext uri="{BB962C8B-B14F-4D97-AF65-F5344CB8AC3E}">
        <p14:creationId xmlns:p14="http://schemas.microsoft.com/office/powerpoint/2010/main" val="180890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5F85E-9468-4715-B5FF-9AF3925F7F03}" type="slidenum">
              <a:rPr lang="en-US" smtClean="0"/>
              <a:t>4</a:t>
            </a:fld>
            <a:endParaRPr lang="en-US"/>
          </a:p>
        </p:txBody>
      </p:sp>
    </p:spTree>
    <p:extLst>
      <p:ext uri="{BB962C8B-B14F-4D97-AF65-F5344CB8AC3E}">
        <p14:creationId xmlns:p14="http://schemas.microsoft.com/office/powerpoint/2010/main" val="12119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5F85E-9468-4715-B5FF-9AF3925F7F03}" type="slidenum">
              <a:rPr lang="en-US" smtClean="0"/>
              <a:t>6</a:t>
            </a:fld>
            <a:endParaRPr lang="en-US"/>
          </a:p>
        </p:txBody>
      </p:sp>
    </p:spTree>
    <p:extLst>
      <p:ext uri="{BB962C8B-B14F-4D97-AF65-F5344CB8AC3E}">
        <p14:creationId xmlns:p14="http://schemas.microsoft.com/office/powerpoint/2010/main" val="4187695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5F85E-9468-4715-B5FF-9AF3925F7F03}" type="slidenum">
              <a:rPr lang="en-US" smtClean="0"/>
              <a:t>7</a:t>
            </a:fld>
            <a:endParaRPr lang="en-US"/>
          </a:p>
        </p:txBody>
      </p:sp>
    </p:spTree>
    <p:extLst>
      <p:ext uri="{BB962C8B-B14F-4D97-AF65-F5344CB8AC3E}">
        <p14:creationId xmlns:p14="http://schemas.microsoft.com/office/powerpoint/2010/main" val="568164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62336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811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826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9622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92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8046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3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3559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580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403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364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61BEF0D-F0BB-DE4B-95CE-6DB70DBA9567}" type="datetimeFigureOut">
              <a:rPr lang="en-US" smtClean="0"/>
              <a:pPr/>
              <a:t>2/2/2020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217C01CDF56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2047784"/>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hyperlink" Target="https://rocky-shore-67877.herokuapp.com/" TargetMode="External"/><Relationship Id="rId2" Type="http://schemas.openxmlformats.org/officeDocument/2006/relationships/hyperlink" Target="https://github.com/michaelrobil/finalproject"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EED2-B879-455E-97B4-61BC5AF8E883}"/>
              </a:ext>
            </a:extLst>
          </p:cNvPr>
          <p:cNvSpPr>
            <a:spLocks noGrp="1"/>
          </p:cNvSpPr>
          <p:nvPr>
            <p:ph type="ctrTitle"/>
          </p:nvPr>
        </p:nvSpPr>
        <p:spPr>
          <a:xfrm>
            <a:off x="9882554" y="643466"/>
            <a:ext cx="1385002" cy="997641"/>
          </a:xfrm>
        </p:spPr>
        <p:txBody>
          <a:bodyPr vert="horz" lIns="91440" tIns="45720" rIns="91440" bIns="45720" rtlCol="0" anchor="b">
            <a:normAutofit/>
          </a:bodyPr>
          <a:lstStyle/>
          <a:p>
            <a:pPr algn="l"/>
            <a:r>
              <a:rPr lang="en-US" sz="3600" b="1" u="sng" dirty="0"/>
              <a:t>Crew</a:t>
            </a:r>
          </a:p>
        </p:txBody>
      </p:sp>
      <p:sp>
        <p:nvSpPr>
          <p:cNvPr id="3" name="Subtitle 2">
            <a:extLst>
              <a:ext uri="{FF2B5EF4-FFF2-40B4-BE49-F238E27FC236}">
                <a16:creationId xmlns:a16="http://schemas.microsoft.com/office/drawing/2014/main" id="{38AD0DC7-6BB5-49A8-93B1-32E6530EE08E}"/>
              </a:ext>
            </a:extLst>
          </p:cNvPr>
          <p:cNvSpPr>
            <a:spLocks noGrp="1"/>
          </p:cNvSpPr>
          <p:nvPr>
            <p:ph type="subTitle" idx="1"/>
          </p:nvPr>
        </p:nvSpPr>
        <p:spPr>
          <a:xfrm>
            <a:off x="9577753" y="1922585"/>
            <a:ext cx="2532185" cy="2836983"/>
          </a:xfrm>
        </p:spPr>
        <p:txBody>
          <a:bodyPr vert="horz" lIns="91440" tIns="45720" rIns="91440" bIns="45720" numCol="1" rtlCol="0" anchor="ctr">
            <a:normAutofit/>
          </a:bodyPr>
          <a:lstStyle/>
          <a:p>
            <a:pPr algn="l"/>
            <a:endParaRPr lang="en-US" sz="1600" b="1" dirty="0"/>
          </a:p>
          <a:p>
            <a:pPr marL="285750" indent="-228600" algn="l">
              <a:buFont typeface="Arial" panose="020B0604020202020204" pitchFamily="34" charset="0"/>
              <a:buChar char="•"/>
            </a:pPr>
            <a:r>
              <a:rPr lang="en-US" sz="1600" b="1" dirty="0"/>
              <a:t>Eric Simmons</a:t>
            </a:r>
          </a:p>
          <a:p>
            <a:pPr marL="285750" indent="-228600" algn="l">
              <a:buFont typeface="Arial" panose="020B0604020202020204" pitchFamily="34" charset="0"/>
              <a:buChar char="•"/>
            </a:pPr>
            <a:r>
              <a:rPr lang="en-US" sz="1600" b="1" dirty="0"/>
              <a:t>Michael </a:t>
            </a:r>
            <a:r>
              <a:rPr lang="en-US" sz="1600" b="1" dirty="0" err="1"/>
              <a:t>Robil</a:t>
            </a:r>
            <a:endParaRPr lang="en-US" sz="1600" b="1" dirty="0"/>
          </a:p>
          <a:p>
            <a:pPr marL="285750" indent="-228600" algn="l">
              <a:buFont typeface="Arial" panose="020B0604020202020204" pitchFamily="34" charset="0"/>
              <a:buChar char="•"/>
            </a:pPr>
            <a:r>
              <a:rPr lang="en-US" sz="1600" b="1" dirty="0"/>
              <a:t>Trent Stokes</a:t>
            </a:r>
          </a:p>
          <a:p>
            <a:pPr marL="285750" indent="-228600" algn="l">
              <a:buFont typeface="Arial" panose="020B0604020202020204" pitchFamily="34" charset="0"/>
              <a:buChar char="•"/>
            </a:pPr>
            <a:r>
              <a:rPr lang="en-US" sz="1600" b="1" dirty="0"/>
              <a:t>Kayleigh Thomas</a:t>
            </a:r>
          </a:p>
          <a:p>
            <a:pPr marL="285750" indent="-228600" algn="l">
              <a:buFont typeface="Arial" panose="020B0604020202020204" pitchFamily="34" charset="0"/>
              <a:buChar char="•"/>
            </a:pPr>
            <a:r>
              <a:rPr lang="en-US" sz="1600" b="1" dirty="0"/>
              <a:t>Mario Cortes</a:t>
            </a:r>
          </a:p>
        </p:txBody>
      </p:sp>
      <p:pic>
        <p:nvPicPr>
          <p:cNvPr id="5" name="Picture 4" descr="A picture containing plate&#10;&#10;Description automatically generated">
            <a:extLst>
              <a:ext uri="{FF2B5EF4-FFF2-40B4-BE49-F238E27FC236}">
                <a16:creationId xmlns:a16="http://schemas.microsoft.com/office/drawing/2014/main" id="{09D44D49-29C5-43A9-A942-1ED3FA07FBB4}"/>
              </a:ext>
            </a:extLst>
          </p:cNvPr>
          <p:cNvPicPr>
            <a:picLocks noChangeAspect="1"/>
          </p:cNvPicPr>
          <p:nvPr/>
        </p:nvPicPr>
        <p:blipFill>
          <a:blip r:embed="rId4"/>
          <a:stretch>
            <a:fillRect/>
          </a:stretch>
        </p:blipFill>
        <p:spPr>
          <a:xfrm>
            <a:off x="2110152" y="643467"/>
            <a:ext cx="5406265" cy="3297824"/>
          </a:xfrm>
          <a:prstGeom prst="rect">
            <a:avLst/>
          </a:prstGeom>
        </p:spPr>
      </p:pic>
      <p:sp>
        <p:nvSpPr>
          <p:cNvPr id="7" name="TextBox 6">
            <a:extLst>
              <a:ext uri="{FF2B5EF4-FFF2-40B4-BE49-F238E27FC236}">
                <a16:creationId xmlns:a16="http://schemas.microsoft.com/office/drawing/2014/main" id="{3DD7EB1C-6F59-4DF0-AC8F-74B3A59118AA}"/>
              </a:ext>
            </a:extLst>
          </p:cNvPr>
          <p:cNvSpPr txBox="1"/>
          <p:nvPr/>
        </p:nvSpPr>
        <p:spPr>
          <a:xfrm>
            <a:off x="3833446" y="3941291"/>
            <a:ext cx="5406265" cy="369332"/>
          </a:xfrm>
          <a:prstGeom prst="rect">
            <a:avLst/>
          </a:prstGeom>
          <a:noFill/>
        </p:spPr>
        <p:txBody>
          <a:bodyPr wrap="square" rtlCol="0">
            <a:spAutoFit/>
          </a:bodyPr>
          <a:lstStyle/>
          <a:p>
            <a:r>
              <a:rPr lang="en-US" b="1" dirty="0"/>
              <a:t>Yes. We did that. </a:t>
            </a:r>
          </a:p>
        </p:txBody>
      </p:sp>
    </p:spTree>
    <p:extLst>
      <p:ext uri="{BB962C8B-B14F-4D97-AF65-F5344CB8AC3E}">
        <p14:creationId xmlns:p14="http://schemas.microsoft.com/office/powerpoint/2010/main" val="10248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1763382" y="1265701"/>
            <a:ext cx="8857726" cy="2532576"/>
          </a:xfrm>
        </p:spPr>
        <p:txBody>
          <a:bodyPr>
            <a:normAutofit/>
          </a:bodyPr>
          <a:lstStyle/>
          <a:p>
            <a:pPr>
              <a:lnSpc>
                <a:spcPct val="150000"/>
              </a:lnSpc>
            </a:pPr>
            <a:r>
              <a:rPr lang="en-US" sz="2400" b="1" i="1" dirty="0">
                <a:solidFill>
                  <a:schemeClr val="tx1"/>
                </a:solidFill>
              </a:rPr>
              <a:t>SERV </a:t>
            </a:r>
            <a:r>
              <a:rPr lang="en-US" sz="2400" dirty="0"/>
              <a:t> is an application intended to be used purely as a tool for small business owners in the services industry to connect with customers through a social media like platform.</a:t>
            </a:r>
            <a:endParaRPr lang="en-US" dirty="0">
              <a:solidFill>
                <a:schemeClr val="tx1"/>
              </a:solidFill>
            </a:endParaRPr>
          </a:p>
        </p:txBody>
      </p:sp>
    </p:spTree>
    <p:extLst>
      <p:ext uri="{BB962C8B-B14F-4D97-AF65-F5344CB8AC3E}">
        <p14:creationId xmlns:p14="http://schemas.microsoft.com/office/powerpoint/2010/main" val="259817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1815904" y="1328224"/>
            <a:ext cx="8898988" cy="4568483"/>
          </a:xfrm>
        </p:spPr>
        <p:txBody>
          <a:bodyPr>
            <a:normAutofit fontScale="92500" lnSpcReduction="20000"/>
          </a:bodyPr>
          <a:lstStyle/>
          <a:p>
            <a:pPr algn="l">
              <a:lnSpc>
                <a:spcPct val="150000"/>
              </a:lnSpc>
            </a:pPr>
            <a:r>
              <a:rPr lang="en-US" sz="2200" b="1" dirty="0">
                <a:latin typeface="+mj-lt"/>
              </a:rPr>
              <a:t>How can SERV help both customers and business owners </a:t>
            </a:r>
            <a:r>
              <a:rPr lang="en-US" sz="2200" b="1" dirty="0">
                <a:solidFill>
                  <a:schemeClr val="tx1"/>
                </a:solidFill>
                <a:latin typeface="+mj-lt"/>
              </a:rPr>
              <a:t>?</a:t>
            </a:r>
          </a:p>
          <a:p>
            <a:pPr algn="l">
              <a:lnSpc>
                <a:spcPct val="150000"/>
              </a:lnSpc>
            </a:pPr>
            <a:r>
              <a:rPr lang="en-US" sz="2000" dirty="0">
                <a:solidFill>
                  <a:schemeClr val="tx1"/>
                </a:solidFill>
              </a:rPr>
              <a:t>Business Owners</a:t>
            </a:r>
          </a:p>
          <a:p>
            <a:pPr marL="285750" indent="-285750" algn="l">
              <a:lnSpc>
                <a:spcPct val="150000"/>
              </a:lnSpc>
              <a:buFont typeface="Arial" panose="020B0604020202020204" pitchFamily="34" charset="0"/>
              <a:buChar char="•"/>
            </a:pPr>
            <a:r>
              <a:rPr lang="en-US" sz="1800" dirty="0"/>
              <a:t>Business owners can create their own company profile page which will display their info and images of their previous work for potential customers to browse through. Potential customers are also able to schedule appointments from the same app.</a:t>
            </a:r>
          </a:p>
          <a:p>
            <a:pPr algn="l">
              <a:lnSpc>
                <a:spcPct val="150000"/>
              </a:lnSpc>
            </a:pPr>
            <a:r>
              <a:rPr lang="en-US" sz="1800" dirty="0"/>
              <a:t>Customers</a:t>
            </a:r>
          </a:p>
          <a:p>
            <a:pPr marL="285750" indent="-285750" algn="l">
              <a:lnSpc>
                <a:spcPct val="150000"/>
              </a:lnSpc>
              <a:buFont typeface="Arial" panose="020B0604020202020204" pitchFamily="34" charset="0"/>
              <a:buChar char="•"/>
            </a:pPr>
            <a:r>
              <a:rPr lang="en-US" sz="1800" dirty="0"/>
              <a:t>Potential customers can browse through images of previous work from multiple companies in different service categories depending on what they’re looking for.  If interested, they also have the option to schedule an appointment with the service provider directly from the app. </a:t>
            </a:r>
            <a:endParaRPr lang="en-US" sz="1800" dirty="0">
              <a:solidFill>
                <a:schemeClr val="tx1"/>
              </a:solidFill>
            </a:endParaRPr>
          </a:p>
        </p:txBody>
      </p:sp>
    </p:spTree>
    <p:extLst>
      <p:ext uri="{BB962C8B-B14F-4D97-AF65-F5344CB8AC3E}">
        <p14:creationId xmlns:p14="http://schemas.microsoft.com/office/powerpoint/2010/main" val="158730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a:xfrm>
            <a:off x="1784737" y="1165234"/>
            <a:ext cx="4791910" cy="566593"/>
          </a:xfrm>
        </p:spPr>
        <p:txBody>
          <a:bodyPr>
            <a:normAutofit/>
          </a:bodyPr>
          <a:lstStyle/>
          <a:p>
            <a:r>
              <a:rPr lang="en-US" sz="2400" b="1" dirty="0"/>
              <a:t>Technologies Used</a:t>
            </a:r>
          </a:p>
        </p:txBody>
      </p:sp>
      <p:sp>
        <p:nvSpPr>
          <p:cNvPr id="5" name="Text Placeholder 3">
            <a:extLst>
              <a:ext uri="{FF2B5EF4-FFF2-40B4-BE49-F238E27FC236}">
                <a16:creationId xmlns:a16="http://schemas.microsoft.com/office/drawing/2014/main" id="{16B28AC8-EF1D-4985-95EE-DE6D734071F8}"/>
              </a:ext>
            </a:extLst>
          </p:cNvPr>
          <p:cNvSpPr txBox="1">
            <a:spLocks/>
          </p:cNvSpPr>
          <p:nvPr/>
        </p:nvSpPr>
        <p:spPr>
          <a:xfrm>
            <a:off x="1784737" y="2256508"/>
            <a:ext cx="8702243" cy="2344983"/>
          </a:xfrm>
          <a:prstGeom prst="rect">
            <a:avLst/>
          </a:prstGeom>
        </p:spPr>
        <p:txBody>
          <a:bodyPr vert="horz" lIns="91440" tIns="45720" rIns="91440" bIns="45720" numCol="2" rtlCol="0">
            <a:no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pPr marL="285750" indent="-285750">
              <a:buClr>
                <a:schemeClr val="tx1"/>
              </a:buClr>
              <a:buFont typeface="Wingdings" panose="05000000000000000000" pitchFamily="2" charset="2"/>
              <a:buChar char="Ø"/>
            </a:pPr>
            <a:r>
              <a:rPr lang="en-US" sz="1800" dirty="0"/>
              <a:t>MERN STACK</a:t>
            </a:r>
          </a:p>
          <a:p>
            <a:pPr marL="742950" lvl="1" indent="-285750">
              <a:buClr>
                <a:schemeClr val="tx1"/>
              </a:buClr>
              <a:buFont typeface="Arial" panose="020B0604020202020204" pitchFamily="34" charset="0"/>
              <a:buChar char="•"/>
            </a:pPr>
            <a:r>
              <a:rPr lang="en-US" sz="1800" dirty="0"/>
              <a:t>Mongo</a:t>
            </a:r>
          </a:p>
          <a:p>
            <a:pPr marL="742950" lvl="1" indent="-285750">
              <a:buClr>
                <a:schemeClr val="tx1"/>
              </a:buClr>
              <a:buFont typeface="Arial" panose="020B0604020202020204" pitchFamily="34" charset="0"/>
              <a:buChar char="•"/>
            </a:pPr>
            <a:r>
              <a:rPr lang="en-US" sz="1800" dirty="0"/>
              <a:t>Express</a:t>
            </a:r>
          </a:p>
          <a:p>
            <a:pPr marL="742950" lvl="1" indent="-285750">
              <a:buClr>
                <a:schemeClr val="tx1"/>
              </a:buClr>
              <a:buFont typeface="Arial" panose="020B0604020202020204" pitchFamily="34" charset="0"/>
              <a:buChar char="•"/>
            </a:pPr>
            <a:r>
              <a:rPr lang="en-US" sz="1800" dirty="0"/>
              <a:t>React</a:t>
            </a:r>
          </a:p>
          <a:p>
            <a:pPr marL="742950" lvl="1" indent="-285750">
              <a:buClr>
                <a:schemeClr val="tx1"/>
              </a:buClr>
              <a:buFont typeface="Arial" panose="020B0604020202020204" pitchFamily="34" charset="0"/>
              <a:buChar char="•"/>
            </a:pPr>
            <a:r>
              <a:rPr lang="en-US" sz="1800" dirty="0"/>
              <a:t>Node</a:t>
            </a:r>
          </a:p>
          <a:p>
            <a:pPr marL="742950" lvl="1" indent="-285750">
              <a:buClr>
                <a:schemeClr val="tx1"/>
              </a:buClr>
              <a:buFont typeface="Arial" panose="020B0604020202020204" pitchFamily="34" charset="0"/>
              <a:buChar char="•"/>
            </a:pPr>
            <a:endParaRPr lang="en-US" sz="1800" dirty="0"/>
          </a:p>
          <a:p>
            <a:pPr marL="285750" indent="-285750">
              <a:buClr>
                <a:schemeClr val="tx1"/>
              </a:buClr>
              <a:buFont typeface="Arial" panose="020B0604020202020204" pitchFamily="34" charset="0"/>
              <a:buChar char="•"/>
            </a:pPr>
            <a:r>
              <a:rPr lang="en-US" sz="1800" dirty="0"/>
              <a:t>Material UI (CSS Framework)</a:t>
            </a:r>
          </a:p>
          <a:p>
            <a:pPr marL="285750" indent="-285750">
              <a:buClr>
                <a:schemeClr val="tx1"/>
              </a:buClr>
              <a:buFont typeface="Arial" panose="020B0604020202020204" pitchFamily="34" charset="0"/>
              <a:buChar char="•"/>
            </a:pPr>
            <a:r>
              <a:rPr lang="en-US" sz="1800" dirty="0"/>
              <a:t>Cloudify (3</a:t>
            </a:r>
            <a:r>
              <a:rPr lang="en-US" sz="1800" baseline="30000" dirty="0"/>
              <a:t>rd</a:t>
            </a:r>
            <a:r>
              <a:rPr lang="en-US" sz="1800" dirty="0"/>
              <a:t> Party API)</a:t>
            </a:r>
          </a:p>
          <a:p>
            <a:pPr marL="285750" indent="-285750">
              <a:buClr>
                <a:schemeClr val="tx1"/>
              </a:buClr>
              <a:buFont typeface="Arial" panose="020B0604020202020204" pitchFamily="34" charset="0"/>
              <a:buChar char="•"/>
            </a:pPr>
            <a:r>
              <a:rPr lang="en-US" sz="1800" dirty="0"/>
              <a:t>Heroku</a:t>
            </a:r>
          </a:p>
          <a:p>
            <a:pPr marL="285750" indent="-285750">
              <a:buClr>
                <a:schemeClr val="tx1"/>
              </a:buClr>
              <a:buFont typeface="Arial" panose="020B0604020202020204" pitchFamily="34" charset="0"/>
              <a:buChar char="•"/>
            </a:pPr>
            <a:r>
              <a:rPr lang="en-US" sz="1800" dirty="0" err="1"/>
              <a:t>Github</a:t>
            </a:r>
            <a:endParaRPr lang="en-US" sz="1800" dirty="0"/>
          </a:p>
        </p:txBody>
      </p:sp>
    </p:spTree>
    <p:extLst>
      <p:ext uri="{BB962C8B-B14F-4D97-AF65-F5344CB8AC3E}">
        <p14:creationId xmlns:p14="http://schemas.microsoft.com/office/powerpoint/2010/main" val="262832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a:xfrm>
            <a:off x="1818877" y="1313296"/>
            <a:ext cx="3765608" cy="517236"/>
          </a:xfrm>
        </p:spPr>
        <p:txBody>
          <a:bodyPr>
            <a:normAutofit/>
          </a:bodyPr>
          <a:lstStyle/>
          <a:p>
            <a:r>
              <a:rPr lang="en-US" sz="2400" b="1" dirty="0"/>
              <a:t>Challenges</a:t>
            </a:r>
          </a:p>
        </p:txBody>
      </p:sp>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1818877" y="1630048"/>
            <a:ext cx="6540720" cy="3914656"/>
          </a:xfrm>
        </p:spPr>
        <p:txBody>
          <a:bodyPr>
            <a:normAutofit/>
          </a:bodyPr>
          <a:lstStyle/>
          <a:p>
            <a:endParaRPr lang="en-US" sz="1800" dirty="0"/>
          </a:p>
          <a:p>
            <a:pPr marL="285750" indent="-285750" algn="l">
              <a:buFont typeface="Arial" panose="020B0604020202020204" pitchFamily="34" charset="0"/>
              <a:buChar char="•"/>
            </a:pPr>
            <a:r>
              <a:rPr lang="en-US" sz="1800" dirty="0"/>
              <a:t>Database structure</a:t>
            </a:r>
          </a:p>
          <a:p>
            <a:pPr marL="285750" indent="-285750" algn="l">
              <a:buFont typeface="Arial" panose="020B0604020202020204" pitchFamily="34" charset="0"/>
              <a:buChar char="•"/>
            </a:pPr>
            <a:r>
              <a:rPr lang="en-US" sz="1800" dirty="0"/>
              <a:t>React styling</a:t>
            </a:r>
          </a:p>
          <a:p>
            <a:pPr marL="285750" indent="-285750">
              <a:buFont typeface="Arial" panose="020B0604020202020204" pitchFamily="34" charset="0"/>
              <a:buChar char="•"/>
            </a:pPr>
            <a:r>
              <a:rPr lang="en-US" sz="1800" dirty="0"/>
              <a:t>Assuming that if things are working then things are right</a:t>
            </a:r>
            <a:r>
              <a:rPr lang="en-US" dirty="0"/>
              <a:t> </a:t>
            </a:r>
          </a:p>
          <a:p>
            <a:pPr marL="285750" indent="-285750">
              <a:buFont typeface="Arial" panose="020B0604020202020204" pitchFamily="34" charset="0"/>
              <a:buChar char="•"/>
            </a:pPr>
            <a:r>
              <a:rPr lang="en-US" sz="1800" dirty="0"/>
              <a:t>Not performing tests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26" name="Picture 2" descr="Image result for challenges png">
            <a:extLst>
              <a:ext uri="{FF2B5EF4-FFF2-40B4-BE49-F238E27FC236}">
                <a16:creationId xmlns:a16="http://schemas.microsoft.com/office/drawing/2014/main" id="{DC2C7C4D-B058-4CD5-8142-643377B92893}"/>
              </a:ext>
            </a:extLst>
          </p:cNvPr>
          <p:cNvPicPr>
            <a:picLocks noChangeAspect="1" noChangeArrowheads="1"/>
          </p:cNvPicPr>
          <p:nvPr/>
        </p:nvPicPr>
        <p:blipFill>
          <a:blip r:embed="rId2">
            <a:clrChange>
              <a:clrFrom>
                <a:srgbClr val="792ECC"/>
              </a:clrFrom>
              <a:clrTo>
                <a:srgbClr val="792ECC">
                  <a:alpha val="0"/>
                </a:srgbClr>
              </a:clrTo>
            </a:clrChange>
            <a:duotone>
              <a:prstClr val="black"/>
              <a:schemeClr val="accent3">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439509" y="4642338"/>
            <a:ext cx="5917590" cy="2441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13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a:xfrm>
            <a:off x="1787424" y="1286873"/>
            <a:ext cx="1521171" cy="496455"/>
          </a:xfrm>
        </p:spPr>
        <p:txBody>
          <a:bodyPr>
            <a:normAutofit/>
          </a:bodyPr>
          <a:lstStyle/>
          <a:p>
            <a:pPr algn="l"/>
            <a:r>
              <a:rPr lang="en-US" sz="2400" dirty="0">
                <a:effectLst>
                  <a:outerShdw blurRad="38100" dist="38100" dir="2700000" algn="tl">
                    <a:srgbClr val="000000">
                      <a:alpha val="43137"/>
                    </a:srgbClr>
                  </a:outerShdw>
                </a:effectLst>
              </a:rPr>
              <a:t>Roles</a:t>
            </a:r>
          </a:p>
        </p:txBody>
      </p:sp>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1787424" y="1970898"/>
            <a:ext cx="8702243" cy="4641273"/>
          </a:xfrm>
        </p:spPr>
        <p:txBody>
          <a:bodyPr>
            <a:normAutofit/>
          </a:bodyPr>
          <a:lstStyle/>
          <a:p>
            <a:pPr marL="285750" indent="-285750" algn="l">
              <a:buFont typeface="Arial" panose="020B0604020202020204" pitchFamily="34" charset="0"/>
              <a:buChar char="•"/>
            </a:pPr>
            <a:r>
              <a:rPr lang="en-US" sz="1800" b="1" dirty="0"/>
              <a:t>Eric Simmons – </a:t>
            </a:r>
            <a:r>
              <a:rPr lang="en-US" sz="1800" dirty="0"/>
              <a:t>Project Management and Development</a:t>
            </a:r>
          </a:p>
          <a:p>
            <a:pPr marL="285750" indent="-285750">
              <a:buFont typeface="Arial" panose="020B0604020202020204" pitchFamily="34" charset="0"/>
              <a:buChar char="•"/>
            </a:pPr>
            <a:r>
              <a:rPr lang="en-US" sz="1800" b="1" dirty="0"/>
              <a:t>Michael </a:t>
            </a:r>
            <a:r>
              <a:rPr lang="en-US" sz="1800" b="1" dirty="0" err="1"/>
              <a:t>Robil</a:t>
            </a:r>
            <a:r>
              <a:rPr lang="en-US" sz="1800" b="1" dirty="0"/>
              <a:t> – </a:t>
            </a:r>
            <a:r>
              <a:rPr lang="en-US" sz="1800" dirty="0"/>
              <a:t> Project Management and Development</a:t>
            </a:r>
          </a:p>
          <a:p>
            <a:pPr marL="285750" indent="-285750">
              <a:buFont typeface="Arial" panose="020B0604020202020204" pitchFamily="34" charset="0"/>
              <a:buChar char="•"/>
            </a:pPr>
            <a:r>
              <a:rPr lang="en-US" sz="1800" b="1" dirty="0"/>
              <a:t>Trent Stokes –  </a:t>
            </a:r>
            <a:r>
              <a:rPr lang="en-US" sz="1800" dirty="0"/>
              <a:t>Stylizing and Development</a:t>
            </a:r>
          </a:p>
          <a:p>
            <a:pPr marL="285750" indent="-285750" algn="l">
              <a:buFont typeface="Arial" panose="020B0604020202020204" pitchFamily="34" charset="0"/>
              <a:buChar char="•"/>
            </a:pPr>
            <a:r>
              <a:rPr lang="en-US" sz="1800" b="1" dirty="0"/>
              <a:t>Kayleigh Thomas</a:t>
            </a:r>
            <a:r>
              <a:rPr lang="en-US" sz="1800" dirty="0"/>
              <a:t> – Seed files and visual assets</a:t>
            </a:r>
            <a:endParaRPr lang="en-US" sz="1800" b="1" dirty="0"/>
          </a:p>
          <a:p>
            <a:pPr marL="285750" indent="-285750" algn="l">
              <a:buFont typeface="Arial" panose="020B0604020202020204" pitchFamily="34" charset="0"/>
              <a:buChar char="•"/>
            </a:pPr>
            <a:r>
              <a:rPr lang="en-US" sz="1800" b="1" dirty="0"/>
              <a:t>Mario Cortes – </a:t>
            </a:r>
            <a:r>
              <a:rPr lang="en-US" sz="1800" dirty="0"/>
              <a:t>Database and project documentation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2374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a:xfrm>
            <a:off x="1779652" y="1213444"/>
            <a:ext cx="4606117" cy="529358"/>
          </a:xfrm>
        </p:spPr>
        <p:txBody>
          <a:bodyPr>
            <a:normAutofit/>
          </a:bodyPr>
          <a:lstStyle/>
          <a:p>
            <a:pPr algn="l"/>
            <a:r>
              <a:rPr lang="en-US" sz="2400" b="1" dirty="0"/>
              <a:t>Future Development</a:t>
            </a:r>
          </a:p>
        </p:txBody>
      </p:sp>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1779652" y="1958672"/>
            <a:ext cx="7305733" cy="4262436"/>
          </a:xfrm>
        </p:spPr>
        <p:txBody>
          <a:bodyPr>
            <a:normAutofit/>
          </a:bodyPr>
          <a:lstStyle/>
          <a:p>
            <a:pPr marL="285750" indent="-285750" algn="l">
              <a:buFont typeface="Arial" panose="020B0604020202020204" pitchFamily="34" charset="0"/>
              <a:buChar char="•"/>
            </a:pPr>
            <a:r>
              <a:rPr lang="en-US" sz="1800" dirty="0"/>
              <a:t>Additional functionality to edit company info</a:t>
            </a:r>
          </a:p>
          <a:p>
            <a:pPr marL="285750" indent="-285750" algn="l">
              <a:buFont typeface="Arial" panose="020B0604020202020204" pitchFamily="34" charset="0"/>
              <a:buChar char="•"/>
            </a:pPr>
            <a:r>
              <a:rPr lang="en-US" sz="1800" dirty="0"/>
              <a:t>Create a consumer login page to store appointments.</a:t>
            </a:r>
          </a:p>
          <a:p>
            <a:pPr marL="285750" indent="-285750" algn="l">
              <a:buFont typeface="Arial" panose="020B0604020202020204" pitchFamily="34" charset="0"/>
              <a:buChar char="•"/>
            </a:pPr>
            <a:r>
              <a:rPr lang="en-US" sz="1800" dirty="0"/>
              <a:t>Create a page where a consumer can see a company's latest post.</a:t>
            </a:r>
          </a:p>
          <a:p>
            <a:pPr marL="285750" indent="-285750" algn="l">
              <a:buFont typeface="Arial" panose="020B0604020202020204" pitchFamily="34" charset="0"/>
              <a:buChar char="•"/>
            </a:pPr>
            <a:r>
              <a:rPr lang="en-US" sz="1800" dirty="0"/>
              <a:t>Feature for users to rate companies’ posts and leave feedback</a:t>
            </a:r>
          </a:p>
          <a:p>
            <a:pPr marL="285750" indent="-285750" algn="l">
              <a:buFont typeface="Arial" panose="020B0604020202020204" pitchFamily="34" charset="0"/>
              <a:buChar char="•"/>
            </a:pPr>
            <a:endParaRPr lang="en-US" sz="1800" dirty="0"/>
          </a:p>
        </p:txBody>
      </p:sp>
      <p:pic>
        <p:nvPicPr>
          <p:cNvPr id="2052" name="Picture 4" descr="Image result for gear png">
            <a:extLst>
              <a:ext uri="{FF2B5EF4-FFF2-40B4-BE49-F238E27FC236}">
                <a16:creationId xmlns:a16="http://schemas.microsoft.com/office/drawing/2014/main" id="{42FA8F0B-45A4-49CE-BCB0-EA597E79751E}"/>
              </a:ext>
            </a:extLst>
          </p:cNvPr>
          <p:cNvPicPr>
            <a:picLocks noChangeAspect="1" noChangeArrowheads="1"/>
          </p:cNvPicPr>
          <p:nvPr/>
        </p:nvPicPr>
        <p:blipFill>
          <a:blip r:embed="rId3">
            <a:duotone>
              <a:schemeClr val="accent3">
                <a:shade val="45000"/>
                <a:satMod val="135000"/>
              </a:schemeClr>
              <a:prstClr val="white"/>
            </a:duotone>
            <a:alphaModFix amt="19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272454" y="1292470"/>
            <a:ext cx="6063762" cy="6063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23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a:xfrm>
            <a:off x="1766750" y="1079058"/>
            <a:ext cx="3802553" cy="671945"/>
          </a:xfrm>
        </p:spPr>
        <p:txBody>
          <a:bodyPr>
            <a:noAutofit/>
          </a:bodyPr>
          <a:lstStyle/>
          <a:p>
            <a:r>
              <a:rPr lang="en-US" sz="2400" b="1" dirty="0"/>
              <a:t>Live Demo / Links</a:t>
            </a:r>
          </a:p>
        </p:txBody>
      </p:sp>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1815557" y="1415030"/>
            <a:ext cx="7507492" cy="3884469"/>
          </a:xfrm>
        </p:spPr>
        <p:txBody>
          <a:bodyPr numCol="1" anchor="ctr">
            <a:normAutofit/>
          </a:bodyPr>
          <a:lstStyle/>
          <a:p>
            <a:r>
              <a:rPr lang="en-US" sz="1800" dirty="0"/>
              <a:t>Link to repository:</a:t>
            </a:r>
          </a:p>
          <a:p>
            <a:r>
              <a:rPr lang="en-US" sz="1800" dirty="0">
                <a:hlinkClick r:id="rId2"/>
              </a:rPr>
              <a:t>https://github.com/michaelrobil/finalproject</a:t>
            </a:r>
            <a:endParaRPr lang="en-US" sz="1800" dirty="0"/>
          </a:p>
          <a:p>
            <a:r>
              <a:rPr lang="en-US" sz="1800" dirty="0"/>
              <a:t>Link to live site:</a:t>
            </a:r>
          </a:p>
          <a:p>
            <a:r>
              <a:rPr lang="en-US" sz="1800" dirty="0">
                <a:hlinkClick r:id="rId3"/>
              </a:rPr>
              <a:t>https://rocky-shore-67877.herokuapp.com/</a:t>
            </a:r>
            <a:endParaRPr lang="en-US" sz="1800" dirty="0"/>
          </a:p>
          <a:p>
            <a:endParaRPr lang="en-US" sz="1800" dirty="0"/>
          </a:p>
        </p:txBody>
      </p:sp>
    </p:spTree>
    <p:extLst>
      <p:ext uri="{BB962C8B-B14F-4D97-AF65-F5344CB8AC3E}">
        <p14:creationId xmlns:p14="http://schemas.microsoft.com/office/powerpoint/2010/main" val="32878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D46CE5D-1935-476B-A7C9-8B928E0B568C}"/>
              </a:ext>
            </a:extLst>
          </p:cNvPr>
          <p:cNvSpPr>
            <a:spLocks noGrp="1"/>
          </p:cNvSpPr>
          <p:nvPr>
            <p:ph type="body" sz="half" idx="2"/>
          </p:nvPr>
        </p:nvSpPr>
        <p:spPr>
          <a:xfrm>
            <a:off x="1917955" y="1233509"/>
            <a:ext cx="7912229" cy="1014234"/>
          </a:xfrm>
        </p:spPr>
        <p:txBody>
          <a:bodyPr>
            <a:noAutofit/>
          </a:bodyPr>
          <a:lstStyle/>
          <a:p>
            <a:r>
              <a:rPr lang="en-US" sz="4400" dirty="0">
                <a:solidFill>
                  <a:srgbClr val="8EC0C1"/>
                </a:solidFill>
              </a:rPr>
              <a:t>BOB APPROVES THIS APP!</a:t>
            </a:r>
          </a:p>
        </p:txBody>
      </p:sp>
      <p:grpSp>
        <p:nvGrpSpPr>
          <p:cNvPr id="31" name="Group 30">
            <a:extLst>
              <a:ext uri="{FF2B5EF4-FFF2-40B4-BE49-F238E27FC236}">
                <a16:creationId xmlns:a16="http://schemas.microsoft.com/office/drawing/2014/main" id="{5B8C9676-F8DC-4106-84C5-0C64F8719C9B}"/>
              </a:ext>
            </a:extLst>
          </p:cNvPr>
          <p:cNvGrpSpPr/>
          <p:nvPr/>
        </p:nvGrpSpPr>
        <p:grpSpPr>
          <a:xfrm>
            <a:off x="8800709" y="2656941"/>
            <a:ext cx="1788545" cy="3708690"/>
            <a:chOff x="7425793" y="2234910"/>
            <a:chExt cx="1788545" cy="3708690"/>
          </a:xfrm>
        </p:grpSpPr>
        <p:sp>
          <p:nvSpPr>
            <p:cNvPr id="8" name="Oval 7">
              <a:extLst>
                <a:ext uri="{FF2B5EF4-FFF2-40B4-BE49-F238E27FC236}">
                  <a16:creationId xmlns:a16="http://schemas.microsoft.com/office/drawing/2014/main" id="{37A66079-C747-4C7F-B7D0-A9FCA5A7154B}"/>
                </a:ext>
              </a:extLst>
            </p:cNvPr>
            <p:cNvSpPr/>
            <p:nvPr/>
          </p:nvSpPr>
          <p:spPr>
            <a:xfrm>
              <a:off x="8288215" y="2485293"/>
              <a:ext cx="926123" cy="9437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4DC540D-BD7E-4635-8B32-0F0DE3850C92}"/>
                </a:ext>
              </a:extLst>
            </p:cNvPr>
            <p:cNvCxnSpPr>
              <a:stCxn id="8" idx="4"/>
            </p:cNvCxnSpPr>
            <p:nvPr/>
          </p:nvCxnSpPr>
          <p:spPr>
            <a:xfrm flipH="1">
              <a:off x="8745415" y="3429001"/>
              <a:ext cx="0" cy="1904999"/>
            </a:xfrm>
            <a:prstGeom prst="line">
              <a:avLst/>
            </a:prstGeom>
            <a:ln w="22225"/>
          </p:spPr>
          <p:style>
            <a:lnRef idx="1">
              <a:schemeClr val="accent6"/>
            </a:lnRef>
            <a:fillRef idx="0">
              <a:schemeClr val="accent6"/>
            </a:fillRef>
            <a:effectRef idx="0">
              <a:schemeClr val="accent6"/>
            </a:effectRef>
            <a:fontRef idx="minor">
              <a:schemeClr val="tx1"/>
            </a:fontRef>
          </p:style>
        </p:cxnSp>
        <p:cxnSp>
          <p:nvCxnSpPr>
            <p:cNvPr id="11" name="Straight Connector 10">
              <a:extLst>
                <a:ext uri="{FF2B5EF4-FFF2-40B4-BE49-F238E27FC236}">
                  <a16:creationId xmlns:a16="http://schemas.microsoft.com/office/drawing/2014/main" id="{E87B9179-CC59-4E99-A9A2-83A559290D76}"/>
                </a:ext>
              </a:extLst>
            </p:cNvPr>
            <p:cNvCxnSpPr>
              <a:cxnSpLocks/>
            </p:cNvCxnSpPr>
            <p:nvPr/>
          </p:nvCxnSpPr>
          <p:spPr>
            <a:xfrm flipH="1">
              <a:off x="8276493" y="5334000"/>
              <a:ext cx="457200" cy="609600"/>
            </a:xfrm>
            <a:prstGeom prst="line">
              <a:avLst/>
            </a:prstGeom>
            <a:ln w="22225"/>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90E102C5-51AE-42A6-AC7C-27300D2D7A80}"/>
                </a:ext>
              </a:extLst>
            </p:cNvPr>
            <p:cNvCxnSpPr>
              <a:cxnSpLocks/>
            </p:cNvCxnSpPr>
            <p:nvPr/>
          </p:nvCxnSpPr>
          <p:spPr>
            <a:xfrm>
              <a:off x="8165123" y="3483289"/>
              <a:ext cx="580291" cy="308760"/>
            </a:xfrm>
            <a:prstGeom prst="line">
              <a:avLst/>
            </a:prstGeom>
            <a:ln w="22225"/>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3B4A914C-1A30-415D-BBE8-397E95DB2485}"/>
                </a:ext>
              </a:extLst>
            </p:cNvPr>
            <p:cNvCxnSpPr>
              <a:cxnSpLocks/>
            </p:cNvCxnSpPr>
            <p:nvPr/>
          </p:nvCxnSpPr>
          <p:spPr>
            <a:xfrm>
              <a:off x="8745415" y="3783349"/>
              <a:ext cx="445478" cy="425236"/>
            </a:xfrm>
            <a:prstGeom prst="line">
              <a:avLst/>
            </a:prstGeom>
            <a:ln w="22225"/>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679076CE-E7C3-4F50-B318-7A95633C9EA8}"/>
                </a:ext>
              </a:extLst>
            </p:cNvPr>
            <p:cNvCxnSpPr>
              <a:cxnSpLocks/>
            </p:cNvCxnSpPr>
            <p:nvPr/>
          </p:nvCxnSpPr>
          <p:spPr>
            <a:xfrm>
              <a:off x="8745415" y="5334000"/>
              <a:ext cx="445478" cy="609600"/>
            </a:xfrm>
            <a:prstGeom prst="line">
              <a:avLst/>
            </a:prstGeom>
            <a:ln w="22225"/>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1C071940-54FF-4F6F-8799-3E862D04DE13}"/>
                </a:ext>
              </a:extLst>
            </p:cNvPr>
            <p:cNvCxnSpPr>
              <a:cxnSpLocks/>
            </p:cNvCxnSpPr>
            <p:nvPr/>
          </p:nvCxnSpPr>
          <p:spPr>
            <a:xfrm flipH="1">
              <a:off x="8757138" y="4208585"/>
              <a:ext cx="421188" cy="354027"/>
            </a:xfrm>
            <a:prstGeom prst="line">
              <a:avLst/>
            </a:prstGeom>
            <a:ln w="22225"/>
          </p:spPr>
          <p:style>
            <a:lnRef idx="1">
              <a:schemeClr val="accent6"/>
            </a:lnRef>
            <a:fillRef idx="0">
              <a:schemeClr val="accent6"/>
            </a:fillRef>
            <a:effectRef idx="0">
              <a:schemeClr val="accent6"/>
            </a:effectRef>
            <a:fontRef idx="minor">
              <a:schemeClr val="tx1"/>
            </a:fontRef>
          </p:style>
        </p:cxnSp>
        <p:cxnSp>
          <p:nvCxnSpPr>
            <p:cNvPr id="22" name="Straight Connector 21">
              <a:extLst>
                <a:ext uri="{FF2B5EF4-FFF2-40B4-BE49-F238E27FC236}">
                  <a16:creationId xmlns:a16="http://schemas.microsoft.com/office/drawing/2014/main" id="{87DFB2AC-2E75-4BF2-9011-7E48FB566428}"/>
                </a:ext>
              </a:extLst>
            </p:cNvPr>
            <p:cNvCxnSpPr>
              <a:cxnSpLocks/>
            </p:cNvCxnSpPr>
            <p:nvPr/>
          </p:nvCxnSpPr>
          <p:spPr>
            <a:xfrm>
              <a:off x="7819293" y="2957147"/>
              <a:ext cx="351691" cy="538368"/>
            </a:xfrm>
            <a:prstGeom prst="line">
              <a:avLst/>
            </a:prstGeom>
            <a:ln w="22225"/>
          </p:spPr>
          <p:style>
            <a:lnRef idx="1">
              <a:schemeClr val="accent6"/>
            </a:lnRef>
            <a:fillRef idx="0">
              <a:schemeClr val="accent6"/>
            </a:fillRef>
            <a:effectRef idx="0">
              <a:schemeClr val="accent6"/>
            </a:effectRef>
            <a:fontRef idx="minor">
              <a:schemeClr val="tx1"/>
            </a:fontRef>
          </p:style>
        </p:cxnSp>
        <p:pic>
          <p:nvPicPr>
            <p:cNvPr id="30" name="Graphic 29" descr="Thumbs up sign">
              <a:extLst>
                <a:ext uri="{FF2B5EF4-FFF2-40B4-BE49-F238E27FC236}">
                  <a16:creationId xmlns:a16="http://schemas.microsoft.com/office/drawing/2014/main" id="{98935E20-A2E4-4ABB-86AE-964EBB8A55C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8904"/>
            <a:stretch/>
          </p:blipFill>
          <p:spPr>
            <a:xfrm rot="2143931" flipH="1">
              <a:off x="7425793" y="2234910"/>
              <a:ext cx="612882" cy="851407"/>
            </a:xfrm>
            <a:prstGeom prst="rect">
              <a:avLst/>
            </a:prstGeom>
          </p:spPr>
        </p:pic>
      </p:grpSp>
      <p:pic>
        <p:nvPicPr>
          <p:cNvPr id="33" name="Graphic 32" descr="Winking face with no fill">
            <a:extLst>
              <a:ext uri="{FF2B5EF4-FFF2-40B4-BE49-F238E27FC236}">
                <a16:creationId xmlns:a16="http://schemas.microsoft.com/office/drawing/2014/main" id="{6B97B0E0-5A2A-48E5-8E9E-1E739BFCE1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88943" y="2756926"/>
            <a:ext cx="1302771" cy="1302771"/>
          </a:xfrm>
          <a:prstGeom prst="rect">
            <a:avLst/>
          </a:prstGeom>
        </p:spPr>
      </p:pic>
    </p:spTree>
    <p:extLst>
      <p:ext uri="{BB962C8B-B14F-4D97-AF65-F5344CB8AC3E}">
        <p14:creationId xmlns:p14="http://schemas.microsoft.com/office/powerpoint/2010/main" val="1712098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64</TotalTime>
  <Words>302</Words>
  <Application>Microsoft Office PowerPoint</Application>
  <PresentationFormat>Widescreen</PresentationFormat>
  <Paragraphs>55</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MS Shell Dlg 2</vt:lpstr>
      <vt:lpstr>Wingdings</vt:lpstr>
      <vt:lpstr>Wingdings 3</vt:lpstr>
      <vt:lpstr>Madison</vt:lpstr>
      <vt:lpstr>Crew</vt:lpstr>
      <vt:lpstr>PowerPoint Presentation</vt:lpstr>
      <vt:lpstr>PowerPoint Presentation</vt:lpstr>
      <vt:lpstr>Technologies Used</vt:lpstr>
      <vt:lpstr>Challenges</vt:lpstr>
      <vt:lpstr>Roles</vt:lpstr>
      <vt:lpstr>Future Development</vt:lpstr>
      <vt:lpstr>Live Demo /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Crew</dc:title>
  <dc:creator>Cassandra Simmons</dc:creator>
  <cp:lastModifiedBy>Cassandra Simmons</cp:lastModifiedBy>
  <cp:revision>8</cp:revision>
  <dcterms:created xsi:type="dcterms:W3CDTF">2020-02-03T04:02:27Z</dcterms:created>
  <dcterms:modified xsi:type="dcterms:W3CDTF">2020-02-03T05:29:00Z</dcterms:modified>
</cp:coreProperties>
</file>