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21310445">
            <a:off x="261125" y="1424729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Car Accidents </a:t>
            </a:r>
            <a:r>
              <a:rPr lang="en-US" sz="4800" dirty="0" smtClean="0"/>
              <a:t>S</a:t>
            </a:r>
            <a:r>
              <a:rPr lang="en-US" sz="4800" dirty="0" smtClean="0"/>
              <a:t>everity</a:t>
            </a:r>
            <a:endParaRPr lang="es-CR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28596" y="4286256"/>
            <a:ext cx="4953000" cy="1752600"/>
          </a:xfrm>
        </p:spPr>
        <p:txBody>
          <a:bodyPr/>
          <a:lstStyle/>
          <a:p>
            <a:r>
              <a:rPr lang="en-US" dirty="0" smtClean="0"/>
              <a:t>Predictive model.</a:t>
            </a:r>
          </a:p>
          <a:p>
            <a:endParaRPr lang="en-US" dirty="0" smtClean="0"/>
          </a:p>
          <a:p>
            <a:r>
              <a:rPr lang="en-US" dirty="0" smtClean="0"/>
              <a:t>Michael Rodriguez Gamboa.</a:t>
            </a:r>
          </a:p>
          <a:p>
            <a:r>
              <a:rPr lang="en-US" dirty="0" smtClean="0"/>
              <a:t>September, 2020.</a:t>
            </a:r>
            <a:endParaRPr lang="es-C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Discussion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21</Words>
  <PresentationFormat>Presentación en pantalla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Urbano</vt:lpstr>
      <vt:lpstr>Car Accidents Severity</vt:lpstr>
      <vt:lpstr>Introduction</vt:lpstr>
      <vt:lpstr>Data</vt:lpstr>
      <vt:lpstr>Methodology</vt:lpstr>
      <vt:lpstr>Results</vt:lpstr>
      <vt:lpstr>Conclusion &amp;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Severity</dc:title>
  <dc:creator>Aoshin25</dc:creator>
  <cp:lastModifiedBy>casa</cp:lastModifiedBy>
  <cp:revision>2</cp:revision>
  <dcterms:created xsi:type="dcterms:W3CDTF">2020-09-25T20:53:00Z</dcterms:created>
  <dcterms:modified xsi:type="dcterms:W3CDTF">2020-09-25T21:03:41Z</dcterms:modified>
</cp:coreProperties>
</file>