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oshin25\Downloads\car-accid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48" y="-24"/>
            <a:ext cx="8119118" cy="36044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7144" y="2714620"/>
            <a:ext cx="9177558" cy="90731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Car Accidents Severity</a:t>
            </a:r>
            <a:endParaRPr lang="es-CR" sz="4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596" y="4286256"/>
            <a:ext cx="4953000" cy="1752600"/>
          </a:xfrm>
        </p:spPr>
        <p:txBody>
          <a:bodyPr/>
          <a:lstStyle/>
          <a:p>
            <a:r>
              <a:rPr lang="en-US" dirty="0" smtClean="0"/>
              <a:t>Predictive model.</a:t>
            </a:r>
          </a:p>
          <a:p>
            <a:endParaRPr lang="en-US" dirty="0" smtClean="0"/>
          </a:p>
          <a:p>
            <a:r>
              <a:rPr lang="en-US" dirty="0" smtClean="0"/>
              <a:t>Michael Rodriguez Gamboa.</a:t>
            </a:r>
          </a:p>
          <a:p>
            <a:r>
              <a:rPr lang="en-US" dirty="0" smtClean="0"/>
              <a:t>September, 2020.</a:t>
            </a:r>
            <a:endParaRPr lang="es-C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we predict the outcome of a transit accident before it happen?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severe would be?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 smtClean="0"/>
              <a:t>a job for a prophet? </a:t>
            </a:r>
            <a:endParaRPr lang="es-C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928670"/>
            <a:ext cx="8229600" cy="10668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s-CR" dirty="0"/>
          </a:p>
        </p:txBody>
      </p:sp>
      <p:pic>
        <p:nvPicPr>
          <p:cNvPr id="1026" name="Picture 2" descr="C:\Users\casa\Desktop\Personal Projects\courses online\IBM\Coursera_Capstone\images\darkn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3786190"/>
            <a:ext cx="4500594" cy="3000396"/>
          </a:xfrm>
          <a:prstGeom prst="rect">
            <a:avLst/>
          </a:prstGeom>
          <a:noFill/>
        </p:spPr>
      </p:pic>
      <p:pic>
        <p:nvPicPr>
          <p:cNvPr id="1027" name="Picture 3" descr="C:\Users\casa\Desktop\Personal Projects\courses online\IBM\Coursera_Capstone\images\loc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714356"/>
            <a:ext cx="4500594" cy="3000396"/>
          </a:xfrm>
          <a:prstGeom prst="rect">
            <a:avLst/>
          </a:prstGeom>
          <a:noFill/>
        </p:spPr>
      </p:pic>
      <p:pic>
        <p:nvPicPr>
          <p:cNvPr id="1028" name="Picture 4" descr="C:\Users\casa\Desktop\Personal Projects\courses online\IBM\Coursera_Capstone\images\Weath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667127"/>
            <a:ext cx="4572032" cy="3048021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00034" y="235743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Categorical variables:</a:t>
            </a:r>
            <a:endParaRPr lang="es-C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K-Nearest Neighbors</a:t>
            </a:r>
            <a:r>
              <a:rPr lang="en-US" dirty="0" smtClean="0"/>
              <a:t> </a:t>
            </a:r>
            <a:r>
              <a:rPr lang="en-US" dirty="0" smtClean="0"/>
              <a:t>algorithm with a </a:t>
            </a:r>
            <a:r>
              <a:rPr lang="en-US" dirty="0" smtClean="0"/>
              <a:t>"k= </a:t>
            </a:r>
            <a:r>
              <a:rPr lang="en-US" dirty="0" smtClean="0"/>
              <a:t>4“.</a:t>
            </a:r>
          </a:p>
          <a:p>
            <a:endParaRPr lang="en-US" dirty="0" smtClean="0"/>
          </a:p>
          <a:p>
            <a:r>
              <a:rPr lang="en-US" dirty="0" smtClean="0"/>
              <a:t>Decision Tree </a:t>
            </a:r>
            <a:r>
              <a:rPr lang="en-US" dirty="0" smtClean="0"/>
              <a:t>algorithm with an "8 </a:t>
            </a:r>
            <a:r>
              <a:rPr lang="en-US" dirty="0" smtClean="0"/>
              <a:t>depth" level</a:t>
            </a:r>
            <a:r>
              <a:rPr lang="en-US" dirty="0" smtClean="0"/>
              <a:t> </a:t>
            </a:r>
            <a:endParaRPr lang="es-C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</p:nvPr>
        </p:nvGraphicFramePr>
        <p:xfrm>
          <a:off x="142843" y="2714620"/>
          <a:ext cx="8858313" cy="1857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268"/>
                <a:gridCol w="2695383"/>
                <a:gridCol w="2476838"/>
                <a:gridCol w="2374824"/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latin typeface="Arial" pitchFamily="34" charset="0"/>
                          <a:cs typeface="Arial" pitchFamily="34" charset="0"/>
                        </a:rPr>
                        <a:t>Algorithm</a:t>
                      </a:r>
                      <a:endParaRPr lang="es-CR" sz="1800" b="1" i="1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latin typeface="Arial" pitchFamily="34" charset="0"/>
                          <a:cs typeface="Arial" pitchFamily="34" charset="0"/>
                        </a:rPr>
                        <a:t>Accuracy</a:t>
                      </a:r>
                      <a:endParaRPr lang="es-CR" sz="1800" b="1" i="1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latin typeface="Arial" pitchFamily="34" charset="0"/>
                          <a:cs typeface="Arial" pitchFamily="34" charset="0"/>
                        </a:rPr>
                        <a:t>F1-score</a:t>
                      </a:r>
                      <a:endParaRPr lang="es-CR" sz="1800" b="1" i="1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latin typeface="Arial" pitchFamily="34" charset="0"/>
                          <a:cs typeface="Arial" pitchFamily="34" charset="0"/>
                        </a:rPr>
                        <a:t>Jaccard</a:t>
                      </a:r>
                      <a:endParaRPr lang="es-CR" sz="1800" b="1" i="1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789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latin typeface="Arial" pitchFamily="34" charset="0"/>
                          <a:cs typeface="Arial" pitchFamily="34" charset="0"/>
                        </a:rPr>
                        <a:t>KNN</a:t>
                      </a:r>
                      <a:endParaRPr lang="es-CR" sz="1800" b="0" i="1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0.7440349300115577 </a:t>
                      </a:r>
                      <a:endParaRPr lang="es-CR" sz="1800" b="0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0.7440349300115578</a:t>
                      </a:r>
                      <a:endParaRPr lang="es-CR" sz="1800" b="0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0.7440349300115577</a:t>
                      </a:r>
                      <a:endParaRPr lang="es-CR" sz="1800" b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789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latin typeface="Arial" pitchFamily="34" charset="0"/>
                          <a:cs typeface="Arial" pitchFamily="34" charset="0"/>
                        </a:rPr>
                        <a:t>D-Tree</a:t>
                      </a:r>
                      <a:endParaRPr lang="es-CR" sz="1800" b="0" i="1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0.7532554257095159 </a:t>
                      </a:r>
                      <a:endParaRPr lang="es-CR" sz="1800" b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0.7532554257095159</a:t>
                      </a:r>
                      <a:endParaRPr lang="es-CR" sz="1800" b="0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0.7532554257095159</a:t>
                      </a:r>
                      <a:endParaRPr lang="es-CR" sz="1800" b="0" dirty="0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4002792"/>
          </a:xfrm>
        </p:spPr>
        <p:txBody>
          <a:bodyPr>
            <a:normAutofit/>
          </a:bodyPr>
          <a:lstStyle/>
          <a:p>
            <a:r>
              <a:rPr lang="en-US" dirty="0" smtClean="0"/>
              <a:t>The intersections </a:t>
            </a:r>
            <a:r>
              <a:rPr lang="en-US" dirty="0" smtClean="0"/>
              <a:t>are </a:t>
            </a:r>
            <a:r>
              <a:rPr lang="en-US" dirty="0" smtClean="0"/>
              <a:t>the most </a:t>
            </a:r>
            <a:r>
              <a:rPr lang="en-US" dirty="0" smtClean="0"/>
              <a:t>dangerous. </a:t>
            </a:r>
          </a:p>
          <a:p>
            <a:endParaRPr lang="es-CR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Decision Tree has 75% prediction accuracy.</a:t>
            </a:r>
          </a:p>
          <a:p>
            <a:endParaRPr lang="en-US" dirty="0" smtClean="0"/>
          </a:p>
          <a:p>
            <a:r>
              <a:rPr lang="en-US" dirty="0" smtClean="0"/>
              <a:t>Help </a:t>
            </a:r>
            <a:r>
              <a:rPr lang="en-US" dirty="0" smtClean="0"/>
              <a:t>to the transit </a:t>
            </a:r>
            <a:r>
              <a:rPr lang="en-US" dirty="0" smtClean="0"/>
              <a:t>police.</a:t>
            </a:r>
          </a:p>
          <a:p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uide to future researches.</a:t>
            </a:r>
            <a:endParaRPr lang="es-C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108</Words>
  <PresentationFormat>Presentación en pantalla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Urbano</vt:lpstr>
      <vt:lpstr>Car Accidents Severity</vt:lpstr>
      <vt:lpstr>Introduction</vt:lpstr>
      <vt:lpstr>Data</vt:lpstr>
      <vt:lpstr>Methodology</vt:lpstr>
      <vt:lpstr>Results</vt:lpstr>
      <vt:lpstr>Conclusion &amp;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Severity</dc:title>
  <dc:creator>Aoshin25</dc:creator>
  <cp:lastModifiedBy>casa</cp:lastModifiedBy>
  <cp:revision>5</cp:revision>
  <dcterms:created xsi:type="dcterms:W3CDTF">2020-09-25T20:53:00Z</dcterms:created>
  <dcterms:modified xsi:type="dcterms:W3CDTF">2020-09-28T20:40:22Z</dcterms:modified>
</cp:coreProperties>
</file>