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3" r:id="rId3"/>
    <p:sldId id="257" r:id="rId4"/>
    <p:sldId id="264" r:id="rId5"/>
    <p:sldId id="265" r:id="rId6"/>
    <p:sldId id="266" r:id="rId7"/>
    <p:sldId id="267" r:id="rId8"/>
    <p:sldId id="269" r:id="rId9"/>
    <p:sldId id="270" r:id="rId10"/>
    <p:sldId id="278" r:id="rId11"/>
    <p:sldId id="289" r:id="rId12"/>
    <p:sldId id="279" r:id="rId13"/>
    <p:sldId id="268" r:id="rId14"/>
    <p:sldId id="282" r:id="rId15"/>
    <p:sldId id="283" r:id="rId16"/>
    <p:sldId id="285" r:id="rId17"/>
    <p:sldId id="287" r:id="rId18"/>
    <p:sldId id="290" r:id="rId19"/>
    <p:sldId id="286" r:id="rId20"/>
    <p:sldId id="274" r:id="rId21"/>
    <p:sldId id="275" r:id="rId22"/>
    <p:sldId id="276"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p:restoredTop sz="94802"/>
  </p:normalViewPr>
  <p:slideViewPr>
    <p:cSldViewPr snapToGrid="0" snapToObjects="1">
      <p:cViewPr>
        <p:scale>
          <a:sx n="108" d="100"/>
          <a:sy n="108" d="100"/>
        </p:scale>
        <p:origin x="45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9/26/17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21</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22</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23</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9/26/17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416320"/>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for risk sensitive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60"/>
            <a:ext cx="11756571" cy="5432769"/>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dirty="0" smtClean="0">
                <a:latin typeface="Arial" charset="0"/>
                <a:ea typeface="Arial" charset="0"/>
                <a:cs typeface="Arial" charset="0"/>
              </a:rPr>
              <a:t>reward prediction </a:t>
            </a:r>
            <a:r>
              <a:rPr lang="en-US" sz="1600" dirty="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	(10)</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a:t>
            </a:r>
            <a:r>
              <a:rPr lang="en-US" sz="1600" dirty="0" smtClean="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b="1" i="1"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3726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10963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Simulations</a:t>
            </a:r>
          </a:p>
          <a:p>
            <a:pPr>
              <a:lnSpc>
                <a:spcPct val="200000"/>
              </a:lnSpc>
            </a:pPr>
            <a:r>
              <a:rPr lang="en-US" sz="1600" dirty="0" smtClean="0">
                <a:latin typeface="Arial" charset="0"/>
                <a:ea typeface="Arial" charset="0"/>
                <a:cs typeface="Arial" charset="0"/>
              </a:rPr>
              <a:t>We ran simulations in order to test for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model recoverability and (ii) model identifiability.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Importantly, we ran simulations that approximated the parameters of each experiment to which we want to fit our models. These include the following:</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60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54553"/>
            <a:ext cx="11281558" cy="1569660"/>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66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endParaRPr lang="en-US" dirty="0"/>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endParaRPr lang="en-US" dirty="0"/>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endParaRPr lang="en-US" dirty="0"/>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endParaRPr lang="en-US" dirty="0"/>
          </a:p>
        </p:txBody>
      </p:sp>
    </p:spTree>
    <p:extLst>
      <p:ext uri="{BB962C8B-B14F-4D97-AF65-F5344CB8AC3E}">
        <p14:creationId xmlns:p14="http://schemas.microsoft.com/office/powerpoint/2010/main" val="133403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a:t>
            </a:r>
            <a:r>
              <a:rPr lang="en-US" sz="1600" dirty="0">
                <a:latin typeface="Arial" charset="0"/>
                <a:ea typeface="Arial" charset="0"/>
                <a:cs typeface="Arial" charset="0"/>
              </a:rPr>
              <a:t>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Arial" charset="0"/>
                            <a:ea typeface="Arial" charset="0"/>
                            <a:cs typeface="Arial" charset="0"/>
                          </a:rPr>
                        </m:ctrlPr>
                      </m:fPr>
                      <m:num>
                        <m:r>
                          <a:rPr lang="en-US" b="1" i="1">
                            <a:latin typeface="Arial" charset="0"/>
                            <a:ea typeface="Arial" charset="0"/>
                            <a:cs typeface="Arial" charset="0"/>
                          </a:rPr>
                          <m:t>𝒆</m:t>
                        </m:r>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num>
                      <m:den>
                        <m:nary>
                          <m:naryPr>
                            <m:chr m:val="∑"/>
                            <m:limLoc m:val="subSup"/>
                            <m:ctrlPr>
                              <a:rPr lang="en-US" b="1" i="1">
                                <a:latin typeface="Arial" charset="0"/>
                                <a:ea typeface="Arial" charset="0"/>
                                <a:cs typeface="Arial" charset="0"/>
                              </a:rPr>
                            </m:ctrlPr>
                          </m:naryPr>
                          <m:sub>
                            <m:r>
                              <a:rPr lang="en-US" b="1" i="1">
                                <a:latin typeface="Arial" charset="0"/>
                                <a:ea typeface="Arial" charset="0"/>
                                <a:cs typeface="Arial" charset="0"/>
                              </a:rPr>
                              <m:t>𝒋</m:t>
                            </m:r>
                            <m:r>
                              <a:rPr lang="en-US" b="1" i="1">
                                <a:latin typeface="Arial" charset="0"/>
                                <a:ea typeface="Arial" charset="0"/>
                                <a:cs typeface="Arial" charset="0"/>
                              </a:rPr>
                              <m:t>=</m:t>
                            </m:r>
                            <m:r>
                              <a:rPr lang="en-US" b="1" i="1">
                                <a:latin typeface="Arial" charset="0"/>
                                <a:ea typeface="Arial" charset="0"/>
                                <a:cs typeface="Arial" charset="0"/>
                              </a:rPr>
                              <m:t>𝟏</m:t>
                            </m:r>
                          </m:sub>
                          <m:sup>
                            <m:r>
                              <a:rPr lang="en-US" b="1" i="1">
                                <a:latin typeface="Arial" charset="0"/>
                                <a:ea typeface="Arial" charset="0"/>
                                <a:cs typeface="Arial" charset="0"/>
                              </a:rPr>
                              <m:t>𝒏</m:t>
                            </m:r>
                          </m:sup>
                          <m:e>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smtClean="0">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747897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i="1" baseline="-25000" dirty="0" smtClean="0">
                <a:latin typeface="Arial" charset="0"/>
                <a:ea typeface="Arial" charset="0"/>
                <a:cs typeface="Arial" charset="0"/>
              </a:rPr>
              <a:t>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494085"/>
          </a:xfrm>
          <a:prstGeom prst="rect">
            <a:avLst/>
          </a:prstGeom>
        </p:spPr>
        <p:txBody>
          <a:bodyPr wrap="square">
            <a:spAutoFit/>
          </a:bodyPr>
          <a:lstStyle/>
          <a:p>
            <a:pPr>
              <a:lnSpc>
                <a:spcPct val="200000"/>
              </a:lnSpc>
            </a:pPr>
            <a:r>
              <a:rPr lang="en-US" sz="1600" dirty="0" smtClean="0">
                <a:latin typeface="Times New Roman" charset="0"/>
                <a:ea typeface="Calibri" charset="0"/>
                <a:cs typeface="Times New Roman" charset="0"/>
              </a:rPr>
              <a:t>Case 3:</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from the expected reward and is equivalent to the following expressions (see </a:t>
            </a:r>
            <a:r>
              <a:rPr lang="en-US" sz="1600" dirty="0">
                <a:latin typeface="Arial" charset="0"/>
                <a:ea typeface="Arial" charset="0"/>
                <a:cs typeface="Arial" charset="0"/>
              </a:rPr>
              <a:t>supplementary slides for full derivations of these </a:t>
            </a:r>
            <a:r>
              <a:rPr lang="en-US" sz="1600" dirty="0" smtClean="0">
                <a:latin typeface="Arial" charset="0"/>
                <a:ea typeface="Arial" charset="0"/>
                <a:cs typeface="Arial" charset="0"/>
              </a:rPr>
              <a:t>equations):</a:t>
            </a:r>
          </a:p>
          <a:p>
            <a:pPr>
              <a:lnSpc>
                <a:spcPct val="200000"/>
              </a:lnSpc>
            </a:pPr>
            <a:endParaRPr lang="en-US" sz="1600" dirty="0" smtClean="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b="1" i="1"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b="1" i="1"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10128</TotalTime>
  <Words>1823</Words>
  <Application>Microsoft Macintosh PowerPoint</Application>
  <PresentationFormat>Widescreen</PresentationFormat>
  <Paragraphs>231</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412</cp:revision>
  <cp:lastPrinted>2017-09-28T11:35:14Z</cp:lastPrinted>
  <dcterms:created xsi:type="dcterms:W3CDTF">2017-09-26T12:36:56Z</dcterms:created>
  <dcterms:modified xsi:type="dcterms:W3CDTF">2017-10-03T14:51:38Z</dcterms:modified>
</cp:coreProperties>
</file>