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750"/>
  </p:normalViewPr>
  <p:slideViewPr>
    <p:cSldViewPr snapToGrid="0" snapToObjects="1">
      <p:cViewPr varScale="1">
        <p:scale>
          <a:sx n="112" d="100"/>
          <a:sy n="112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BD30-CF79-6742-90BF-1953A7F126B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5A68-9FBF-9649-8596-BD0A679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3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BD30-CF79-6742-90BF-1953A7F126B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5A68-9FBF-9649-8596-BD0A679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2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BD30-CF79-6742-90BF-1953A7F126B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5A68-9FBF-9649-8596-BD0A679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BD30-CF79-6742-90BF-1953A7F126B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5A68-9FBF-9649-8596-BD0A679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2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BD30-CF79-6742-90BF-1953A7F126B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5A68-9FBF-9649-8596-BD0A679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BD30-CF79-6742-90BF-1953A7F126B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5A68-9FBF-9649-8596-BD0A679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BD30-CF79-6742-90BF-1953A7F126B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5A68-9FBF-9649-8596-BD0A679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5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BD30-CF79-6742-90BF-1953A7F126B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5A68-9FBF-9649-8596-BD0A679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1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BD30-CF79-6742-90BF-1953A7F126B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5A68-9FBF-9649-8596-BD0A679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0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BD30-CF79-6742-90BF-1953A7F126B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5A68-9FBF-9649-8596-BD0A679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4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BD30-CF79-6742-90BF-1953A7F126B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5A68-9FBF-9649-8596-BD0A679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BD30-CF79-6742-90BF-1953A7F126B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A5A68-9FBF-9649-8596-BD0A679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00150"/>
            <a:ext cx="111899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to talk about</a:t>
            </a:r>
          </a:p>
          <a:p>
            <a:r>
              <a:rPr lang="en-US" dirty="0"/>
              <a:t>	</a:t>
            </a:r>
            <a:r>
              <a:rPr lang="en-US" dirty="0" smtClean="0"/>
              <a:t>- What models are we using</a:t>
            </a:r>
          </a:p>
          <a:p>
            <a:r>
              <a:rPr lang="en-US" dirty="0"/>
              <a:t>	</a:t>
            </a:r>
            <a:r>
              <a:rPr lang="en-US" dirty="0" smtClean="0"/>
              <a:t>	- why? </a:t>
            </a:r>
            <a:r>
              <a:rPr lang="en-US" dirty="0" err="1" smtClean="0"/>
              <a:t>Niv</a:t>
            </a:r>
            <a:r>
              <a:rPr lang="en-US" dirty="0" smtClean="0"/>
              <a:t> et al., 2012 for risk sensitive difference learning </a:t>
            </a:r>
          </a:p>
          <a:p>
            <a:r>
              <a:rPr lang="en-US" dirty="0"/>
              <a:t>	</a:t>
            </a:r>
            <a:r>
              <a:rPr lang="en-US" dirty="0" smtClean="0"/>
              <a:t>	- how well do they recover in predator and prey simulations (show plots)</a:t>
            </a:r>
          </a:p>
          <a:p>
            <a:r>
              <a:rPr lang="en-US" dirty="0"/>
              <a:t>	</a:t>
            </a:r>
            <a:r>
              <a:rPr lang="en-US" dirty="0" smtClean="0"/>
              <a:t>	- how well are they identified with respect to each other? (show confusion matrix)</a:t>
            </a:r>
          </a:p>
          <a:p>
            <a:r>
              <a:rPr lang="en-US" dirty="0"/>
              <a:t>	</a:t>
            </a:r>
            <a:r>
              <a:rPr lang="en-US" dirty="0" smtClean="0"/>
              <a:t>- How did we estimate the priors </a:t>
            </a:r>
          </a:p>
          <a:p>
            <a:r>
              <a:rPr lang="en-US" dirty="0"/>
              <a:t>	</a:t>
            </a:r>
            <a:r>
              <a:rPr lang="en-US" dirty="0" smtClean="0"/>
              <a:t>	- fixed effect across first decisions of many subjects (all datasets)</a:t>
            </a:r>
          </a:p>
          <a:p>
            <a:r>
              <a:rPr lang="en-US" dirty="0"/>
              <a:t>	</a:t>
            </a:r>
            <a:r>
              <a:rPr lang="en-US" dirty="0" smtClean="0"/>
              <a:t>- How well do the models with the parameters recovered from real data predict actual behavior? </a:t>
            </a:r>
          </a:p>
          <a:p>
            <a:r>
              <a:rPr lang="en-US" dirty="0"/>
              <a:t>	</a:t>
            </a:r>
            <a:r>
              <a:rPr lang="en-US" dirty="0" smtClean="0"/>
              <a:t>	- plot expected offer against actual offers</a:t>
            </a:r>
          </a:p>
          <a:p>
            <a:r>
              <a:rPr lang="en-US" dirty="0"/>
              <a:t>	</a:t>
            </a:r>
            <a:r>
              <a:rPr lang="en-US" dirty="0" smtClean="0"/>
              <a:t>	- plot different learning outcomes of several subjects</a:t>
            </a:r>
          </a:p>
          <a:p>
            <a:r>
              <a:rPr lang="en-US" dirty="0"/>
              <a:t>	</a:t>
            </a:r>
            <a:r>
              <a:rPr lang="en-US" dirty="0" smtClean="0"/>
              <a:t>- Start analyzing the behavioral, neural, </a:t>
            </a:r>
            <a:r>
              <a:rPr lang="en-US" smtClean="0"/>
              <a:t>and hormonal data with the parameters!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16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Giffin</dc:creator>
  <cp:lastModifiedBy>Michael Giffin</cp:lastModifiedBy>
  <cp:revision>11</cp:revision>
  <dcterms:created xsi:type="dcterms:W3CDTF">2017-09-26T12:36:56Z</dcterms:created>
  <dcterms:modified xsi:type="dcterms:W3CDTF">2017-09-26T12:43:13Z</dcterms:modified>
</cp:coreProperties>
</file>