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3" r:id="rId6"/>
    <p:sldId id="261" r:id="rId7"/>
    <p:sldId id="262" r:id="rId8"/>
    <p:sldId id="264"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6"/>
  </p:normalViewPr>
  <p:slideViewPr>
    <p:cSldViewPr snapToGrid="0" snapToObjects="1">
      <p:cViewPr varScale="1">
        <p:scale>
          <a:sx n="119" d="100"/>
          <a:sy n="119"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4F1AA-ACD7-5046-8885-8F7D830EC07F}" type="datetimeFigureOut">
              <a:rPr lang="en-US" smtClean="0"/>
              <a:t>10/18/17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BB1B4-FF25-5C46-8CD6-5A76E938DAA1}" type="slidenum">
              <a:rPr lang="en-US" smtClean="0"/>
              <a:t>‹#›</a:t>
            </a:fld>
            <a:endParaRPr lang="en-US"/>
          </a:p>
        </p:txBody>
      </p:sp>
    </p:spTree>
    <p:extLst>
      <p:ext uri="{BB962C8B-B14F-4D97-AF65-F5344CB8AC3E}">
        <p14:creationId xmlns:p14="http://schemas.microsoft.com/office/powerpoint/2010/main" val="8409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8</a:t>
            </a:fld>
            <a:endParaRPr lang="en-US"/>
          </a:p>
        </p:txBody>
      </p:sp>
    </p:spTree>
    <p:extLst>
      <p:ext uri="{BB962C8B-B14F-4D97-AF65-F5344CB8AC3E}">
        <p14:creationId xmlns:p14="http://schemas.microsoft.com/office/powerpoint/2010/main" val="31418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9</a:t>
            </a:fld>
            <a:endParaRPr lang="en-US"/>
          </a:p>
        </p:txBody>
      </p:sp>
    </p:spTree>
    <p:extLst>
      <p:ext uri="{BB962C8B-B14F-4D97-AF65-F5344CB8AC3E}">
        <p14:creationId xmlns:p14="http://schemas.microsoft.com/office/powerpoint/2010/main" val="15050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BA697A-71F0-0E4F-81C2-FACB1FC5FED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84361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A697A-71F0-0E4F-81C2-FACB1FC5FED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97306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A697A-71F0-0E4F-81C2-FACB1FC5FED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118669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A697A-71F0-0E4F-81C2-FACB1FC5FED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93967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A697A-71F0-0E4F-81C2-FACB1FC5FEDD}" type="datetimeFigureOut">
              <a:rPr lang="en-US" smtClean="0"/>
              <a:t>10/18/17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59182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BA697A-71F0-0E4F-81C2-FACB1FC5FED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183010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BA697A-71F0-0E4F-81C2-FACB1FC5FEDD}" type="datetimeFigureOut">
              <a:rPr lang="en-US" smtClean="0"/>
              <a:t>10/18/17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19975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BA697A-71F0-0E4F-81C2-FACB1FC5FEDD}" type="datetimeFigureOut">
              <a:rPr lang="en-US" smtClean="0"/>
              <a:t>10/18/17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74326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A697A-71F0-0E4F-81C2-FACB1FC5FEDD}" type="datetimeFigureOut">
              <a:rPr lang="en-US" smtClean="0"/>
              <a:t>10/18/17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6417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A697A-71F0-0E4F-81C2-FACB1FC5FED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57912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A697A-71F0-0E4F-81C2-FACB1FC5FEDD}" type="datetimeFigureOut">
              <a:rPr lang="en-US" smtClean="0"/>
              <a:t>10/18/17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BD3FE-6E1A-4046-869D-90BF2043FB66}" type="slidenum">
              <a:rPr lang="en-US" smtClean="0"/>
              <a:t>‹#›</a:t>
            </a:fld>
            <a:endParaRPr lang="en-US"/>
          </a:p>
        </p:txBody>
      </p:sp>
    </p:spTree>
    <p:extLst>
      <p:ext uri="{BB962C8B-B14F-4D97-AF65-F5344CB8AC3E}">
        <p14:creationId xmlns:p14="http://schemas.microsoft.com/office/powerpoint/2010/main" val="9365074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A697A-71F0-0E4F-81C2-FACB1FC5FEDD}" type="datetimeFigureOut">
              <a:rPr lang="en-US" smtClean="0"/>
              <a:t>10/18/17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D3FE-6E1A-4046-869D-90BF2043FB66}" type="slidenum">
              <a:rPr lang="en-US" smtClean="0"/>
              <a:t>‹#›</a:t>
            </a:fld>
            <a:endParaRPr lang="en-US"/>
          </a:p>
        </p:txBody>
      </p:sp>
    </p:spTree>
    <p:extLst>
      <p:ext uri="{BB962C8B-B14F-4D97-AF65-F5344CB8AC3E}">
        <p14:creationId xmlns:p14="http://schemas.microsoft.com/office/powerpoint/2010/main" val="165062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Prey learns from predator</a:t>
            </a:r>
            <a:endParaRPr lang="en-US" dirty="0"/>
          </a:p>
        </p:txBody>
      </p:sp>
    </p:spTree>
    <p:extLst>
      <p:ext uri="{BB962C8B-B14F-4D97-AF65-F5344CB8AC3E}">
        <p14:creationId xmlns:p14="http://schemas.microsoft.com/office/powerpoint/2010/main" val="1063646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57716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041328" cy="369332"/>
          </a:xfrm>
          <a:prstGeom prst="rect">
            <a:avLst/>
          </a:prstGeom>
          <a:noFill/>
        </p:spPr>
        <p:txBody>
          <a:bodyPr wrap="none" rtlCol="0">
            <a:spAutoFit/>
          </a:bodyPr>
          <a:lstStyle/>
          <a:p>
            <a:r>
              <a:rPr lang="en-US" dirty="0" smtClean="0"/>
              <a:t>Model 3 prey </a:t>
            </a:r>
            <a:r>
              <a:rPr lang="en-US" b="1" dirty="0" smtClean="0"/>
              <a:t>select</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24325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442592" cy="369332"/>
          </a:xfrm>
          <a:prstGeom prst="rect">
            <a:avLst/>
          </a:prstGeom>
          <a:noFill/>
        </p:spPr>
        <p:txBody>
          <a:bodyPr wrap="none" rtlCol="0">
            <a:spAutoFit/>
          </a:bodyPr>
          <a:lstStyle/>
          <a:p>
            <a:r>
              <a:rPr lang="en-US" dirty="0" smtClean="0"/>
              <a:t>Model 3 Predator </a:t>
            </a:r>
            <a:r>
              <a:rPr lang="en-US" b="1" dirty="0" smtClean="0"/>
              <a:t>select</a:t>
            </a:r>
            <a:endParaRPr lang="en-US" b="1"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889688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697545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539552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585330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99140" y="2919382"/>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803600" y="2919382"/>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6" y="3264308"/>
            <a:ext cx="656587"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9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88219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752147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541" y="1541483"/>
            <a:ext cx="6715611" cy="5295001"/>
          </a:xfrm>
          <a:prstGeom prst="rect">
            <a:avLst/>
          </a:prstGeom>
        </p:spPr>
      </p:pic>
    </p:spTree>
    <p:extLst>
      <p:ext uri="{BB962C8B-B14F-4D97-AF65-F5344CB8AC3E}">
        <p14:creationId xmlns:p14="http://schemas.microsoft.com/office/powerpoint/2010/main" val="1727626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2068912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916</Words>
  <Application>Microsoft Macintosh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Times New Roman</vt:lpstr>
      <vt:lpstr>Arial</vt:lpstr>
      <vt:lpstr>Office Theme</vt:lpstr>
      <vt:lpstr>Prey learns from predator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8</cp:revision>
  <dcterms:created xsi:type="dcterms:W3CDTF">2017-10-18T07:56:34Z</dcterms:created>
  <dcterms:modified xsi:type="dcterms:W3CDTF">2017-10-18T10:36:15Z</dcterms:modified>
</cp:coreProperties>
</file>